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42"/>
  </p:notesMasterIdLst>
  <p:sldIdLst>
    <p:sldId id="256" r:id="rId2"/>
    <p:sldId id="392" r:id="rId3"/>
    <p:sldId id="315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98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35" r:id="rId21"/>
    <p:sldId id="336" r:id="rId22"/>
    <p:sldId id="337" r:id="rId23"/>
    <p:sldId id="338" r:id="rId24"/>
    <p:sldId id="339" r:id="rId25"/>
    <p:sldId id="346" r:id="rId26"/>
    <p:sldId id="395" r:id="rId27"/>
    <p:sldId id="397" r:id="rId28"/>
    <p:sldId id="341" r:id="rId29"/>
    <p:sldId id="342" r:id="rId30"/>
    <p:sldId id="394" r:id="rId31"/>
    <p:sldId id="400" r:id="rId32"/>
    <p:sldId id="399" r:id="rId33"/>
    <p:sldId id="343" r:id="rId34"/>
    <p:sldId id="348" r:id="rId35"/>
    <p:sldId id="347" r:id="rId36"/>
    <p:sldId id="349" r:id="rId37"/>
    <p:sldId id="350" r:id="rId38"/>
    <p:sldId id="344" r:id="rId39"/>
    <p:sldId id="401" r:id="rId40"/>
    <p:sldId id="345" r:id="rId4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000"/>
    <a:srgbClr val="0099FF"/>
    <a:srgbClr val="FF00FF"/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50" autoAdjust="0"/>
    <p:restoredTop sz="62663" autoAdjust="0"/>
  </p:normalViewPr>
  <p:slideViewPr>
    <p:cSldViewPr>
      <p:cViewPr varScale="1">
        <p:scale>
          <a:sx n="41" d="100"/>
          <a:sy n="41" d="100"/>
        </p:scale>
        <p:origin x="-96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78"/>
    </p:cViewPr>
  </p:outlineViewPr>
  <p:notesTextViewPr>
    <p:cViewPr>
      <p:scale>
        <a:sx n="66" d="100"/>
        <a:sy n="66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6C2D6-5F6B-4438-8F87-AE4A4A60C218}" type="datetimeFigureOut">
              <a:rPr kumimoji="1" lang="ja-JP" altLang="en-US" smtClean="0"/>
              <a:pPr/>
              <a:t>2009/6/16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B4E37-184A-4101-841D-D3934182AA6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D6C0-5202-436B-8DF9-86E04F8E3D0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D6C0-5202-436B-8DF9-86E04F8E3D0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D6C0-5202-436B-8DF9-86E04F8E3D0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D6C0-5202-436B-8DF9-86E04F8E3D0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D6C0-5202-436B-8DF9-86E04F8E3D06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83223" y="1989138"/>
            <a:ext cx="7047035" cy="144145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83223" y="4221164"/>
            <a:ext cx="6581043" cy="1512887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7F6DC6A-309E-4ABD-A448-A435D101198B}" type="datetimeFigureOut">
              <a:rPr kumimoji="1" lang="ja-JP" altLang="en-US" smtClean="0"/>
              <a:pPr/>
              <a:t>2009/6/16</a:t>
            </a:fld>
            <a:endParaRPr kumimoji="1" lang="ja-JP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645020" y="6245225"/>
            <a:ext cx="2192215" cy="47625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970585" y="6245225"/>
            <a:ext cx="1661746" cy="476250"/>
          </a:xfrm>
        </p:spPr>
        <p:txBody>
          <a:bodyPr/>
          <a:lstStyle>
            <a:lvl1pPr>
              <a:defRPr/>
            </a:lvl1pPr>
          </a:lstStyle>
          <a:p>
            <a:fld id="{7EB2D886-C3B2-4AED-A36C-DB9B86A86B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6DC6A-309E-4ABD-A448-A435D101198B}" type="datetimeFigureOut">
              <a:rPr kumimoji="1" lang="ja-JP" altLang="en-US" smtClean="0"/>
              <a:pPr/>
              <a:t>2009/6/16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2D886-C3B2-4AED-A36C-DB9B86A86B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3797" y="347663"/>
            <a:ext cx="2058865" cy="57785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47663"/>
            <a:ext cx="6035920" cy="57785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6DC6A-309E-4ABD-A448-A435D101198B}" type="datetimeFigureOut">
              <a:rPr kumimoji="1" lang="ja-JP" altLang="en-US" smtClean="0"/>
              <a:pPr/>
              <a:t>2009/6/16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2D886-C3B2-4AED-A36C-DB9B86A86B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6DC6A-309E-4ABD-A448-A435D101198B}" type="datetimeFigureOut">
              <a:rPr kumimoji="1" lang="ja-JP" altLang="en-US" smtClean="0"/>
              <a:pPr/>
              <a:t>2009/6/16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2D886-C3B2-4AED-A36C-DB9B86A86B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pic>
        <p:nvPicPr>
          <p:cNvPr id="7" name="図 6" descr="bor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4282" y="1500174"/>
            <a:ext cx="8191500" cy="666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6DC6A-309E-4ABD-A448-A435D101198B}" type="datetimeFigureOut">
              <a:rPr kumimoji="1" lang="ja-JP" altLang="en-US" smtClean="0"/>
              <a:pPr/>
              <a:t>2009/6/16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2D886-C3B2-4AED-A36C-DB9B86A86B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00213"/>
            <a:ext cx="3648808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46685" y="1700213"/>
            <a:ext cx="3648808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6DC6A-309E-4ABD-A448-A435D101198B}" type="datetimeFigureOut">
              <a:rPr kumimoji="1" lang="ja-JP" altLang="en-US" smtClean="0"/>
              <a:pPr/>
              <a:t>2009/6/16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2D886-C3B2-4AED-A36C-DB9B86A86B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6DC6A-309E-4ABD-A448-A435D101198B}" type="datetimeFigureOut">
              <a:rPr kumimoji="1" lang="ja-JP" altLang="en-US" smtClean="0"/>
              <a:pPr/>
              <a:t>2009/6/16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2D886-C3B2-4AED-A36C-DB9B86A86B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6DC6A-309E-4ABD-A448-A435D101198B}" type="datetimeFigureOut">
              <a:rPr kumimoji="1" lang="ja-JP" altLang="en-US" smtClean="0"/>
              <a:pPr/>
              <a:t>2009/6/16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2D886-C3B2-4AED-A36C-DB9B86A86B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6DC6A-309E-4ABD-A448-A435D101198B}" type="datetimeFigureOut">
              <a:rPr kumimoji="1" lang="ja-JP" altLang="en-US" smtClean="0"/>
              <a:pPr/>
              <a:t>2009/6/16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2D886-C3B2-4AED-A36C-DB9B86A86B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6DC6A-309E-4ABD-A448-A435D101198B}" type="datetimeFigureOut">
              <a:rPr kumimoji="1" lang="ja-JP" altLang="en-US" smtClean="0"/>
              <a:pPr/>
              <a:t>2009/6/16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2D886-C3B2-4AED-A36C-DB9B86A86B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6DC6A-309E-4ABD-A448-A435D101198B}" type="datetimeFigureOut">
              <a:rPr kumimoji="1" lang="ja-JP" altLang="en-US" smtClean="0"/>
              <a:pPr/>
              <a:t>2009/6/16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2D886-C3B2-4AED-A36C-DB9B86A86B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7664"/>
            <a:ext cx="823546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00213"/>
            <a:ext cx="7438292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7F6DC6A-309E-4ABD-A448-A435D101198B}" type="datetimeFigureOut">
              <a:rPr kumimoji="1" lang="ja-JP" altLang="en-US" smtClean="0"/>
              <a:pPr/>
              <a:t>2009/6/16</a:t>
            </a:fld>
            <a:endParaRPr kumimoji="1" lang="ja-JP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45020" y="6245225"/>
            <a:ext cx="2857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62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B2D886-C3B2-4AED-A36C-DB9B86A86B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ＭＳ Ｐ明朝" charset="-128"/>
          <a:ea typeface="ＭＳ Ｐ明朝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ＭＳ Ｐ明朝" charset="-128"/>
          <a:ea typeface="ＭＳ Ｐ明朝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ＭＳ Ｐ明朝" charset="-128"/>
          <a:ea typeface="ＭＳ Ｐ明朝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ＭＳ Ｐ明朝" charset="-128"/>
          <a:ea typeface="ＭＳ Ｐ明朝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ＭＳ Ｐ明朝" charset="-128"/>
          <a:ea typeface="ＭＳ Ｐ明朝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ＭＳ Ｐ明朝" charset="-128"/>
          <a:ea typeface="ＭＳ Ｐ明朝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ＭＳ Ｐ明朝" charset="-128"/>
          <a:ea typeface="ＭＳ Ｐ明朝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ＭＳ Ｐ明朝" charset="-128"/>
          <a:ea typeface="ＭＳ Ｐ明朝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800">
          <a:solidFill>
            <a:srgbClr val="5F5F5F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400">
          <a:solidFill>
            <a:srgbClr val="5F5F5F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rgbClr val="5F5F5F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rgbClr val="5F5F5F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rgbClr val="5F5F5F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rgbClr val="5F5F5F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rgbClr val="5F5F5F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rgbClr val="5F5F5F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2845" y="2214554"/>
            <a:ext cx="9001156" cy="1441450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/>
          <a:p>
            <a:r>
              <a:rPr lang="en-US" altLang="ja-JP" sz="3200" spc="-5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Proto-Predictive Representation of States </a:t>
            </a:r>
            <a:r>
              <a:rPr lang="en-US" altLang="ja-JP" sz="3200" spc="-5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3200" spc="-5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3200" spc="-5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altLang="ja-JP" sz="3200" spc="-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sz="3200" spc="-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3200" spc="-5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ja-JP" sz="3200" spc="-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 </a:t>
            </a:r>
            <a:r>
              <a:rPr lang="en-US" altLang="ja-JP" sz="3200" spc="-5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altLang="ja-JP" sz="3200" spc="-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ecurrent </a:t>
            </a:r>
            <a:r>
              <a:rPr lang="en-US" altLang="ja-JP" sz="3200" spc="-5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altLang="ja-JP" sz="3200" spc="-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emporal-</a:t>
            </a:r>
            <a:r>
              <a:rPr lang="en-US" altLang="ja-JP" sz="3200" spc="-5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altLang="ja-JP" sz="3200" spc="-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ifference </a:t>
            </a:r>
            <a:r>
              <a:rPr lang="en-US" altLang="ja-JP" sz="3200" spc="-5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altLang="ja-JP" sz="3200" spc="-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etworks</a:t>
            </a:r>
            <a:endParaRPr lang="ja-JP" altLang="en-US" sz="3200" spc="-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z="3000" dirty="0" err="1" smtClean="0"/>
              <a:t>Takaki</a:t>
            </a:r>
            <a:r>
              <a:rPr lang="en-US" altLang="ja-JP" sz="3000" dirty="0" smtClean="0"/>
              <a:t> Makino</a:t>
            </a:r>
          </a:p>
          <a:p>
            <a:r>
              <a:rPr lang="en-US" altLang="ja-JP" sz="3000" dirty="0" smtClean="0"/>
              <a:t>Division of Project Coordination</a:t>
            </a:r>
            <a:br>
              <a:rPr lang="en-US" altLang="ja-JP" sz="3000" dirty="0" smtClean="0"/>
            </a:br>
            <a:r>
              <a:rPr lang="en-US" altLang="ja-JP" sz="3000" dirty="0" smtClean="0"/>
              <a:t>University of Tokyo</a:t>
            </a:r>
            <a:endParaRPr lang="ja-JP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正方形/長方形 185"/>
          <p:cNvSpPr/>
          <p:nvPr/>
        </p:nvSpPr>
        <p:spPr>
          <a:xfrm>
            <a:off x="6643670" y="4357670"/>
            <a:ext cx="2500330" cy="2500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ja-JP" sz="2700" dirty="0" smtClean="0">
                <a:solidFill>
                  <a:prstClr val="black"/>
                </a:solidFill>
              </a:rPr>
              <a:t>Background: </a:t>
            </a:r>
            <a:br>
              <a:rPr lang="en-US" altLang="ja-JP" sz="2700" dirty="0" smtClean="0">
                <a:solidFill>
                  <a:prstClr val="black"/>
                </a:solidFill>
              </a:rPr>
            </a:br>
            <a:r>
              <a:rPr lang="en-US" altLang="ja-JP" dirty="0" smtClean="0"/>
              <a:t>Learning </a:t>
            </a:r>
            <a:r>
              <a:rPr kumimoji="1" lang="en-US" altLang="ja-JP" dirty="0" smtClean="0"/>
              <a:t>State Representation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with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/>
          <a:lstStyle/>
          <a:p>
            <a:r>
              <a:rPr kumimoji="1" lang="en-US" altLang="ja-JP" dirty="0" smtClean="0"/>
              <a:t>Apply Temporal-Difference learning rule to general prediction</a:t>
            </a:r>
            <a:endParaRPr kumimoji="1" lang="ja-JP" altLang="en-US" dirty="0"/>
          </a:p>
        </p:txBody>
      </p:sp>
      <p:sp>
        <p:nvSpPr>
          <p:cNvPr id="285" name="正方形/長方形 284"/>
          <p:cNvSpPr/>
          <p:nvPr/>
        </p:nvSpPr>
        <p:spPr>
          <a:xfrm>
            <a:off x="2071670" y="3500438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kumimoji="1" lang="ja-JP" alt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6" name="円/楕円 285"/>
          <p:cNvSpPr/>
          <p:nvPr/>
        </p:nvSpPr>
        <p:spPr>
          <a:xfrm>
            <a:off x="1000100" y="4092353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0.3</a:t>
            </a:r>
            <a:endParaRPr kumimoji="1"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7" name="円/楕円 286"/>
          <p:cNvSpPr/>
          <p:nvPr/>
        </p:nvSpPr>
        <p:spPr>
          <a:xfrm>
            <a:off x="3037784" y="4092353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8" name="円/楕円 287"/>
          <p:cNvSpPr/>
          <p:nvPr/>
        </p:nvSpPr>
        <p:spPr>
          <a:xfrm>
            <a:off x="431998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0.4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9" name="円/楕円 288"/>
          <p:cNvSpPr/>
          <p:nvPr/>
        </p:nvSpPr>
        <p:spPr>
          <a:xfrm>
            <a:off x="1571604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0" name="円/楕円 289"/>
          <p:cNvSpPr/>
          <p:nvPr/>
        </p:nvSpPr>
        <p:spPr>
          <a:xfrm>
            <a:off x="2411851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0.1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1" name="円/楕円 290"/>
          <p:cNvSpPr/>
          <p:nvPr/>
        </p:nvSpPr>
        <p:spPr>
          <a:xfrm>
            <a:off x="3622895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0.6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92" name="直線矢印コネクタ 291"/>
          <p:cNvCxnSpPr>
            <a:stCxn id="288" idx="0"/>
            <a:endCxn id="286" idx="3"/>
          </p:cNvCxnSpPr>
          <p:nvPr/>
        </p:nvCxnSpPr>
        <p:spPr>
          <a:xfrm rot="5400000" flipH="1" flipV="1">
            <a:off x="716050" y="4609491"/>
            <a:ext cx="382641" cy="3588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3" name="直線矢印コネクタ 292"/>
          <p:cNvCxnSpPr>
            <a:stCxn id="290" idx="0"/>
            <a:endCxn id="287" idx="3"/>
          </p:cNvCxnSpPr>
          <p:nvPr/>
        </p:nvCxnSpPr>
        <p:spPr>
          <a:xfrm rot="5400000" flipH="1" flipV="1">
            <a:off x="2724818" y="4580576"/>
            <a:ext cx="382641" cy="4166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4" name="直線矢印コネクタ 293"/>
          <p:cNvCxnSpPr>
            <a:stCxn id="289" idx="0"/>
            <a:endCxn id="286" idx="5"/>
          </p:cNvCxnSpPr>
          <p:nvPr/>
        </p:nvCxnSpPr>
        <p:spPr>
          <a:xfrm rot="16200000" flipV="1">
            <a:off x="1495127" y="4607789"/>
            <a:ext cx="382641" cy="3622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5" name="直線矢印コネクタ 294"/>
          <p:cNvCxnSpPr>
            <a:stCxn id="291" idx="0"/>
            <a:endCxn id="287" idx="5"/>
          </p:cNvCxnSpPr>
          <p:nvPr/>
        </p:nvCxnSpPr>
        <p:spPr>
          <a:xfrm rot="16200000" flipV="1">
            <a:off x="3539614" y="4600986"/>
            <a:ext cx="382641" cy="375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6" name="直線矢印コネクタ 295"/>
          <p:cNvCxnSpPr>
            <a:stCxn id="286" idx="7"/>
            <a:endCxn id="285" idx="1"/>
          </p:cNvCxnSpPr>
          <p:nvPr/>
        </p:nvCxnSpPr>
        <p:spPr>
          <a:xfrm rot="5400000" flipH="1" flipV="1">
            <a:off x="1572516" y="3679884"/>
            <a:ext cx="431968" cy="5663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7" name="直線矢印コネクタ 296"/>
          <p:cNvCxnSpPr>
            <a:stCxn id="287" idx="1"/>
            <a:endCxn id="285" idx="3"/>
          </p:cNvCxnSpPr>
          <p:nvPr/>
        </p:nvCxnSpPr>
        <p:spPr>
          <a:xfrm rot="16200000" flipV="1">
            <a:off x="2628716" y="3683285"/>
            <a:ext cx="431968" cy="5595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8" name="テキスト ボックス 297"/>
          <p:cNvSpPr txBox="1"/>
          <p:nvPr/>
        </p:nvSpPr>
        <p:spPr>
          <a:xfrm>
            <a:off x="1316468" y="3500438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299" name="テキスト ボックス 298"/>
          <p:cNvSpPr txBox="1"/>
          <p:nvPr/>
        </p:nvSpPr>
        <p:spPr>
          <a:xfrm>
            <a:off x="2680594" y="3500438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300" name="テキスト ボックス 299"/>
          <p:cNvSpPr txBox="1"/>
          <p:nvPr/>
        </p:nvSpPr>
        <p:spPr>
          <a:xfrm>
            <a:off x="285720" y="4486963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301" name="テキスト ボックス 300"/>
          <p:cNvSpPr txBox="1"/>
          <p:nvPr/>
        </p:nvSpPr>
        <p:spPr>
          <a:xfrm>
            <a:off x="1836945" y="4486963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302" name="テキスト ボックス 301"/>
          <p:cNvSpPr txBox="1"/>
          <p:nvPr/>
        </p:nvSpPr>
        <p:spPr>
          <a:xfrm>
            <a:off x="2214546" y="4486963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303" name="テキスト ボックス 302"/>
          <p:cNvSpPr txBox="1"/>
          <p:nvPr/>
        </p:nvSpPr>
        <p:spPr>
          <a:xfrm>
            <a:off x="3765771" y="4486963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304" name="円/楕円 303"/>
          <p:cNvSpPr/>
          <p:nvPr/>
        </p:nvSpPr>
        <p:spPr>
          <a:xfrm>
            <a:off x="71406" y="5883343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0.5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06" name="直線矢印コネクタ 305"/>
          <p:cNvCxnSpPr>
            <a:stCxn id="304" idx="0"/>
            <a:endCxn id="288" idx="3"/>
          </p:cNvCxnSpPr>
          <p:nvPr/>
        </p:nvCxnSpPr>
        <p:spPr>
          <a:xfrm rot="5400000" flipH="1" flipV="1">
            <a:off x="244080" y="5608741"/>
            <a:ext cx="397887" cy="151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8" name="直線コネクタ 307"/>
          <p:cNvCxnSpPr/>
          <p:nvPr/>
        </p:nvCxnSpPr>
        <p:spPr>
          <a:xfrm>
            <a:off x="1571604" y="6143644"/>
            <a:ext cx="214314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09" name="円/楕円 308"/>
          <p:cNvSpPr/>
          <p:nvPr/>
        </p:nvSpPr>
        <p:spPr>
          <a:xfrm>
            <a:off x="5214942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10" name="円/楕円 309"/>
          <p:cNvSpPr/>
          <p:nvPr/>
        </p:nvSpPr>
        <p:spPr>
          <a:xfrm>
            <a:off x="542925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11" name="円/楕円 310"/>
          <p:cNvSpPr/>
          <p:nvPr/>
        </p:nvSpPr>
        <p:spPr>
          <a:xfrm>
            <a:off x="564357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12" name="円/楕円 311"/>
          <p:cNvSpPr/>
          <p:nvPr/>
        </p:nvSpPr>
        <p:spPr>
          <a:xfrm>
            <a:off x="585788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13" name="円/楕円 312"/>
          <p:cNvSpPr/>
          <p:nvPr/>
        </p:nvSpPr>
        <p:spPr>
          <a:xfrm>
            <a:off x="607219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14" name="円/楕円 313"/>
          <p:cNvSpPr/>
          <p:nvPr/>
        </p:nvSpPr>
        <p:spPr>
          <a:xfrm>
            <a:off x="628651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15" name="円/楕円 314"/>
          <p:cNvSpPr/>
          <p:nvPr/>
        </p:nvSpPr>
        <p:spPr>
          <a:xfrm>
            <a:off x="6500826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16" name="円/楕円 315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17" name="円/楕円 316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18" name="円/楕円 317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19" name="円/楕円 318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20" name="円/楕円 319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21" name="円/楕円 320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322" name="直線矢印コネクタ 321"/>
          <p:cNvCxnSpPr>
            <a:stCxn id="309" idx="0"/>
            <a:endCxn id="316" idx="4"/>
          </p:cNvCxnSpPr>
          <p:nvPr/>
        </p:nvCxnSpPr>
        <p:spPr>
          <a:xfrm rot="5400000" flipH="1" flipV="1">
            <a:off x="529245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3" name="直線矢印コネクタ 322"/>
          <p:cNvCxnSpPr>
            <a:stCxn id="309" idx="0"/>
            <a:endCxn id="317" idx="4"/>
          </p:cNvCxnSpPr>
          <p:nvPr/>
        </p:nvCxnSpPr>
        <p:spPr>
          <a:xfrm rot="5400000" flipH="1" flipV="1">
            <a:off x="547104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4" name="直線矢印コネクタ 323"/>
          <p:cNvCxnSpPr>
            <a:stCxn id="309" idx="0"/>
            <a:endCxn id="319" idx="4"/>
          </p:cNvCxnSpPr>
          <p:nvPr/>
        </p:nvCxnSpPr>
        <p:spPr>
          <a:xfrm rot="5400000" flipH="1" flipV="1">
            <a:off x="582823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直線矢印コネクタ 324"/>
          <p:cNvCxnSpPr>
            <a:stCxn id="309" idx="0"/>
            <a:endCxn id="318" idx="4"/>
          </p:cNvCxnSpPr>
          <p:nvPr/>
        </p:nvCxnSpPr>
        <p:spPr>
          <a:xfrm rot="5400000" flipH="1" flipV="1">
            <a:off x="564964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6" name="直線矢印コネクタ 325"/>
          <p:cNvCxnSpPr>
            <a:stCxn id="309" idx="0"/>
            <a:endCxn id="321" idx="4"/>
          </p:cNvCxnSpPr>
          <p:nvPr/>
        </p:nvCxnSpPr>
        <p:spPr>
          <a:xfrm rot="5400000" flipH="1" flipV="1">
            <a:off x="6185426" y="3327914"/>
            <a:ext cx="845114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7" name="直線矢印コネクタ 326"/>
          <p:cNvCxnSpPr>
            <a:stCxn id="309" idx="0"/>
            <a:endCxn id="320" idx="4"/>
          </p:cNvCxnSpPr>
          <p:nvPr/>
        </p:nvCxnSpPr>
        <p:spPr>
          <a:xfrm rot="5400000" flipH="1" flipV="1">
            <a:off x="6006831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8" name="直線矢印コネクタ 327"/>
          <p:cNvCxnSpPr>
            <a:stCxn id="310" idx="0"/>
            <a:endCxn id="316" idx="4"/>
          </p:cNvCxnSpPr>
          <p:nvPr/>
        </p:nvCxnSpPr>
        <p:spPr>
          <a:xfrm rot="5400000" flipH="1" flipV="1">
            <a:off x="539960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9" name="直線矢印コネクタ 328"/>
          <p:cNvCxnSpPr>
            <a:stCxn id="310" idx="0"/>
            <a:endCxn id="317" idx="4"/>
          </p:cNvCxnSpPr>
          <p:nvPr/>
        </p:nvCxnSpPr>
        <p:spPr>
          <a:xfrm rot="5400000" flipH="1" flipV="1">
            <a:off x="557820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0" name="直線矢印コネクタ 329"/>
          <p:cNvCxnSpPr>
            <a:stCxn id="310" idx="0"/>
            <a:endCxn id="319" idx="4"/>
          </p:cNvCxnSpPr>
          <p:nvPr/>
        </p:nvCxnSpPr>
        <p:spPr>
          <a:xfrm rot="5400000" flipH="1" flipV="1">
            <a:off x="593539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1" name="直線矢印コネクタ 330"/>
          <p:cNvCxnSpPr>
            <a:stCxn id="310" idx="0"/>
            <a:endCxn id="318" idx="4"/>
          </p:cNvCxnSpPr>
          <p:nvPr/>
        </p:nvCxnSpPr>
        <p:spPr>
          <a:xfrm rot="5400000" flipH="1" flipV="1">
            <a:off x="575679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2" name="直線矢印コネクタ 331"/>
          <p:cNvCxnSpPr>
            <a:stCxn id="310" idx="0"/>
            <a:endCxn id="321" idx="4"/>
          </p:cNvCxnSpPr>
          <p:nvPr/>
        </p:nvCxnSpPr>
        <p:spPr>
          <a:xfrm rot="5400000" flipH="1" flipV="1">
            <a:off x="629258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3" name="直線矢印コネクタ 332"/>
          <p:cNvCxnSpPr>
            <a:stCxn id="310" idx="0"/>
            <a:endCxn id="320" idx="4"/>
          </p:cNvCxnSpPr>
          <p:nvPr/>
        </p:nvCxnSpPr>
        <p:spPr>
          <a:xfrm rot="5400000" flipH="1" flipV="1">
            <a:off x="611398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直線矢印コネクタ 333"/>
          <p:cNvCxnSpPr>
            <a:stCxn id="311" idx="0"/>
            <a:endCxn id="316" idx="4"/>
          </p:cNvCxnSpPr>
          <p:nvPr/>
        </p:nvCxnSpPr>
        <p:spPr>
          <a:xfrm rot="5400000" flipH="1" flipV="1">
            <a:off x="550676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直線矢印コネクタ 334"/>
          <p:cNvCxnSpPr>
            <a:stCxn id="311" idx="0"/>
            <a:endCxn id="317" idx="4"/>
          </p:cNvCxnSpPr>
          <p:nvPr/>
        </p:nvCxnSpPr>
        <p:spPr>
          <a:xfrm rot="5400000" flipH="1" flipV="1">
            <a:off x="568536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直線矢印コネクタ 335"/>
          <p:cNvCxnSpPr>
            <a:stCxn id="311" idx="0"/>
            <a:endCxn id="319" idx="4"/>
          </p:cNvCxnSpPr>
          <p:nvPr/>
        </p:nvCxnSpPr>
        <p:spPr>
          <a:xfrm rot="5400000" flipH="1" flipV="1">
            <a:off x="604255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7" name="直線矢印コネクタ 336"/>
          <p:cNvCxnSpPr>
            <a:stCxn id="311" idx="0"/>
            <a:endCxn id="318" idx="4"/>
          </p:cNvCxnSpPr>
          <p:nvPr/>
        </p:nvCxnSpPr>
        <p:spPr>
          <a:xfrm rot="5400000" flipH="1" flipV="1">
            <a:off x="586395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直線矢印コネクタ 337"/>
          <p:cNvCxnSpPr>
            <a:stCxn id="311" idx="0"/>
            <a:endCxn id="321" idx="4"/>
          </p:cNvCxnSpPr>
          <p:nvPr/>
        </p:nvCxnSpPr>
        <p:spPr>
          <a:xfrm rot="5400000" flipH="1" flipV="1">
            <a:off x="6399740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直線矢印コネクタ 338"/>
          <p:cNvCxnSpPr>
            <a:stCxn id="311" idx="0"/>
            <a:endCxn id="320" idx="4"/>
          </p:cNvCxnSpPr>
          <p:nvPr/>
        </p:nvCxnSpPr>
        <p:spPr>
          <a:xfrm rot="5400000" flipH="1" flipV="1">
            <a:off x="6221145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直線矢印コネクタ 339"/>
          <p:cNvCxnSpPr>
            <a:stCxn id="312" idx="0"/>
            <a:endCxn id="316" idx="4"/>
          </p:cNvCxnSpPr>
          <p:nvPr/>
        </p:nvCxnSpPr>
        <p:spPr>
          <a:xfrm rot="16200000" flipV="1">
            <a:off x="561392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1" name="直線矢印コネクタ 340"/>
          <p:cNvCxnSpPr>
            <a:stCxn id="312" idx="0"/>
            <a:endCxn id="317" idx="4"/>
          </p:cNvCxnSpPr>
          <p:nvPr/>
        </p:nvCxnSpPr>
        <p:spPr>
          <a:xfrm rot="5400000" flipH="1" flipV="1">
            <a:off x="5792517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直線矢印コネクタ 341"/>
          <p:cNvCxnSpPr>
            <a:stCxn id="312" idx="0"/>
            <a:endCxn id="319" idx="4"/>
          </p:cNvCxnSpPr>
          <p:nvPr/>
        </p:nvCxnSpPr>
        <p:spPr>
          <a:xfrm rot="5400000" flipH="1" flipV="1">
            <a:off x="6149707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直線矢印コネクタ 342"/>
          <p:cNvCxnSpPr>
            <a:stCxn id="312" idx="0"/>
            <a:endCxn id="318" idx="4"/>
          </p:cNvCxnSpPr>
          <p:nvPr/>
        </p:nvCxnSpPr>
        <p:spPr>
          <a:xfrm rot="5400000" flipH="1" flipV="1">
            <a:off x="5971112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直線矢印コネクタ 343"/>
          <p:cNvCxnSpPr>
            <a:stCxn id="312" idx="0"/>
            <a:endCxn id="321" idx="4"/>
          </p:cNvCxnSpPr>
          <p:nvPr/>
        </p:nvCxnSpPr>
        <p:spPr>
          <a:xfrm rot="5400000" flipH="1" flipV="1">
            <a:off x="6506897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直線矢印コネクタ 344"/>
          <p:cNvCxnSpPr>
            <a:stCxn id="312" idx="0"/>
            <a:endCxn id="320" idx="4"/>
          </p:cNvCxnSpPr>
          <p:nvPr/>
        </p:nvCxnSpPr>
        <p:spPr>
          <a:xfrm rot="5400000" flipH="1" flipV="1">
            <a:off x="6328302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>
            <a:stCxn id="313" idx="0"/>
            <a:endCxn id="316" idx="4"/>
          </p:cNvCxnSpPr>
          <p:nvPr/>
        </p:nvCxnSpPr>
        <p:spPr>
          <a:xfrm rot="16200000" flipV="1">
            <a:off x="572107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>
            <a:stCxn id="313" idx="0"/>
            <a:endCxn id="317" idx="4"/>
          </p:cNvCxnSpPr>
          <p:nvPr/>
        </p:nvCxnSpPr>
        <p:spPr>
          <a:xfrm rot="5400000" flipH="1" flipV="1">
            <a:off x="589967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>
            <a:stCxn id="313" idx="0"/>
            <a:endCxn id="319" idx="4"/>
          </p:cNvCxnSpPr>
          <p:nvPr/>
        </p:nvCxnSpPr>
        <p:spPr>
          <a:xfrm rot="5400000" flipH="1" flipV="1">
            <a:off x="6256864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>
            <a:stCxn id="313" idx="0"/>
            <a:endCxn id="318" idx="4"/>
          </p:cNvCxnSpPr>
          <p:nvPr/>
        </p:nvCxnSpPr>
        <p:spPr>
          <a:xfrm rot="5400000" flipH="1" flipV="1">
            <a:off x="607826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>
            <a:stCxn id="313" idx="0"/>
            <a:endCxn id="321" idx="4"/>
          </p:cNvCxnSpPr>
          <p:nvPr/>
        </p:nvCxnSpPr>
        <p:spPr>
          <a:xfrm rot="5400000" flipH="1" flipV="1">
            <a:off x="6614054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>
            <a:stCxn id="313" idx="0"/>
            <a:endCxn id="320" idx="4"/>
          </p:cNvCxnSpPr>
          <p:nvPr/>
        </p:nvCxnSpPr>
        <p:spPr>
          <a:xfrm rot="5400000" flipH="1" flipV="1">
            <a:off x="6435459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直線矢印コネクタ 351"/>
          <p:cNvCxnSpPr>
            <a:stCxn id="314" idx="0"/>
            <a:endCxn id="316" idx="4"/>
          </p:cNvCxnSpPr>
          <p:nvPr/>
        </p:nvCxnSpPr>
        <p:spPr>
          <a:xfrm rot="16200000" flipV="1">
            <a:off x="582823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直線矢印コネクタ 352"/>
          <p:cNvCxnSpPr>
            <a:stCxn id="314" idx="0"/>
            <a:endCxn id="317" idx="4"/>
          </p:cNvCxnSpPr>
          <p:nvPr/>
        </p:nvCxnSpPr>
        <p:spPr>
          <a:xfrm rot="16200000" flipV="1">
            <a:off x="600683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直線矢印コネクタ 353"/>
          <p:cNvCxnSpPr>
            <a:stCxn id="314" idx="0"/>
            <a:endCxn id="319" idx="4"/>
          </p:cNvCxnSpPr>
          <p:nvPr/>
        </p:nvCxnSpPr>
        <p:spPr>
          <a:xfrm rot="5400000" flipH="1" flipV="1">
            <a:off x="636402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直線矢印コネクタ 354"/>
          <p:cNvCxnSpPr>
            <a:stCxn id="314" idx="0"/>
            <a:endCxn id="318" idx="4"/>
          </p:cNvCxnSpPr>
          <p:nvPr/>
        </p:nvCxnSpPr>
        <p:spPr>
          <a:xfrm rot="5400000" flipH="1" flipV="1">
            <a:off x="618542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直線矢印コネクタ 355"/>
          <p:cNvCxnSpPr>
            <a:stCxn id="314" idx="0"/>
            <a:endCxn id="321" idx="4"/>
          </p:cNvCxnSpPr>
          <p:nvPr/>
        </p:nvCxnSpPr>
        <p:spPr>
          <a:xfrm rot="5400000" flipH="1" flipV="1">
            <a:off x="672121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直線矢印コネクタ 356"/>
          <p:cNvCxnSpPr>
            <a:stCxn id="314" idx="0"/>
            <a:endCxn id="320" idx="4"/>
          </p:cNvCxnSpPr>
          <p:nvPr/>
        </p:nvCxnSpPr>
        <p:spPr>
          <a:xfrm rot="5400000" flipH="1" flipV="1">
            <a:off x="654261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直線矢印コネクタ 357"/>
          <p:cNvCxnSpPr>
            <a:stCxn id="315" idx="0"/>
            <a:endCxn id="316" idx="4"/>
          </p:cNvCxnSpPr>
          <p:nvPr/>
        </p:nvCxnSpPr>
        <p:spPr>
          <a:xfrm rot="16200000" flipV="1">
            <a:off x="593539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直線矢印コネクタ 358"/>
          <p:cNvCxnSpPr>
            <a:stCxn id="315" idx="0"/>
            <a:endCxn id="317" idx="4"/>
          </p:cNvCxnSpPr>
          <p:nvPr/>
        </p:nvCxnSpPr>
        <p:spPr>
          <a:xfrm rot="16200000" flipV="1">
            <a:off x="611398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直線矢印コネクタ 359"/>
          <p:cNvCxnSpPr>
            <a:stCxn id="315" idx="0"/>
            <a:endCxn id="319" idx="4"/>
          </p:cNvCxnSpPr>
          <p:nvPr/>
        </p:nvCxnSpPr>
        <p:spPr>
          <a:xfrm rot="5400000" flipH="1" flipV="1">
            <a:off x="647117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直線矢印コネクタ 360"/>
          <p:cNvCxnSpPr>
            <a:stCxn id="315" idx="0"/>
            <a:endCxn id="318" idx="4"/>
          </p:cNvCxnSpPr>
          <p:nvPr/>
        </p:nvCxnSpPr>
        <p:spPr>
          <a:xfrm rot="5400000" flipH="1" flipV="1">
            <a:off x="629258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直線矢印コネクタ 361"/>
          <p:cNvCxnSpPr>
            <a:stCxn id="315" idx="0"/>
            <a:endCxn id="321" idx="4"/>
          </p:cNvCxnSpPr>
          <p:nvPr/>
        </p:nvCxnSpPr>
        <p:spPr>
          <a:xfrm rot="5400000" flipH="1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直線矢印コネクタ 362"/>
          <p:cNvCxnSpPr>
            <a:stCxn id="315" idx="0"/>
            <a:endCxn id="320" idx="4"/>
          </p:cNvCxnSpPr>
          <p:nvPr/>
        </p:nvCxnSpPr>
        <p:spPr>
          <a:xfrm rot="5400000" flipH="1" flipV="1">
            <a:off x="664977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4" name="正方形/長方形 363"/>
          <p:cNvSpPr/>
          <p:nvPr/>
        </p:nvSpPr>
        <p:spPr>
          <a:xfrm>
            <a:off x="5929322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5" name="円/楕円 364"/>
          <p:cNvSpPr/>
          <p:nvPr/>
        </p:nvSpPr>
        <p:spPr>
          <a:xfrm>
            <a:off x="628654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66" name="円/楕円 365"/>
          <p:cNvSpPr/>
          <p:nvPr/>
        </p:nvSpPr>
        <p:spPr>
          <a:xfrm>
            <a:off x="664373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67" name="円/楕円 366"/>
          <p:cNvSpPr/>
          <p:nvPr/>
        </p:nvSpPr>
        <p:spPr>
          <a:xfrm>
            <a:off x="700092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68" name="円/楕円 367"/>
          <p:cNvSpPr/>
          <p:nvPr/>
        </p:nvSpPr>
        <p:spPr>
          <a:xfrm>
            <a:off x="735811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69" name="円/楕円 368"/>
          <p:cNvSpPr/>
          <p:nvPr/>
        </p:nvSpPr>
        <p:spPr>
          <a:xfrm>
            <a:off x="771530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70" name="円/楕円 369"/>
          <p:cNvSpPr/>
          <p:nvPr/>
        </p:nvSpPr>
        <p:spPr>
          <a:xfrm>
            <a:off x="807249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71" name="円/楕円 370"/>
          <p:cNvSpPr/>
          <p:nvPr/>
        </p:nvSpPr>
        <p:spPr>
          <a:xfrm>
            <a:off x="6715140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372" name="直線矢印コネクタ 371"/>
          <p:cNvCxnSpPr>
            <a:stCxn id="371" idx="0"/>
            <a:endCxn id="316" idx="4"/>
          </p:cNvCxnSpPr>
          <p:nvPr/>
        </p:nvCxnSpPr>
        <p:spPr>
          <a:xfrm rot="16200000" flipV="1">
            <a:off x="604255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直線矢印コネクタ 372"/>
          <p:cNvCxnSpPr>
            <a:stCxn id="371" idx="0"/>
            <a:endCxn id="317" idx="4"/>
          </p:cNvCxnSpPr>
          <p:nvPr/>
        </p:nvCxnSpPr>
        <p:spPr>
          <a:xfrm rot="16200000" flipV="1">
            <a:off x="622114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371" idx="0"/>
            <a:endCxn id="319" idx="4"/>
          </p:cNvCxnSpPr>
          <p:nvPr/>
        </p:nvCxnSpPr>
        <p:spPr>
          <a:xfrm rot="5400000" flipH="1" flipV="1">
            <a:off x="657833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>
            <a:stCxn id="371" idx="0"/>
            <a:endCxn id="318" idx="4"/>
          </p:cNvCxnSpPr>
          <p:nvPr/>
        </p:nvCxnSpPr>
        <p:spPr>
          <a:xfrm rot="16200000" flipV="1">
            <a:off x="639974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>
            <a:stCxn id="371" idx="0"/>
            <a:endCxn id="321" idx="4"/>
          </p:cNvCxnSpPr>
          <p:nvPr/>
        </p:nvCxnSpPr>
        <p:spPr>
          <a:xfrm rot="5400000" flipH="1" flipV="1">
            <a:off x="693552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>
            <a:stCxn id="371" idx="0"/>
            <a:endCxn id="320" idx="4"/>
          </p:cNvCxnSpPr>
          <p:nvPr/>
        </p:nvCxnSpPr>
        <p:spPr>
          <a:xfrm rot="5400000" flipH="1" flipV="1">
            <a:off x="675693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8" name="円/楕円 377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379" name="直線矢印コネクタ 378"/>
          <p:cNvCxnSpPr>
            <a:endCxn id="378" idx="4"/>
          </p:cNvCxnSpPr>
          <p:nvPr/>
        </p:nvCxnSpPr>
        <p:spPr>
          <a:xfrm flipV="1">
            <a:off x="5715008" y="4084084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>
            <a:stCxn id="310" idx="0"/>
            <a:endCxn id="378" idx="4"/>
          </p:cNvCxnSpPr>
          <p:nvPr/>
        </p:nvCxnSpPr>
        <p:spPr>
          <a:xfrm rot="5400000" flipH="1" flipV="1">
            <a:off x="647117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>
            <a:stCxn id="311" idx="0"/>
            <a:endCxn id="378" idx="4"/>
          </p:cNvCxnSpPr>
          <p:nvPr/>
        </p:nvCxnSpPr>
        <p:spPr>
          <a:xfrm rot="5400000" flipH="1" flipV="1">
            <a:off x="6578335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>
            <a:stCxn id="312" idx="0"/>
            <a:endCxn id="378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直線矢印コネクタ 382"/>
          <p:cNvCxnSpPr>
            <a:stCxn id="313" idx="0"/>
            <a:endCxn id="378" idx="4"/>
          </p:cNvCxnSpPr>
          <p:nvPr/>
        </p:nvCxnSpPr>
        <p:spPr>
          <a:xfrm rot="5400000" flipH="1" flipV="1">
            <a:off x="6792649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4" name="直線矢印コネクタ 383"/>
          <p:cNvCxnSpPr>
            <a:stCxn id="314" idx="0"/>
            <a:endCxn id="378" idx="4"/>
          </p:cNvCxnSpPr>
          <p:nvPr/>
        </p:nvCxnSpPr>
        <p:spPr>
          <a:xfrm rot="5400000" flipH="1" flipV="1">
            <a:off x="689980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直線矢印コネクタ 384"/>
          <p:cNvCxnSpPr>
            <a:stCxn id="315" idx="0"/>
            <a:endCxn id="378" idx="4"/>
          </p:cNvCxnSpPr>
          <p:nvPr/>
        </p:nvCxnSpPr>
        <p:spPr>
          <a:xfrm rot="5400000" flipH="1" flipV="1">
            <a:off x="700696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直線矢印コネクタ 385"/>
          <p:cNvCxnSpPr>
            <a:stCxn id="371" idx="0"/>
            <a:endCxn id="378" idx="4"/>
          </p:cNvCxnSpPr>
          <p:nvPr/>
        </p:nvCxnSpPr>
        <p:spPr>
          <a:xfrm rot="5400000" flipH="1" flipV="1">
            <a:off x="711412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7" name="円/楕円 386"/>
          <p:cNvSpPr/>
          <p:nvPr/>
        </p:nvSpPr>
        <p:spPr>
          <a:xfrm>
            <a:off x="4929222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388" name="円/楕円 387"/>
          <p:cNvSpPr/>
          <p:nvPr/>
        </p:nvSpPr>
        <p:spPr>
          <a:xfrm>
            <a:off x="5286380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389" name="円/楕円 388"/>
          <p:cNvSpPr/>
          <p:nvPr/>
        </p:nvSpPr>
        <p:spPr>
          <a:xfrm>
            <a:off x="8429652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90" name="円/楕円 389"/>
          <p:cNvSpPr/>
          <p:nvPr/>
        </p:nvSpPr>
        <p:spPr>
          <a:xfrm>
            <a:off x="7143768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91" name="円/楕円 390"/>
          <p:cNvSpPr/>
          <p:nvPr/>
        </p:nvSpPr>
        <p:spPr>
          <a:xfrm>
            <a:off x="7358082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92" name="円/楕円 391"/>
          <p:cNvSpPr/>
          <p:nvPr/>
        </p:nvSpPr>
        <p:spPr>
          <a:xfrm>
            <a:off x="75723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93" name="円/楕円 392"/>
          <p:cNvSpPr/>
          <p:nvPr/>
        </p:nvSpPr>
        <p:spPr>
          <a:xfrm>
            <a:off x="7786710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94" name="円/楕円 393"/>
          <p:cNvSpPr/>
          <p:nvPr/>
        </p:nvSpPr>
        <p:spPr>
          <a:xfrm>
            <a:off x="800102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95" name="円/楕円 394"/>
          <p:cNvSpPr/>
          <p:nvPr/>
        </p:nvSpPr>
        <p:spPr>
          <a:xfrm>
            <a:off x="821533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96" name="円/楕円 395"/>
          <p:cNvSpPr/>
          <p:nvPr/>
        </p:nvSpPr>
        <p:spPr>
          <a:xfrm>
            <a:off x="842965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97" name="円/楕円 396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98" name="円/楕円 397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99" name="円/楕円 398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00" name="円/楕円 399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01" name="円/楕円 400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02" name="円/楕円 401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403" name="直線矢印コネクタ 402"/>
          <p:cNvCxnSpPr>
            <a:stCxn id="390" idx="0"/>
            <a:endCxn id="397" idx="4"/>
          </p:cNvCxnSpPr>
          <p:nvPr/>
        </p:nvCxnSpPr>
        <p:spPr>
          <a:xfrm rot="16200000" flipV="1">
            <a:off x="625686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4" name="直線矢印コネクタ 403"/>
          <p:cNvCxnSpPr>
            <a:stCxn id="390" idx="0"/>
            <a:endCxn id="398" idx="4"/>
          </p:cNvCxnSpPr>
          <p:nvPr/>
        </p:nvCxnSpPr>
        <p:spPr>
          <a:xfrm rot="16200000" flipV="1">
            <a:off x="643545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5" name="直線矢印コネクタ 404"/>
          <p:cNvCxnSpPr>
            <a:stCxn id="390" idx="0"/>
            <a:endCxn id="400" idx="4"/>
          </p:cNvCxnSpPr>
          <p:nvPr/>
        </p:nvCxnSpPr>
        <p:spPr>
          <a:xfrm rot="16200000" flipV="1">
            <a:off x="679264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6" name="直線矢印コネクタ 405"/>
          <p:cNvCxnSpPr>
            <a:stCxn id="390" idx="0"/>
            <a:endCxn id="399" idx="4"/>
          </p:cNvCxnSpPr>
          <p:nvPr/>
        </p:nvCxnSpPr>
        <p:spPr>
          <a:xfrm rot="16200000" flipV="1">
            <a:off x="661405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7" name="直線矢印コネクタ 406"/>
          <p:cNvCxnSpPr>
            <a:stCxn id="390" idx="0"/>
            <a:endCxn id="402" idx="4"/>
          </p:cNvCxnSpPr>
          <p:nvPr/>
        </p:nvCxnSpPr>
        <p:spPr>
          <a:xfrm rot="5400000" flipH="1" flipV="1">
            <a:off x="714983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8" name="直線矢印コネクタ 407"/>
          <p:cNvCxnSpPr>
            <a:stCxn id="390" idx="0"/>
            <a:endCxn id="401" idx="4"/>
          </p:cNvCxnSpPr>
          <p:nvPr/>
        </p:nvCxnSpPr>
        <p:spPr>
          <a:xfrm rot="5400000" flipH="1" flipV="1">
            <a:off x="697124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9" name="直線矢印コネクタ 408"/>
          <p:cNvCxnSpPr>
            <a:stCxn id="391" idx="0"/>
            <a:endCxn id="397" idx="4"/>
          </p:cNvCxnSpPr>
          <p:nvPr/>
        </p:nvCxnSpPr>
        <p:spPr>
          <a:xfrm rot="16200000" flipV="1">
            <a:off x="636402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0" name="直線矢印コネクタ 409"/>
          <p:cNvCxnSpPr>
            <a:stCxn id="391" idx="0"/>
            <a:endCxn id="398" idx="4"/>
          </p:cNvCxnSpPr>
          <p:nvPr/>
        </p:nvCxnSpPr>
        <p:spPr>
          <a:xfrm rot="16200000" flipV="1">
            <a:off x="654261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1" name="直線矢印コネクタ 410"/>
          <p:cNvCxnSpPr>
            <a:stCxn id="391" idx="0"/>
            <a:endCxn id="400" idx="4"/>
          </p:cNvCxnSpPr>
          <p:nvPr/>
        </p:nvCxnSpPr>
        <p:spPr>
          <a:xfrm rot="16200000" flipV="1">
            <a:off x="689980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2" name="直線矢印コネクタ 411"/>
          <p:cNvCxnSpPr>
            <a:stCxn id="391" idx="0"/>
            <a:endCxn id="399" idx="4"/>
          </p:cNvCxnSpPr>
          <p:nvPr/>
        </p:nvCxnSpPr>
        <p:spPr>
          <a:xfrm rot="16200000" flipV="1">
            <a:off x="672121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3" name="直線矢印コネクタ 412"/>
          <p:cNvCxnSpPr>
            <a:stCxn id="391" idx="0"/>
            <a:endCxn id="402" idx="4"/>
          </p:cNvCxnSpPr>
          <p:nvPr/>
        </p:nvCxnSpPr>
        <p:spPr>
          <a:xfrm rot="5400000" flipH="1" flipV="1">
            <a:off x="725699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4" name="直線矢印コネクタ 413"/>
          <p:cNvCxnSpPr>
            <a:stCxn id="391" idx="0"/>
            <a:endCxn id="401" idx="4"/>
          </p:cNvCxnSpPr>
          <p:nvPr/>
        </p:nvCxnSpPr>
        <p:spPr>
          <a:xfrm rot="16200000" flipV="1">
            <a:off x="707840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5" name="直線矢印コネクタ 414"/>
          <p:cNvCxnSpPr>
            <a:stCxn id="392" idx="0"/>
            <a:endCxn id="397" idx="4"/>
          </p:cNvCxnSpPr>
          <p:nvPr/>
        </p:nvCxnSpPr>
        <p:spPr>
          <a:xfrm rot="16200000" flipV="1">
            <a:off x="647117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6" name="直線矢印コネクタ 415"/>
          <p:cNvCxnSpPr>
            <a:stCxn id="392" idx="0"/>
            <a:endCxn id="398" idx="4"/>
          </p:cNvCxnSpPr>
          <p:nvPr/>
        </p:nvCxnSpPr>
        <p:spPr>
          <a:xfrm rot="16200000" flipV="1">
            <a:off x="664977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7" name="直線矢印コネクタ 416"/>
          <p:cNvCxnSpPr>
            <a:stCxn id="392" idx="0"/>
            <a:endCxn id="400" idx="4"/>
          </p:cNvCxnSpPr>
          <p:nvPr/>
        </p:nvCxnSpPr>
        <p:spPr>
          <a:xfrm rot="16200000" flipV="1">
            <a:off x="700696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8" name="直線矢印コネクタ 417"/>
          <p:cNvCxnSpPr>
            <a:stCxn id="392" idx="0"/>
            <a:endCxn id="399" idx="4"/>
          </p:cNvCxnSpPr>
          <p:nvPr/>
        </p:nvCxnSpPr>
        <p:spPr>
          <a:xfrm rot="16200000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9" name="直線矢印コネクタ 418"/>
          <p:cNvCxnSpPr>
            <a:stCxn id="392" idx="0"/>
            <a:endCxn id="402" idx="4"/>
          </p:cNvCxnSpPr>
          <p:nvPr/>
        </p:nvCxnSpPr>
        <p:spPr>
          <a:xfrm rot="5400000" flipH="1" flipV="1">
            <a:off x="736415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0" name="直線矢印コネクタ 419"/>
          <p:cNvCxnSpPr>
            <a:stCxn id="392" idx="0"/>
            <a:endCxn id="401" idx="4"/>
          </p:cNvCxnSpPr>
          <p:nvPr/>
        </p:nvCxnSpPr>
        <p:spPr>
          <a:xfrm rot="16200000" flipV="1">
            <a:off x="718555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1" name="直線矢印コネクタ 420"/>
          <p:cNvCxnSpPr>
            <a:stCxn id="393" idx="0"/>
            <a:endCxn id="397" idx="4"/>
          </p:cNvCxnSpPr>
          <p:nvPr/>
        </p:nvCxnSpPr>
        <p:spPr>
          <a:xfrm rot="16200000" flipV="1">
            <a:off x="6578335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2" name="直線矢印コネクタ 421"/>
          <p:cNvCxnSpPr>
            <a:stCxn id="393" idx="0"/>
            <a:endCxn id="398" idx="4"/>
          </p:cNvCxnSpPr>
          <p:nvPr/>
        </p:nvCxnSpPr>
        <p:spPr>
          <a:xfrm rot="16200000" flipV="1">
            <a:off x="6756930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3" name="直線矢印コネクタ 422"/>
          <p:cNvCxnSpPr>
            <a:stCxn id="393" idx="0"/>
            <a:endCxn id="400" idx="4"/>
          </p:cNvCxnSpPr>
          <p:nvPr/>
        </p:nvCxnSpPr>
        <p:spPr>
          <a:xfrm rot="16200000" flipV="1">
            <a:off x="711412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4" name="直線矢印コネクタ 423"/>
          <p:cNvCxnSpPr>
            <a:stCxn id="393" idx="0"/>
            <a:endCxn id="399" idx="4"/>
          </p:cNvCxnSpPr>
          <p:nvPr/>
        </p:nvCxnSpPr>
        <p:spPr>
          <a:xfrm rot="16200000" flipV="1">
            <a:off x="6935525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5" name="直線矢印コネクタ 424"/>
          <p:cNvCxnSpPr>
            <a:stCxn id="393" idx="0"/>
            <a:endCxn id="402" idx="4"/>
          </p:cNvCxnSpPr>
          <p:nvPr/>
        </p:nvCxnSpPr>
        <p:spPr>
          <a:xfrm rot="16200000" flipV="1">
            <a:off x="747131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直線矢印コネクタ 425"/>
          <p:cNvCxnSpPr>
            <a:stCxn id="393" idx="0"/>
            <a:endCxn id="401" idx="4"/>
          </p:cNvCxnSpPr>
          <p:nvPr/>
        </p:nvCxnSpPr>
        <p:spPr>
          <a:xfrm rot="16200000" flipV="1">
            <a:off x="729271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7" name="直線矢印コネクタ 426"/>
          <p:cNvCxnSpPr>
            <a:stCxn id="394" idx="0"/>
            <a:endCxn id="397" idx="4"/>
          </p:cNvCxnSpPr>
          <p:nvPr/>
        </p:nvCxnSpPr>
        <p:spPr>
          <a:xfrm rot="16200000" flipV="1">
            <a:off x="6685492" y="3399352"/>
            <a:ext cx="845114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8" name="直線矢印コネクタ 427"/>
          <p:cNvCxnSpPr>
            <a:stCxn id="394" idx="0"/>
            <a:endCxn id="398" idx="4"/>
          </p:cNvCxnSpPr>
          <p:nvPr/>
        </p:nvCxnSpPr>
        <p:spPr>
          <a:xfrm rot="16200000" flipV="1">
            <a:off x="6864087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9" name="直線矢印コネクタ 428"/>
          <p:cNvCxnSpPr>
            <a:stCxn id="394" idx="0"/>
            <a:endCxn id="400" idx="4"/>
          </p:cNvCxnSpPr>
          <p:nvPr/>
        </p:nvCxnSpPr>
        <p:spPr>
          <a:xfrm rot="16200000" flipV="1">
            <a:off x="7221277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0" name="直線矢印コネクタ 429"/>
          <p:cNvCxnSpPr>
            <a:stCxn id="394" idx="0"/>
            <a:endCxn id="399" idx="4"/>
          </p:cNvCxnSpPr>
          <p:nvPr/>
        </p:nvCxnSpPr>
        <p:spPr>
          <a:xfrm rot="16200000" flipV="1">
            <a:off x="7042682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1" name="直線矢印コネクタ 430"/>
          <p:cNvCxnSpPr>
            <a:stCxn id="394" idx="0"/>
            <a:endCxn id="402" idx="4"/>
          </p:cNvCxnSpPr>
          <p:nvPr/>
        </p:nvCxnSpPr>
        <p:spPr>
          <a:xfrm rot="16200000" flipV="1">
            <a:off x="7578467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2" name="直線矢印コネクタ 431"/>
          <p:cNvCxnSpPr>
            <a:stCxn id="394" idx="0"/>
            <a:endCxn id="401" idx="4"/>
          </p:cNvCxnSpPr>
          <p:nvPr/>
        </p:nvCxnSpPr>
        <p:spPr>
          <a:xfrm rot="16200000" flipV="1">
            <a:off x="7399872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3" name="直線矢印コネクタ 432"/>
          <p:cNvCxnSpPr>
            <a:stCxn id="395" idx="0"/>
            <a:endCxn id="397" idx="4"/>
          </p:cNvCxnSpPr>
          <p:nvPr/>
        </p:nvCxnSpPr>
        <p:spPr>
          <a:xfrm rot="16200000" flipV="1">
            <a:off x="6792649" y="3292195"/>
            <a:ext cx="845114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4" name="直線矢印コネクタ 433"/>
          <p:cNvCxnSpPr>
            <a:stCxn id="395" idx="0"/>
            <a:endCxn id="398" idx="4"/>
          </p:cNvCxnSpPr>
          <p:nvPr/>
        </p:nvCxnSpPr>
        <p:spPr>
          <a:xfrm rot="16200000" flipV="1">
            <a:off x="6971244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5" name="直線矢印コネクタ 434"/>
          <p:cNvCxnSpPr>
            <a:stCxn id="395" idx="0"/>
            <a:endCxn id="400" idx="4"/>
          </p:cNvCxnSpPr>
          <p:nvPr/>
        </p:nvCxnSpPr>
        <p:spPr>
          <a:xfrm rot="16200000" flipV="1">
            <a:off x="732843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6" name="直線矢印コネクタ 435"/>
          <p:cNvCxnSpPr>
            <a:stCxn id="395" idx="0"/>
            <a:endCxn id="399" idx="4"/>
          </p:cNvCxnSpPr>
          <p:nvPr/>
        </p:nvCxnSpPr>
        <p:spPr>
          <a:xfrm rot="16200000" flipV="1">
            <a:off x="7149839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7" name="直線矢印コネクタ 436"/>
          <p:cNvCxnSpPr>
            <a:stCxn id="395" idx="0"/>
            <a:endCxn id="402" idx="4"/>
          </p:cNvCxnSpPr>
          <p:nvPr/>
        </p:nvCxnSpPr>
        <p:spPr>
          <a:xfrm rot="16200000" flipV="1">
            <a:off x="768562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8" name="直線矢印コネクタ 437"/>
          <p:cNvCxnSpPr>
            <a:stCxn id="395" idx="0"/>
            <a:endCxn id="401" idx="4"/>
          </p:cNvCxnSpPr>
          <p:nvPr/>
        </p:nvCxnSpPr>
        <p:spPr>
          <a:xfrm rot="16200000" flipV="1">
            <a:off x="750702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9" name="直線矢印コネクタ 438"/>
          <p:cNvCxnSpPr>
            <a:stCxn id="396" idx="0"/>
            <a:endCxn id="397" idx="4"/>
          </p:cNvCxnSpPr>
          <p:nvPr/>
        </p:nvCxnSpPr>
        <p:spPr>
          <a:xfrm rot="16200000" flipV="1">
            <a:off x="6899806" y="3185038"/>
            <a:ext cx="845114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0" name="直線矢印コネクタ 439"/>
          <p:cNvCxnSpPr>
            <a:stCxn id="396" idx="0"/>
            <a:endCxn id="398" idx="4"/>
          </p:cNvCxnSpPr>
          <p:nvPr/>
        </p:nvCxnSpPr>
        <p:spPr>
          <a:xfrm rot="16200000" flipV="1">
            <a:off x="7078401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1" name="直線矢印コネクタ 440"/>
          <p:cNvCxnSpPr>
            <a:stCxn id="396" idx="0"/>
            <a:endCxn id="400" idx="4"/>
          </p:cNvCxnSpPr>
          <p:nvPr/>
        </p:nvCxnSpPr>
        <p:spPr>
          <a:xfrm rot="16200000" flipV="1">
            <a:off x="743559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2" name="直線矢印コネクタ 441"/>
          <p:cNvCxnSpPr>
            <a:stCxn id="396" idx="0"/>
            <a:endCxn id="399" idx="4"/>
          </p:cNvCxnSpPr>
          <p:nvPr/>
        </p:nvCxnSpPr>
        <p:spPr>
          <a:xfrm rot="16200000" flipV="1">
            <a:off x="7256996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3" name="直線矢印コネクタ 442"/>
          <p:cNvCxnSpPr>
            <a:stCxn id="396" idx="0"/>
            <a:endCxn id="402" idx="4"/>
          </p:cNvCxnSpPr>
          <p:nvPr/>
        </p:nvCxnSpPr>
        <p:spPr>
          <a:xfrm rot="16200000" flipV="1">
            <a:off x="779278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4" name="直線矢印コネクタ 443"/>
          <p:cNvCxnSpPr>
            <a:stCxn id="396" idx="0"/>
            <a:endCxn id="401" idx="4"/>
          </p:cNvCxnSpPr>
          <p:nvPr/>
        </p:nvCxnSpPr>
        <p:spPr>
          <a:xfrm rot="16200000" flipV="1">
            <a:off x="761418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5" name="円/楕円 444"/>
          <p:cNvSpPr/>
          <p:nvPr/>
        </p:nvSpPr>
        <p:spPr>
          <a:xfrm>
            <a:off x="8643966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446" name="直線矢印コネクタ 445"/>
          <p:cNvCxnSpPr>
            <a:stCxn id="445" idx="0"/>
            <a:endCxn id="397" idx="4"/>
          </p:cNvCxnSpPr>
          <p:nvPr/>
        </p:nvCxnSpPr>
        <p:spPr>
          <a:xfrm rot="16200000" flipV="1">
            <a:off x="7006963" y="3077881"/>
            <a:ext cx="845114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7" name="直線矢印コネクタ 446"/>
          <p:cNvCxnSpPr>
            <a:stCxn id="445" idx="0"/>
            <a:endCxn id="398" idx="4"/>
          </p:cNvCxnSpPr>
          <p:nvPr/>
        </p:nvCxnSpPr>
        <p:spPr>
          <a:xfrm rot="16200000" flipV="1">
            <a:off x="718555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8" name="直線矢印コネクタ 447"/>
          <p:cNvCxnSpPr>
            <a:stCxn id="445" idx="0"/>
            <a:endCxn id="400" idx="4"/>
          </p:cNvCxnSpPr>
          <p:nvPr/>
        </p:nvCxnSpPr>
        <p:spPr>
          <a:xfrm rot="16200000" flipV="1">
            <a:off x="754274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9" name="直線矢印コネクタ 448"/>
          <p:cNvCxnSpPr>
            <a:stCxn id="445" idx="0"/>
            <a:endCxn id="399" idx="4"/>
          </p:cNvCxnSpPr>
          <p:nvPr/>
        </p:nvCxnSpPr>
        <p:spPr>
          <a:xfrm rot="16200000" flipV="1">
            <a:off x="736415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0" name="直線矢印コネクタ 449"/>
          <p:cNvCxnSpPr>
            <a:stCxn id="445" idx="0"/>
            <a:endCxn id="402" idx="4"/>
          </p:cNvCxnSpPr>
          <p:nvPr/>
        </p:nvCxnSpPr>
        <p:spPr>
          <a:xfrm rot="16200000" flipV="1">
            <a:off x="789993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1" name="直線矢印コネクタ 450"/>
          <p:cNvCxnSpPr>
            <a:stCxn id="445" idx="0"/>
            <a:endCxn id="401" idx="4"/>
          </p:cNvCxnSpPr>
          <p:nvPr/>
        </p:nvCxnSpPr>
        <p:spPr>
          <a:xfrm rot="16200000" flipV="1">
            <a:off x="772134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2" name="円/楕円 451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453" name="直線矢印コネクタ 452"/>
          <p:cNvCxnSpPr>
            <a:stCxn id="312" idx="0"/>
            <a:endCxn id="452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4" name="直線矢印コネクタ 453"/>
          <p:cNvCxnSpPr>
            <a:stCxn id="391" idx="0"/>
            <a:endCxn id="452" idx="4"/>
          </p:cNvCxnSpPr>
          <p:nvPr/>
        </p:nvCxnSpPr>
        <p:spPr>
          <a:xfrm rot="5400000" flipH="1" flipV="1">
            <a:off x="743559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直線矢印コネクタ 454"/>
          <p:cNvCxnSpPr>
            <a:stCxn id="392" idx="0"/>
            <a:endCxn id="452" idx="4"/>
          </p:cNvCxnSpPr>
          <p:nvPr/>
        </p:nvCxnSpPr>
        <p:spPr>
          <a:xfrm rot="5400000" flipH="1" flipV="1">
            <a:off x="754274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直線矢印コネクタ 455"/>
          <p:cNvCxnSpPr>
            <a:stCxn id="393" idx="0"/>
            <a:endCxn id="452" idx="4"/>
          </p:cNvCxnSpPr>
          <p:nvPr/>
        </p:nvCxnSpPr>
        <p:spPr>
          <a:xfrm rot="5400000" flipH="1" flipV="1">
            <a:off x="764990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直線矢印コネクタ 456"/>
          <p:cNvCxnSpPr>
            <a:stCxn id="394" idx="0"/>
            <a:endCxn id="452" idx="4"/>
          </p:cNvCxnSpPr>
          <p:nvPr/>
        </p:nvCxnSpPr>
        <p:spPr>
          <a:xfrm rot="16200000" flipV="1">
            <a:off x="775706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8" name="直線矢印コネクタ 457"/>
          <p:cNvCxnSpPr>
            <a:stCxn id="395" idx="0"/>
            <a:endCxn id="452" idx="4"/>
          </p:cNvCxnSpPr>
          <p:nvPr/>
        </p:nvCxnSpPr>
        <p:spPr>
          <a:xfrm rot="16200000" flipV="1">
            <a:off x="786421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9" name="直線矢印コネクタ 458"/>
          <p:cNvCxnSpPr>
            <a:stCxn id="396" idx="0"/>
            <a:endCxn id="452" idx="4"/>
          </p:cNvCxnSpPr>
          <p:nvPr/>
        </p:nvCxnSpPr>
        <p:spPr>
          <a:xfrm rot="16200000" flipV="1">
            <a:off x="797137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0" name="直線矢印コネクタ 459"/>
          <p:cNvCxnSpPr>
            <a:stCxn id="445" idx="0"/>
            <a:endCxn id="452" idx="4"/>
          </p:cNvCxnSpPr>
          <p:nvPr/>
        </p:nvCxnSpPr>
        <p:spPr>
          <a:xfrm rot="16200000" flipV="1">
            <a:off x="807853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1" name="上矢印 460"/>
          <p:cNvSpPr/>
          <p:nvPr/>
        </p:nvSpPr>
        <p:spPr>
          <a:xfrm rot="2700000">
            <a:off x="7610216" y="5351808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2" name="上矢印 461"/>
          <p:cNvSpPr/>
          <p:nvPr/>
        </p:nvSpPr>
        <p:spPr>
          <a:xfrm rot="18900000">
            <a:off x="6447112" y="5351808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3" name="カギ線コネクタ 595"/>
          <p:cNvCxnSpPr>
            <a:stCxn id="387" idx="0"/>
          </p:cNvCxnSpPr>
          <p:nvPr/>
        </p:nvCxnSpPr>
        <p:spPr>
          <a:xfrm rot="5400000" flipH="1" flipV="1">
            <a:off x="5750744" y="5250684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4" name="カギ線コネクタ 595"/>
          <p:cNvCxnSpPr>
            <a:stCxn id="388" idx="0"/>
          </p:cNvCxnSpPr>
          <p:nvPr/>
        </p:nvCxnSpPr>
        <p:spPr>
          <a:xfrm rot="5400000" flipH="1" flipV="1">
            <a:off x="6500826" y="4929198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65" name="正方形/長方形 464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466" name="正方形/長方形 465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467" name="正方形/長方形 466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468" name="正方形/長方形 467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正方形/長方形 183"/>
          <p:cNvSpPr/>
          <p:nvPr/>
        </p:nvSpPr>
        <p:spPr>
          <a:xfrm>
            <a:off x="6643670" y="4357670"/>
            <a:ext cx="2500330" cy="2500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ja-JP" sz="2700" dirty="0" smtClean="0"/>
              <a:t>Background: 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en-US" altLang="ja-JP" dirty="0" smtClean="0"/>
              <a:t>Learning </a:t>
            </a:r>
            <a:r>
              <a:rPr kumimoji="1" lang="en-US" altLang="ja-JP" dirty="0" smtClean="0"/>
              <a:t>State Representation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with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/>
          <a:lstStyle/>
          <a:p>
            <a:r>
              <a:rPr kumimoji="1" lang="en-US" altLang="ja-JP" dirty="0" smtClean="0"/>
              <a:t>Apply Temporal-Difference learning rule to general prediction</a:t>
            </a:r>
            <a:endParaRPr kumimoji="1" lang="ja-JP" altLang="en-US" dirty="0"/>
          </a:p>
        </p:txBody>
      </p:sp>
      <p:sp>
        <p:nvSpPr>
          <p:cNvPr id="285" name="正方形/長方形 284"/>
          <p:cNvSpPr/>
          <p:nvPr/>
        </p:nvSpPr>
        <p:spPr>
          <a:xfrm>
            <a:off x="517038" y="5019433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kumimoji="1" lang="ja-JP" alt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6" name="円/楕円 285"/>
          <p:cNvSpPr/>
          <p:nvPr/>
        </p:nvSpPr>
        <p:spPr>
          <a:xfrm>
            <a:off x="979689" y="498022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0.3</a:t>
            </a:r>
            <a:endParaRPr kumimoji="1"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7" name="円/楕円 286"/>
          <p:cNvSpPr/>
          <p:nvPr/>
        </p:nvSpPr>
        <p:spPr>
          <a:xfrm>
            <a:off x="1551193" y="498022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8" name="円/楕円 287"/>
          <p:cNvSpPr/>
          <p:nvPr/>
        </p:nvSpPr>
        <p:spPr>
          <a:xfrm>
            <a:off x="2122697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0.4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9" name="円/楕円 288"/>
          <p:cNvSpPr/>
          <p:nvPr/>
        </p:nvSpPr>
        <p:spPr>
          <a:xfrm>
            <a:off x="2694201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0" name="円/楕円 289"/>
          <p:cNvSpPr/>
          <p:nvPr/>
        </p:nvSpPr>
        <p:spPr>
          <a:xfrm>
            <a:off x="3265705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0.1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1" name="円/楕円 290"/>
          <p:cNvSpPr/>
          <p:nvPr/>
        </p:nvSpPr>
        <p:spPr>
          <a:xfrm>
            <a:off x="3837209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0.6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4" name="円/楕円 303"/>
          <p:cNvSpPr/>
          <p:nvPr/>
        </p:nvSpPr>
        <p:spPr>
          <a:xfrm>
            <a:off x="4429124" y="5000636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0.5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21" name="テキスト ボックス 320"/>
          <p:cNvSpPr txBox="1"/>
          <p:nvPr/>
        </p:nvSpPr>
        <p:spPr>
          <a:xfrm>
            <a:off x="0" y="5021047"/>
            <a:ext cx="50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t</a:t>
            </a:r>
            <a:endParaRPr kumimoji="1" lang="ja-JP" altLang="en-US" sz="2400" dirty="0"/>
          </a:p>
        </p:txBody>
      </p:sp>
      <p:grpSp>
        <p:nvGrpSpPr>
          <p:cNvPr id="4" name="グループ化 327"/>
          <p:cNvGrpSpPr/>
          <p:nvPr/>
        </p:nvGrpSpPr>
        <p:grpSpPr>
          <a:xfrm>
            <a:off x="-71438" y="3571876"/>
            <a:ext cx="5092477" cy="612326"/>
            <a:chOff x="-71438" y="3837217"/>
            <a:chExt cx="5092477" cy="612326"/>
          </a:xfrm>
        </p:grpSpPr>
        <p:sp>
          <p:nvSpPr>
            <p:cNvPr id="313" name="正方形/長方形 312"/>
            <p:cNvSpPr/>
            <p:nvPr/>
          </p:nvSpPr>
          <p:spPr>
            <a:xfrm>
              <a:off x="517038" y="3876425"/>
              <a:ext cx="493262" cy="49326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</a:t>
              </a:r>
              <a:endParaRPr kumimoji="1" lang="ja-JP" alt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14" name="円/楕円 313"/>
            <p:cNvSpPr/>
            <p:nvPr/>
          </p:nvSpPr>
          <p:spPr>
            <a:xfrm>
              <a:off x="979689" y="3837217"/>
              <a:ext cx="591915" cy="5919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0.1</a:t>
              </a:r>
              <a:endParaRPr kumimoji="1"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15" name="円/楕円 314"/>
            <p:cNvSpPr/>
            <p:nvPr/>
          </p:nvSpPr>
          <p:spPr>
            <a:xfrm>
              <a:off x="1551193" y="3837217"/>
              <a:ext cx="591915" cy="5919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0.9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16" name="円/楕円 315"/>
            <p:cNvSpPr/>
            <p:nvPr/>
          </p:nvSpPr>
          <p:spPr>
            <a:xfrm>
              <a:off x="2122697" y="383721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0.2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17" name="円/楕円 316"/>
            <p:cNvSpPr/>
            <p:nvPr/>
          </p:nvSpPr>
          <p:spPr>
            <a:xfrm>
              <a:off x="2694201" y="383721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0.1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18" name="円/楕円 317"/>
            <p:cNvSpPr/>
            <p:nvPr/>
          </p:nvSpPr>
          <p:spPr>
            <a:xfrm>
              <a:off x="3265705" y="383721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0.2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19" name="円/楕円 318"/>
            <p:cNvSpPr/>
            <p:nvPr/>
          </p:nvSpPr>
          <p:spPr>
            <a:xfrm>
              <a:off x="3837209" y="383721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0.3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20" name="円/楕円 319"/>
            <p:cNvSpPr/>
            <p:nvPr/>
          </p:nvSpPr>
          <p:spPr>
            <a:xfrm>
              <a:off x="4429124" y="3857628"/>
              <a:ext cx="591915" cy="59191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0.4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22" name="テキスト ボックス 321"/>
            <p:cNvSpPr txBox="1"/>
            <p:nvPr/>
          </p:nvSpPr>
          <p:spPr>
            <a:xfrm>
              <a:off x="-71438" y="3896029"/>
              <a:ext cx="6429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dirty="0" smtClean="0"/>
                <a:t>t</a:t>
              </a:r>
              <a:r>
                <a:rPr kumimoji="1" lang="en-US" altLang="ja-JP" sz="2400" dirty="0" smtClean="0"/>
                <a:t>+1</a:t>
              </a:r>
              <a:endParaRPr kumimoji="1" lang="ja-JP" altLang="en-US" sz="2400" dirty="0"/>
            </a:p>
          </p:txBody>
        </p:sp>
      </p:grpSp>
      <p:sp>
        <p:nvSpPr>
          <p:cNvPr id="327" name="上矢印 326"/>
          <p:cNvSpPr/>
          <p:nvPr/>
        </p:nvSpPr>
        <p:spPr>
          <a:xfrm>
            <a:off x="500034" y="4235229"/>
            <a:ext cx="428628" cy="642942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R</a:t>
            </a:r>
            <a:endParaRPr kumimoji="1" lang="ja-JP" altLang="en-US" sz="2400" dirty="0"/>
          </a:p>
        </p:txBody>
      </p:sp>
      <p:sp>
        <p:nvSpPr>
          <p:cNvPr id="329" name="円/楕円 328"/>
          <p:cNvSpPr/>
          <p:nvPr/>
        </p:nvSpPr>
        <p:spPr>
          <a:xfrm>
            <a:off x="5214942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30" name="円/楕円 329"/>
          <p:cNvSpPr/>
          <p:nvPr/>
        </p:nvSpPr>
        <p:spPr>
          <a:xfrm>
            <a:off x="542925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31" name="円/楕円 330"/>
          <p:cNvSpPr/>
          <p:nvPr/>
        </p:nvSpPr>
        <p:spPr>
          <a:xfrm>
            <a:off x="564357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32" name="円/楕円 331"/>
          <p:cNvSpPr/>
          <p:nvPr/>
        </p:nvSpPr>
        <p:spPr>
          <a:xfrm>
            <a:off x="585788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33" name="円/楕円 332"/>
          <p:cNvSpPr/>
          <p:nvPr/>
        </p:nvSpPr>
        <p:spPr>
          <a:xfrm>
            <a:off x="607219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34" name="円/楕円 333"/>
          <p:cNvSpPr/>
          <p:nvPr/>
        </p:nvSpPr>
        <p:spPr>
          <a:xfrm>
            <a:off x="628651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35" name="円/楕円 334"/>
          <p:cNvSpPr/>
          <p:nvPr/>
        </p:nvSpPr>
        <p:spPr>
          <a:xfrm>
            <a:off x="6500826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36" name="円/楕円 335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37" name="円/楕円 336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38" name="円/楕円 337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39" name="円/楕円 338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40" name="円/楕円 339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41" name="円/楕円 340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342" name="直線矢印コネクタ 341"/>
          <p:cNvCxnSpPr>
            <a:stCxn id="329" idx="0"/>
            <a:endCxn id="336" idx="4"/>
          </p:cNvCxnSpPr>
          <p:nvPr/>
        </p:nvCxnSpPr>
        <p:spPr>
          <a:xfrm rot="5400000" flipH="1" flipV="1">
            <a:off x="529245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直線矢印コネクタ 342"/>
          <p:cNvCxnSpPr>
            <a:stCxn id="329" idx="0"/>
            <a:endCxn id="337" idx="4"/>
          </p:cNvCxnSpPr>
          <p:nvPr/>
        </p:nvCxnSpPr>
        <p:spPr>
          <a:xfrm rot="5400000" flipH="1" flipV="1">
            <a:off x="547104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直線矢印コネクタ 343"/>
          <p:cNvCxnSpPr>
            <a:stCxn id="329" idx="0"/>
            <a:endCxn id="339" idx="4"/>
          </p:cNvCxnSpPr>
          <p:nvPr/>
        </p:nvCxnSpPr>
        <p:spPr>
          <a:xfrm rot="5400000" flipH="1" flipV="1">
            <a:off x="582823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直線矢印コネクタ 344"/>
          <p:cNvCxnSpPr>
            <a:stCxn id="329" idx="0"/>
            <a:endCxn id="338" idx="4"/>
          </p:cNvCxnSpPr>
          <p:nvPr/>
        </p:nvCxnSpPr>
        <p:spPr>
          <a:xfrm rot="5400000" flipH="1" flipV="1">
            <a:off x="564964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>
            <a:stCxn id="329" idx="0"/>
            <a:endCxn id="341" idx="4"/>
          </p:cNvCxnSpPr>
          <p:nvPr/>
        </p:nvCxnSpPr>
        <p:spPr>
          <a:xfrm rot="5400000" flipH="1" flipV="1">
            <a:off x="6185426" y="3327914"/>
            <a:ext cx="845114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>
            <a:stCxn id="329" idx="0"/>
            <a:endCxn id="340" idx="4"/>
          </p:cNvCxnSpPr>
          <p:nvPr/>
        </p:nvCxnSpPr>
        <p:spPr>
          <a:xfrm rot="5400000" flipH="1" flipV="1">
            <a:off x="6006831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>
            <a:stCxn id="330" idx="0"/>
            <a:endCxn id="336" idx="4"/>
          </p:cNvCxnSpPr>
          <p:nvPr/>
        </p:nvCxnSpPr>
        <p:spPr>
          <a:xfrm rot="5400000" flipH="1" flipV="1">
            <a:off x="539960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>
            <a:stCxn id="330" idx="0"/>
            <a:endCxn id="337" idx="4"/>
          </p:cNvCxnSpPr>
          <p:nvPr/>
        </p:nvCxnSpPr>
        <p:spPr>
          <a:xfrm rot="5400000" flipH="1" flipV="1">
            <a:off x="557820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>
            <a:stCxn id="330" idx="0"/>
            <a:endCxn id="339" idx="4"/>
          </p:cNvCxnSpPr>
          <p:nvPr/>
        </p:nvCxnSpPr>
        <p:spPr>
          <a:xfrm rot="5400000" flipH="1" flipV="1">
            <a:off x="593539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>
            <a:stCxn id="330" idx="0"/>
            <a:endCxn id="338" idx="4"/>
          </p:cNvCxnSpPr>
          <p:nvPr/>
        </p:nvCxnSpPr>
        <p:spPr>
          <a:xfrm rot="5400000" flipH="1" flipV="1">
            <a:off x="575679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直線矢印コネクタ 351"/>
          <p:cNvCxnSpPr>
            <a:stCxn id="330" idx="0"/>
            <a:endCxn id="341" idx="4"/>
          </p:cNvCxnSpPr>
          <p:nvPr/>
        </p:nvCxnSpPr>
        <p:spPr>
          <a:xfrm rot="5400000" flipH="1" flipV="1">
            <a:off x="629258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直線矢印コネクタ 352"/>
          <p:cNvCxnSpPr>
            <a:stCxn id="330" idx="0"/>
            <a:endCxn id="340" idx="4"/>
          </p:cNvCxnSpPr>
          <p:nvPr/>
        </p:nvCxnSpPr>
        <p:spPr>
          <a:xfrm rot="5400000" flipH="1" flipV="1">
            <a:off x="611398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直線矢印コネクタ 353"/>
          <p:cNvCxnSpPr>
            <a:stCxn id="331" idx="0"/>
            <a:endCxn id="336" idx="4"/>
          </p:cNvCxnSpPr>
          <p:nvPr/>
        </p:nvCxnSpPr>
        <p:spPr>
          <a:xfrm rot="5400000" flipH="1" flipV="1">
            <a:off x="550676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直線矢印コネクタ 354"/>
          <p:cNvCxnSpPr>
            <a:stCxn id="331" idx="0"/>
            <a:endCxn id="337" idx="4"/>
          </p:cNvCxnSpPr>
          <p:nvPr/>
        </p:nvCxnSpPr>
        <p:spPr>
          <a:xfrm rot="5400000" flipH="1" flipV="1">
            <a:off x="568536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直線矢印コネクタ 355"/>
          <p:cNvCxnSpPr>
            <a:stCxn id="331" idx="0"/>
            <a:endCxn id="339" idx="4"/>
          </p:cNvCxnSpPr>
          <p:nvPr/>
        </p:nvCxnSpPr>
        <p:spPr>
          <a:xfrm rot="5400000" flipH="1" flipV="1">
            <a:off x="604255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直線矢印コネクタ 356"/>
          <p:cNvCxnSpPr>
            <a:stCxn id="331" idx="0"/>
            <a:endCxn id="338" idx="4"/>
          </p:cNvCxnSpPr>
          <p:nvPr/>
        </p:nvCxnSpPr>
        <p:spPr>
          <a:xfrm rot="5400000" flipH="1" flipV="1">
            <a:off x="586395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直線矢印コネクタ 357"/>
          <p:cNvCxnSpPr>
            <a:stCxn id="331" idx="0"/>
            <a:endCxn id="341" idx="4"/>
          </p:cNvCxnSpPr>
          <p:nvPr/>
        </p:nvCxnSpPr>
        <p:spPr>
          <a:xfrm rot="5400000" flipH="1" flipV="1">
            <a:off x="6399740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直線矢印コネクタ 358"/>
          <p:cNvCxnSpPr>
            <a:stCxn id="331" idx="0"/>
            <a:endCxn id="340" idx="4"/>
          </p:cNvCxnSpPr>
          <p:nvPr/>
        </p:nvCxnSpPr>
        <p:spPr>
          <a:xfrm rot="5400000" flipH="1" flipV="1">
            <a:off x="6221145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直線矢印コネクタ 359"/>
          <p:cNvCxnSpPr>
            <a:stCxn id="332" idx="0"/>
            <a:endCxn id="336" idx="4"/>
          </p:cNvCxnSpPr>
          <p:nvPr/>
        </p:nvCxnSpPr>
        <p:spPr>
          <a:xfrm rot="16200000" flipV="1">
            <a:off x="561392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直線矢印コネクタ 360"/>
          <p:cNvCxnSpPr>
            <a:stCxn id="332" idx="0"/>
            <a:endCxn id="337" idx="4"/>
          </p:cNvCxnSpPr>
          <p:nvPr/>
        </p:nvCxnSpPr>
        <p:spPr>
          <a:xfrm rot="5400000" flipH="1" flipV="1">
            <a:off x="5792517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直線矢印コネクタ 361"/>
          <p:cNvCxnSpPr>
            <a:stCxn id="332" idx="0"/>
            <a:endCxn id="339" idx="4"/>
          </p:cNvCxnSpPr>
          <p:nvPr/>
        </p:nvCxnSpPr>
        <p:spPr>
          <a:xfrm rot="5400000" flipH="1" flipV="1">
            <a:off x="6149707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直線矢印コネクタ 362"/>
          <p:cNvCxnSpPr>
            <a:stCxn id="332" idx="0"/>
            <a:endCxn id="338" idx="4"/>
          </p:cNvCxnSpPr>
          <p:nvPr/>
        </p:nvCxnSpPr>
        <p:spPr>
          <a:xfrm rot="5400000" flipH="1" flipV="1">
            <a:off x="5971112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直線矢印コネクタ 363"/>
          <p:cNvCxnSpPr>
            <a:stCxn id="332" idx="0"/>
            <a:endCxn id="341" idx="4"/>
          </p:cNvCxnSpPr>
          <p:nvPr/>
        </p:nvCxnSpPr>
        <p:spPr>
          <a:xfrm rot="5400000" flipH="1" flipV="1">
            <a:off x="6506897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直線矢印コネクタ 364"/>
          <p:cNvCxnSpPr>
            <a:stCxn id="332" idx="0"/>
            <a:endCxn id="340" idx="4"/>
          </p:cNvCxnSpPr>
          <p:nvPr/>
        </p:nvCxnSpPr>
        <p:spPr>
          <a:xfrm rot="5400000" flipH="1" flipV="1">
            <a:off x="6328302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直線矢印コネクタ 365"/>
          <p:cNvCxnSpPr>
            <a:stCxn id="333" idx="0"/>
            <a:endCxn id="336" idx="4"/>
          </p:cNvCxnSpPr>
          <p:nvPr/>
        </p:nvCxnSpPr>
        <p:spPr>
          <a:xfrm rot="16200000" flipV="1">
            <a:off x="572107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直線矢印コネクタ 366"/>
          <p:cNvCxnSpPr>
            <a:stCxn id="333" idx="0"/>
            <a:endCxn id="337" idx="4"/>
          </p:cNvCxnSpPr>
          <p:nvPr/>
        </p:nvCxnSpPr>
        <p:spPr>
          <a:xfrm rot="5400000" flipH="1" flipV="1">
            <a:off x="589967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直線矢印コネクタ 367"/>
          <p:cNvCxnSpPr>
            <a:stCxn id="333" idx="0"/>
            <a:endCxn id="339" idx="4"/>
          </p:cNvCxnSpPr>
          <p:nvPr/>
        </p:nvCxnSpPr>
        <p:spPr>
          <a:xfrm rot="5400000" flipH="1" flipV="1">
            <a:off x="6256864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直線矢印コネクタ 368"/>
          <p:cNvCxnSpPr>
            <a:stCxn id="333" idx="0"/>
            <a:endCxn id="338" idx="4"/>
          </p:cNvCxnSpPr>
          <p:nvPr/>
        </p:nvCxnSpPr>
        <p:spPr>
          <a:xfrm rot="5400000" flipH="1" flipV="1">
            <a:off x="607826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直線矢印コネクタ 369"/>
          <p:cNvCxnSpPr>
            <a:stCxn id="333" idx="0"/>
            <a:endCxn id="341" idx="4"/>
          </p:cNvCxnSpPr>
          <p:nvPr/>
        </p:nvCxnSpPr>
        <p:spPr>
          <a:xfrm rot="5400000" flipH="1" flipV="1">
            <a:off x="6614054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直線矢印コネクタ 370"/>
          <p:cNvCxnSpPr>
            <a:stCxn id="333" idx="0"/>
            <a:endCxn id="340" idx="4"/>
          </p:cNvCxnSpPr>
          <p:nvPr/>
        </p:nvCxnSpPr>
        <p:spPr>
          <a:xfrm rot="5400000" flipH="1" flipV="1">
            <a:off x="6435459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直線矢印コネクタ 371"/>
          <p:cNvCxnSpPr>
            <a:stCxn id="334" idx="0"/>
            <a:endCxn id="336" idx="4"/>
          </p:cNvCxnSpPr>
          <p:nvPr/>
        </p:nvCxnSpPr>
        <p:spPr>
          <a:xfrm rot="16200000" flipV="1">
            <a:off x="582823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直線矢印コネクタ 372"/>
          <p:cNvCxnSpPr>
            <a:stCxn id="334" idx="0"/>
            <a:endCxn id="337" idx="4"/>
          </p:cNvCxnSpPr>
          <p:nvPr/>
        </p:nvCxnSpPr>
        <p:spPr>
          <a:xfrm rot="16200000" flipV="1">
            <a:off x="600683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334" idx="0"/>
            <a:endCxn id="339" idx="4"/>
          </p:cNvCxnSpPr>
          <p:nvPr/>
        </p:nvCxnSpPr>
        <p:spPr>
          <a:xfrm rot="5400000" flipH="1" flipV="1">
            <a:off x="636402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>
            <a:stCxn id="334" idx="0"/>
            <a:endCxn id="338" idx="4"/>
          </p:cNvCxnSpPr>
          <p:nvPr/>
        </p:nvCxnSpPr>
        <p:spPr>
          <a:xfrm rot="5400000" flipH="1" flipV="1">
            <a:off x="618542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>
            <a:stCxn id="334" idx="0"/>
            <a:endCxn id="341" idx="4"/>
          </p:cNvCxnSpPr>
          <p:nvPr/>
        </p:nvCxnSpPr>
        <p:spPr>
          <a:xfrm rot="5400000" flipH="1" flipV="1">
            <a:off x="672121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>
            <a:stCxn id="334" idx="0"/>
            <a:endCxn id="340" idx="4"/>
          </p:cNvCxnSpPr>
          <p:nvPr/>
        </p:nvCxnSpPr>
        <p:spPr>
          <a:xfrm rot="5400000" flipH="1" flipV="1">
            <a:off x="654261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直線矢印コネクタ 377"/>
          <p:cNvCxnSpPr>
            <a:stCxn id="335" idx="0"/>
            <a:endCxn id="336" idx="4"/>
          </p:cNvCxnSpPr>
          <p:nvPr/>
        </p:nvCxnSpPr>
        <p:spPr>
          <a:xfrm rot="16200000" flipV="1">
            <a:off x="593539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>
            <a:stCxn id="335" idx="0"/>
            <a:endCxn id="337" idx="4"/>
          </p:cNvCxnSpPr>
          <p:nvPr/>
        </p:nvCxnSpPr>
        <p:spPr>
          <a:xfrm rot="16200000" flipV="1">
            <a:off x="611398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>
            <a:stCxn id="335" idx="0"/>
            <a:endCxn id="339" idx="4"/>
          </p:cNvCxnSpPr>
          <p:nvPr/>
        </p:nvCxnSpPr>
        <p:spPr>
          <a:xfrm rot="5400000" flipH="1" flipV="1">
            <a:off x="647117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>
            <a:stCxn id="335" idx="0"/>
            <a:endCxn id="338" idx="4"/>
          </p:cNvCxnSpPr>
          <p:nvPr/>
        </p:nvCxnSpPr>
        <p:spPr>
          <a:xfrm rot="5400000" flipH="1" flipV="1">
            <a:off x="629258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>
            <a:stCxn id="335" idx="0"/>
            <a:endCxn id="341" idx="4"/>
          </p:cNvCxnSpPr>
          <p:nvPr/>
        </p:nvCxnSpPr>
        <p:spPr>
          <a:xfrm rot="5400000" flipH="1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直線矢印コネクタ 382"/>
          <p:cNvCxnSpPr>
            <a:stCxn id="335" idx="0"/>
            <a:endCxn id="340" idx="4"/>
          </p:cNvCxnSpPr>
          <p:nvPr/>
        </p:nvCxnSpPr>
        <p:spPr>
          <a:xfrm rot="5400000" flipH="1" flipV="1">
            <a:off x="664977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4" name="正方形/長方形 383"/>
          <p:cNvSpPr/>
          <p:nvPr/>
        </p:nvSpPr>
        <p:spPr>
          <a:xfrm>
            <a:off x="5929322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5" name="円/楕円 384"/>
          <p:cNvSpPr/>
          <p:nvPr/>
        </p:nvSpPr>
        <p:spPr>
          <a:xfrm>
            <a:off x="628654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86" name="円/楕円 385"/>
          <p:cNvSpPr/>
          <p:nvPr/>
        </p:nvSpPr>
        <p:spPr>
          <a:xfrm>
            <a:off x="664373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87" name="円/楕円 386"/>
          <p:cNvSpPr/>
          <p:nvPr/>
        </p:nvSpPr>
        <p:spPr>
          <a:xfrm>
            <a:off x="700092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88" name="円/楕円 387"/>
          <p:cNvSpPr/>
          <p:nvPr/>
        </p:nvSpPr>
        <p:spPr>
          <a:xfrm>
            <a:off x="735811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89" name="円/楕円 388"/>
          <p:cNvSpPr/>
          <p:nvPr/>
        </p:nvSpPr>
        <p:spPr>
          <a:xfrm>
            <a:off x="771530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90" name="円/楕円 389"/>
          <p:cNvSpPr/>
          <p:nvPr/>
        </p:nvSpPr>
        <p:spPr>
          <a:xfrm>
            <a:off x="807249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91" name="円/楕円 390"/>
          <p:cNvSpPr/>
          <p:nvPr/>
        </p:nvSpPr>
        <p:spPr>
          <a:xfrm>
            <a:off x="6715140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392" name="直線矢印コネクタ 391"/>
          <p:cNvCxnSpPr>
            <a:stCxn id="391" idx="0"/>
            <a:endCxn id="336" idx="4"/>
          </p:cNvCxnSpPr>
          <p:nvPr/>
        </p:nvCxnSpPr>
        <p:spPr>
          <a:xfrm rot="16200000" flipV="1">
            <a:off x="604255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3" name="直線矢印コネクタ 392"/>
          <p:cNvCxnSpPr>
            <a:stCxn id="391" idx="0"/>
            <a:endCxn id="337" idx="4"/>
          </p:cNvCxnSpPr>
          <p:nvPr/>
        </p:nvCxnSpPr>
        <p:spPr>
          <a:xfrm rot="16200000" flipV="1">
            <a:off x="622114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4" name="直線矢印コネクタ 393"/>
          <p:cNvCxnSpPr>
            <a:stCxn id="391" idx="0"/>
            <a:endCxn id="339" idx="4"/>
          </p:cNvCxnSpPr>
          <p:nvPr/>
        </p:nvCxnSpPr>
        <p:spPr>
          <a:xfrm rot="5400000" flipH="1" flipV="1">
            <a:off x="657833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5" name="直線矢印コネクタ 394"/>
          <p:cNvCxnSpPr>
            <a:stCxn id="391" idx="0"/>
            <a:endCxn id="338" idx="4"/>
          </p:cNvCxnSpPr>
          <p:nvPr/>
        </p:nvCxnSpPr>
        <p:spPr>
          <a:xfrm rot="16200000" flipV="1">
            <a:off x="639974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6" name="直線矢印コネクタ 395"/>
          <p:cNvCxnSpPr>
            <a:stCxn id="391" idx="0"/>
            <a:endCxn id="341" idx="4"/>
          </p:cNvCxnSpPr>
          <p:nvPr/>
        </p:nvCxnSpPr>
        <p:spPr>
          <a:xfrm rot="5400000" flipH="1" flipV="1">
            <a:off x="693552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7" name="直線矢印コネクタ 396"/>
          <p:cNvCxnSpPr>
            <a:stCxn id="391" idx="0"/>
            <a:endCxn id="340" idx="4"/>
          </p:cNvCxnSpPr>
          <p:nvPr/>
        </p:nvCxnSpPr>
        <p:spPr>
          <a:xfrm rot="5400000" flipH="1" flipV="1">
            <a:off x="675693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8" name="円/楕円 397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399" name="直線矢印コネクタ 398"/>
          <p:cNvCxnSpPr>
            <a:endCxn id="398" idx="4"/>
          </p:cNvCxnSpPr>
          <p:nvPr/>
        </p:nvCxnSpPr>
        <p:spPr>
          <a:xfrm flipV="1">
            <a:off x="5715008" y="4084084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0" name="直線矢印コネクタ 399"/>
          <p:cNvCxnSpPr>
            <a:stCxn id="330" idx="0"/>
            <a:endCxn id="398" idx="4"/>
          </p:cNvCxnSpPr>
          <p:nvPr/>
        </p:nvCxnSpPr>
        <p:spPr>
          <a:xfrm rot="5400000" flipH="1" flipV="1">
            <a:off x="647117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1" name="直線矢印コネクタ 400"/>
          <p:cNvCxnSpPr>
            <a:stCxn id="331" idx="0"/>
            <a:endCxn id="398" idx="4"/>
          </p:cNvCxnSpPr>
          <p:nvPr/>
        </p:nvCxnSpPr>
        <p:spPr>
          <a:xfrm rot="5400000" flipH="1" flipV="1">
            <a:off x="6578335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2" name="直線矢印コネクタ 401"/>
          <p:cNvCxnSpPr>
            <a:stCxn id="332" idx="0"/>
            <a:endCxn id="398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3" name="直線矢印コネクタ 402"/>
          <p:cNvCxnSpPr>
            <a:stCxn id="333" idx="0"/>
            <a:endCxn id="398" idx="4"/>
          </p:cNvCxnSpPr>
          <p:nvPr/>
        </p:nvCxnSpPr>
        <p:spPr>
          <a:xfrm rot="5400000" flipH="1" flipV="1">
            <a:off x="6792649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4" name="直線矢印コネクタ 403"/>
          <p:cNvCxnSpPr>
            <a:stCxn id="334" idx="0"/>
            <a:endCxn id="398" idx="4"/>
          </p:cNvCxnSpPr>
          <p:nvPr/>
        </p:nvCxnSpPr>
        <p:spPr>
          <a:xfrm rot="5400000" flipH="1" flipV="1">
            <a:off x="689980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5" name="直線矢印コネクタ 404"/>
          <p:cNvCxnSpPr>
            <a:stCxn id="335" idx="0"/>
            <a:endCxn id="398" idx="4"/>
          </p:cNvCxnSpPr>
          <p:nvPr/>
        </p:nvCxnSpPr>
        <p:spPr>
          <a:xfrm rot="5400000" flipH="1" flipV="1">
            <a:off x="700696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6" name="直線矢印コネクタ 405"/>
          <p:cNvCxnSpPr>
            <a:stCxn id="391" idx="0"/>
            <a:endCxn id="398" idx="4"/>
          </p:cNvCxnSpPr>
          <p:nvPr/>
        </p:nvCxnSpPr>
        <p:spPr>
          <a:xfrm rot="5400000" flipH="1" flipV="1">
            <a:off x="711412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7" name="円/楕円 406"/>
          <p:cNvSpPr/>
          <p:nvPr/>
        </p:nvSpPr>
        <p:spPr>
          <a:xfrm>
            <a:off x="4929222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408" name="円/楕円 407"/>
          <p:cNvSpPr/>
          <p:nvPr/>
        </p:nvSpPr>
        <p:spPr>
          <a:xfrm>
            <a:off x="5286380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409" name="円/楕円 408"/>
          <p:cNvSpPr/>
          <p:nvPr/>
        </p:nvSpPr>
        <p:spPr>
          <a:xfrm>
            <a:off x="8429652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10" name="円/楕円 409"/>
          <p:cNvSpPr/>
          <p:nvPr/>
        </p:nvSpPr>
        <p:spPr>
          <a:xfrm>
            <a:off x="7143768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11" name="円/楕円 410"/>
          <p:cNvSpPr/>
          <p:nvPr/>
        </p:nvSpPr>
        <p:spPr>
          <a:xfrm>
            <a:off x="7358082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12" name="円/楕円 411"/>
          <p:cNvSpPr/>
          <p:nvPr/>
        </p:nvSpPr>
        <p:spPr>
          <a:xfrm>
            <a:off x="75723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13" name="円/楕円 412"/>
          <p:cNvSpPr/>
          <p:nvPr/>
        </p:nvSpPr>
        <p:spPr>
          <a:xfrm>
            <a:off x="7786710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14" name="円/楕円 413"/>
          <p:cNvSpPr/>
          <p:nvPr/>
        </p:nvSpPr>
        <p:spPr>
          <a:xfrm>
            <a:off x="800102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15" name="円/楕円 414"/>
          <p:cNvSpPr/>
          <p:nvPr/>
        </p:nvSpPr>
        <p:spPr>
          <a:xfrm>
            <a:off x="821533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16" name="円/楕円 415"/>
          <p:cNvSpPr/>
          <p:nvPr/>
        </p:nvSpPr>
        <p:spPr>
          <a:xfrm>
            <a:off x="842965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17" name="円/楕円 416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18" name="円/楕円 417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19" name="円/楕円 418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20" name="円/楕円 419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21" name="円/楕円 420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22" name="円/楕円 421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423" name="直線矢印コネクタ 422"/>
          <p:cNvCxnSpPr>
            <a:stCxn id="410" idx="0"/>
            <a:endCxn id="417" idx="4"/>
          </p:cNvCxnSpPr>
          <p:nvPr/>
        </p:nvCxnSpPr>
        <p:spPr>
          <a:xfrm rot="16200000" flipV="1">
            <a:off x="625686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4" name="直線矢印コネクタ 423"/>
          <p:cNvCxnSpPr>
            <a:stCxn id="410" idx="0"/>
            <a:endCxn id="418" idx="4"/>
          </p:cNvCxnSpPr>
          <p:nvPr/>
        </p:nvCxnSpPr>
        <p:spPr>
          <a:xfrm rot="16200000" flipV="1">
            <a:off x="643545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5" name="直線矢印コネクタ 424"/>
          <p:cNvCxnSpPr>
            <a:stCxn id="410" idx="0"/>
            <a:endCxn id="420" idx="4"/>
          </p:cNvCxnSpPr>
          <p:nvPr/>
        </p:nvCxnSpPr>
        <p:spPr>
          <a:xfrm rot="16200000" flipV="1">
            <a:off x="679264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直線矢印コネクタ 425"/>
          <p:cNvCxnSpPr>
            <a:stCxn id="410" idx="0"/>
            <a:endCxn id="419" idx="4"/>
          </p:cNvCxnSpPr>
          <p:nvPr/>
        </p:nvCxnSpPr>
        <p:spPr>
          <a:xfrm rot="16200000" flipV="1">
            <a:off x="661405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7" name="直線矢印コネクタ 426"/>
          <p:cNvCxnSpPr>
            <a:stCxn id="410" idx="0"/>
            <a:endCxn id="422" idx="4"/>
          </p:cNvCxnSpPr>
          <p:nvPr/>
        </p:nvCxnSpPr>
        <p:spPr>
          <a:xfrm rot="5400000" flipH="1" flipV="1">
            <a:off x="714983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8" name="直線矢印コネクタ 427"/>
          <p:cNvCxnSpPr>
            <a:stCxn id="410" idx="0"/>
            <a:endCxn id="421" idx="4"/>
          </p:cNvCxnSpPr>
          <p:nvPr/>
        </p:nvCxnSpPr>
        <p:spPr>
          <a:xfrm rot="5400000" flipH="1" flipV="1">
            <a:off x="697124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9" name="直線矢印コネクタ 428"/>
          <p:cNvCxnSpPr>
            <a:stCxn id="411" idx="0"/>
            <a:endCxn id="417" idx="4"/>
          </p:cNvCxnSpPr>
          <p:nvPr/>
        </p:nvCxnSpPr>
        <p:spPr>
          <a:xfrm rot="16200000" flipV="1">
            <a:off x="636402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0" name="直線矢印コネクタ 429"/>
          <p:cNvCxnSpPr>
            <a:stCxn id="411" idx="0"/>
            <a:endCxn id="418" idx="4"/>
          </p:cNvCxnSpPr>
          <p:nvPr/>
        </p:nvCxnSpPr>
        <p:spPr>
          <a:xfrm rot="16200000" flipV="1">
            <a:off x="654261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1" name="直線矢印コネクタ 430"/>
          <p:cNvCxnSpPr>
            <a:stCxn id="411" idx="0"/>
            <a:endCxn id="420" idx="4"/>
          </p:cNvCxnSpPr>
          <p:nvPr/>
        </p:nvCxnSpPr>
        <p:spPr>
          <a:xfrm rot="16200000" flipV="1">
            <a:off x="689980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2" name="直線矢印コネクタ 431"/>
          <p:cNvCxnSpPr>
            <a:stCxn id="411" idx="0"/>
            <a:endCxn id="419" idx="4"/>
          </p:cNvCxnSpPr>
          <p:nvPr/>
        </p:nvCxnSpPr>
        <p:spPr>
          <a:xfrm rot="16200000" flipV="1">
            <a:off x="672121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3" name="直線矢印コネクタ 432"/>
          <p:cNvCxnSpPr>
            <a:stCxn id="411" idx="0"/>
            <a:endCxn id="422" idx="4"/>
          </p:cNvCxnSpPr>
          <p:nvPr/>
        </p:nvCxnSpPr>
        <p:spPr>
          <a:xfrm rot="5400000" flipH="1" flipV="1">
            <a:off x="725699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4" name="直線矢印コネクタ 433"/>
          <p:cNvCxnSpPr>
            <a:stCxn id="411" idx="0"/>
            <a:endCxn id="421" idx="4"/>
          </p:cNvCxnSpPr>
          <p:nvPr/>
        </p:nvCxnSpPr>
        <p:spPr>
          <a:xfrm rot="16200000" flipV="1">
            <a:off x="707840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5" name="直線矢印コネクタ 434"/>
          <p:cNvCxnSpPr>
            <a:stCxn id="412" idx="0"/>
            <a:endCxn id="417" idx="4"/>
          </p:cNvCxnSpPr>
          <p:nvPr/>
        </p:nvCxnSpPr>
        <p:spPr>
          <a:xfrm rot="16200000" flipV="1">
            <a:off x="647117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6" name="直線矢印コネクタ 435"/>
          <p:cNvCxnSpPr>
            <a:stCxn id="412" idx="0"/>
            <a:endCxn id="418" idx="4"/>
          </p:cNvCxnSpPr>
          <p:nvPr/>
        </p:nvCxnSpPr>
        <p:spPr>
          <a:xfrm rot="16200000" flipV="1">
            <a:off x="664977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7" name="直線矢印コネクタ 436"/>
          <p:cNvCxnSpPr>
            <a:stCxn id="412" idx="0"/>
            <a:endCxn id="420" idx="4"/>
          </p:cNvCxnSpPr>
          <p:nvPr/>
        </p:nvCxnSpPr>
        <p:spPr>
          <a:xfrm rot="16200000" flipV="1">
            <a:off x="700696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8" name="直線矢印コネクタ 437"/>
          <p:cNvCxnSpPr>
            <a:stCxn id="412" idx="0"/>
            <a:endCxn id="419" idx="4"/>
          </p:cNvCxnSpPr>
          <p:nvPr/>
        </p:nvCxnSpPr>
        <p:spPr>
          <a:xfrm rot="16200000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9" name="直線矢印コネクタ 438"/>
          <p:cNvCxnSpPr>
            <a:stCxn id="412" idx="0"/>
            <a:endCxn id="422" idx="4"/>
          </p:cNvCxnSpPr>
          <p:nvPr/>
        </p:nvCxnSpPr>
        <p:spPr>
          <a:xfrm rot="5400000" flipH="1" flipV="1">
            <a:off x="736415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0" name="直線矢印コネクタ 439"/>
          <p:cNvCxnSpPr>
            <a:stCxn id="412" idx="0"/>
            <a:endCxn id="421" idx="4"/>
          </p:cNvCxnSpPr>
          <p:nvPr/>
        </p:nvCxnSpPr>
        <p:spPr>
          <a:xfrm rot="16200000" flipV="1">
            <a:off x="718555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1" name="直線矢印コネクタ 440"/>
          <p:cNvCxnSpPr>
            <a:stCxn id="413" idx="0"/>
            <a:endCxn id="417" idx="4"/>
          </p:cNvCxnSpPr>
          <p:nvPr/>
        </p:nvCxnSpPr>
        <p:spPr>
          <a:xfrm rot="16200000" flipV="1">
            <a:off x="6578335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2" name="直線矢印コネクタ 441"/>
          <p:cNvCxnSpPr>
            <a:stCxn id="413" idx="0"/>
            <a:endCxn id="418" idx="4"/>
          </p:cNvCxnSpPr>
          <p:nvPr/>
        </p:nvCxnSpPr>
        <p:spPr>
          <a:xfrm rot="16200000" flipV="1">
            <a:off x="6756930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3" name="直線矢印コネクタ 442"/>
          <p:cNvCxnSpPr>
            <a:stCxn id="413" idx="0"/>
            <a:endCxn id="420" idx="4"/>
          </p:cNvCxnSpPr>
          <p:nvPr/>
        </p:nvCxnSpPr>
        <p:spPr>
          <a:xfrm rot="16200000" flipV="1">
            <a:off x="711412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4" name="直線矢印コネクタ 443"/>
          <p:cNvCxnSpPr>
            <a:stCxn id="413" idx="0"/>
            <a:endCxn id="419" idx="4"/>
          </p:cNvCxnSpPr>
          <p:nvPr/>
        </p:nvCxnSpPr>
        <p:spPr>
          <a:xfrm rot="16200000" flipV="1">
            <a:off x="6935525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5" name="直線矢印コネクタ 444"/>
          <p:cNvCxnSpPr>
            <a:stCxn id="413" idx="0"/>
            <a:endCxn id="422" idx="4"/>
          </p:cNvCxnSpPr>
          <p:nvPr/>
        </p:nvCxnSpPr>
        <p:spPr>
          <a:xfrm rot="16200000" flipV="1">
            <a:off x="747131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6" name="直線矢印コネクタ 445"/>
          <p:cNvCxnSpPr>
            <a:stCxn id="413" idx="0"/>
            <a:endCxn id="421" idx="4"/>
          </p:cNvCxnSpPr>
          <p:nvPr/>
        </p:nvCxnSpPr>
        <p:spPr>
          <a:xfrm rot="16200000" flipV="1">
            <a:off x="729271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7" name="直線矢印コネクタ 446"/>
          <p:cNvCxnSpPr>
            <a:stCxn id="414" idx="0"/>
            <a:endCxn id="417" idx="4"/>
          </p:cNvCxnSpPr>
          <p:nvPr/>
        </p:nvCxnSpPr>
        <p:spPr>
          <a:xfrm rot="16200000" flipV="1">
            <a:off x="6685492" y="3399352"/>
            <a:ext cx="845114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8" name="直線矢印コネクタ 447"/>
          <p:cNvCxnSpPr>
            <a:stCxn id="414" idx="0"/>
            <a:endCxn id="418" idx="4"/>
          </p:cNvCxnSpPr>
          <p:nvPr/>
        </p:nvCxnSpPr>
        <p:spPr>
          <a:xfrm rot="16200000" flipV="1">
            <a:off x="6864087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9" name="直線矢印コネクタ 448"/>
          <p:cNvCxnSpPr>
            <a:stCxn id="414" idx="0"/>
            <a:endCxn id="420" idx="4"/>
          </p:cNvCxnSpPr>
          <p:nvPr/>
        </p:nvCxnSpPr>
        <p:spPr>
          <a:xfrm rot="16200000" flipV="1">
            <a:off x="7221277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0" name="直線矢印コネクタ 449"/>
          <p:cNvCxnSpPr>
            <a:stCxn id="414" idx="0"/>
            <a:endCxn id="419" idx="4"/>
          </p:cNvCxnSpPr>
          <p:nvPr/>
        </p:nvCxnSpPr>
        <p:spPr>
          <a:xfrm rot="16200000" flipV="1">
            <a:off x="7042682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1" name="直線矢印コネクタ 450"/>
          <p:cNvCxnSpPr>
            <a:stCxn id="414" idx="0"/>
            <a:endCxn id="422" idx="4"/>
          </p:cNvCxnSpPr>
          <p:nvPr/>
        </p:nvCxnSpPr>
        <p:spPr>
          <a:xfrm rot="16200000" flipV="1">
            <a:off x="7578467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2" name="直線矢印コネクタ 451"/>
          <p:cNvCxnSpPr>
            <a:stCxn id="414" idx="0"/>
            <a:endCxn id="421" idx="4"/>
          </p:cNvCxnSpPr>
          <p:nvPr/>
        </p:nvCxnSpPr>
        <p:spPr>
          <a:xfrm rot="16200000" flipV="1">
            <a:off x="7399872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3" name="直線矢印コネクタ 452"/>
          <p:cNvCxnSpPr>
            <a:stCxn id="415" idx="0"/>
            <a:endCxn id="417" idx="4"/>
          </p:cNvCxnSpPr>
          <p:nvPr/>
        </p:nvCxnSpPr>
        <p:spPr>
          <a:xfrm rot="16200000" flipV="1">
            <a:off x="6792649" y="3292195"/>
            <a:ext cx="845114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4" name="直線矢印コネクタ 453"/>
          <p:cNvCxnSpPr>
            <a:stCxn id="415" idx="0"/>
            <a:endCxn id="418" idx="4"/>
          </p:cNvCxnSpPr>
          <p:nvPr/>
        </p:nvCxnSpPr>
        <p:spPr>
          <a:xfrm rot="16200000" flipV="1">
            <a:off x="6971244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直線矢印コネクタ 454"/>
          <p:cNvCxnSpPr>
            <a:stCxn id="415" idx="0"/>
            <a:endCxn id="420" idx="4"/>
          </p:cNvCxnSpPr>
          <p:nvPr/>
        </p:nvCxnSpPr>
        <p:spPr>
          <a:xfrm rot="16200000" flipV="1">
            <a:off x="732843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直線矢印コネクタ 455"/>
          <p:cNvCxnSpPr>
            <a:stCxn id="415" idx="0"/>
            <a:endCxn id="419" idx="4"/>
          </p:cNvCxnSpPr>
          <p:nvPr/>
        </p:nvCxnSpPr>
        <p:spPr>
          <a:xfrm rot="16200000" flipV="1">
            <a:off x="7149839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直線矢印コネクタ 456"/>
          <p:cNvCxnSpPr>
            <a:stCxn id="415" idx="0"/>
            <a:endCxn id="422" idx="4"/>
          </p:cNvCxnSpPr>
          <p:nvPr/>
        </p:nvCxnSpPr>
        <p:spPr>
          <a:xfrm rot="16200000" flipV="1">
            <a:off x="768562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8" name="直線矢印コネクタ 457"/>
          <p:cNvCxnSpPr>
            <a:stCxn id="415" idx="0"/>
            <a:endCxn id="421" idx="4"/>
          </p:cNvCxnSpPr>
          <p:nvPr/>
        </p:nvCxnSpPr>
        <p:spPr>
          <a:xfrm rot="16200000" flipV="1">
            <a:off x="750702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9" name="直線矢印コネクタ 458"/>
          <p:cNvCxnSpPr>
            <a:stCxn id="416" idx="0"/>
            <a:endCxn id="417" idx="4"/>
          </p:cNvCxnSpPr>
          <p:nvPr/>
        </p:nvCxnSpPr>
        <p:spPr>
          <a:xfrm rot="16200000" flipV="1">
            <a:off x="6899806" y="3185038"/>
            <a:ext cx="845114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0" name="直線矢印コネクタ 459"/>
          <p:cNvCxnSpPr>
            <a:stCxn id="416" idx="0"/>
            <a:endCxn id="418" idx="4"/>
          </p:cNvCxnSpPr>
          <p:nvPr/>
        </p:nvCxnSpPr>
        <p:spPr>
          <a:xfrm rot="16200000" flipV="1">
            <a:off x="7078401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1" name="直線矢印コネクタ 460"/>
          <p:cNvCxnSpPr>
            <a:stCxn id="416" idx="0"/>
            <a:endCxn id="420" idx="4"/>
          </p:cNvCxnSpPr>
          <p:nvPr/>
        </p:nvCxnSpPr>
        <p:spPr>
          <a:xfrm rot="16200000" flipV="1">
            <a:off x="743559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2" name="直線矢印コネクタ 461"/>
          <p:cNvCxnSpPr>
            <a:stCxn id="416" idx="0"/>
            <a:endCxn id="419" idx="4"/>
          </p:cNvCxnSpPr>
          <p:nvPr/>
        </p:nvCxnSpPr>
        <p:spPr>
          <a:xfrm rot="16200000" flipV="1">
            <a:off x="7256996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3" name="直線矢印コネクタ 462"/>
          <p:cNvCxnSpPr>
            <a:stCxn id="416" idx="0"/>
            <a:endCxn id="422" idx="4"/>
          </p:cNvCxnSpPr>
          <p:nvPr/>
        </p:nvCxnSpPr>
        <p:spPr>
          <a:xfrm rot="16200000" flipV="1">
            <a:off x="779278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4" name="直線矢印コネクタ 463"/>
          <p:cNvCxnSpPr>
            <a:stCxn id="416" idx="0"/>
            <a:endCxn id="421" idx="4"/>
          </p:cNvCxnSpPr>
          <p:nvPr/>
        </p:nvCxnSpPr>
        <p:spPr>
          <a:xfrm rot="16200000" flipV="1">
            <a:off x="761418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5" name="円/楕円 464"/>
          <p:cNvSpPr/>
          <p:nvPr/>
        </p:nvSpPr>
        <p:spPr>
          <a:xfrm>
            <a:off x="8643966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466" name="直線矢印コネクタ 465"/>
          <p:cNvCxnSpPr>
            <a:stCxn id="465" idx="0"/>
            <a:endCxn id="417" idx="4"/>
          </p:cNvCxnSpPr>
          <p:nvPr/>
        </p:nvCxnSpPr>
        <p:spPr>
          <a:xfrm rot="16200000" flipV="1">
            <a:off x="7006963" y="3077881"/>
            <a:ext cx="845114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7" name="直線矢印コネクタ 466"/>
          <p:cNvCxnSpPr>
            <a:stCxn id="465" idx="0"/>
            <a:endCxn id="418" idx="4"/>
          </p:cNvCxnSpPr>
          <p:nvPr/>
        </p:nvCxnSpPr>
        <p:spPr>
          <a:xfrm rot="16200000" flipV="1">
            <a:off x="718555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8" name="直線矢印コネクタ 467"/>
          <p:cNvCxnSpPr>
            <a:stCxn id="465" idx="0"/>
            <a:endCxn id="420" idx="4"/>
          </p:cNvCxnSpPr>
          <p:nvPr/>
        </p:nvCxnSpPr>
        <p:spPr>
          <a:xfrm rot="16200000" flipV="1">
            <a:off x="754274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9" name="直線矢印コネクタ 468"/>
          <p:cNvCxnSpPr>
            <a:stCxn id="465" idx="0"/>
            <a:endCxn id="419" idx="4"/>
          </p:cNvCxnSpPr>
          <p:nvPr/>
        </p:nvCxnSpPr>
        <p:spPr>
          <a:xfrm rot="16200000" flipV="1">
            <a:off x="736415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0" name="直線矢印コネクタ 469"/>
          <p:cNvCxnSpPr>
            <a:stCxn id="465" idx="0"/>
            <a:endCxn id="422" idx="4"/>
          </p:cNvCxnSpPr>
          <p:nvPr/>
        </p:nvCxnSpPr>
        <p:spPr>
          <a:xfrm rot="16200000" flipV="1">
            <a:off x="789993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1" name="直線矢印コネクタ 470"/>
          <p:cNvCxnSpPr>
            <a:stCxn id="465" idx="0"/>
            <a:endCxn id="421" idx="4"/>
          </p:cNvCxnSpPr>
          <p:nvPr/>
        </p:nvCxnSpPr>
        <p:spPr>
          <a:xfrm rot="16200000" flipV="1">
            <a:off x="772134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2" name="円/楕円 471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473" name="直線矢印コネクタ 472"/>
          <p:cNvCxnSpPr>
            <a:stCxn id="332" idx="0"/>
            <a:endCxn id="472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4" name="直線矢印コネクタ 473"/>
          <p:cNvCxnSpPr>
            <a:stCxn id="411" idx="0"/>
            <a:endCxn id="472" idx="4"/>
          </p:cNvCxnSpPr>
          <p:nvPr/>
        </p:nvCxnSpPr>
        <p:spPr>
          <a:xfrm rot="5400000" flipH="1" flipV="1">
            <a:off x="743559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5" name="直線矢印コネクタ 474"/>
          <p:cNvCxnSpPr>
            <a:stCxn id="412" idx="0"/>
            <a:endCxn id="472" idx="4"/>
          </p:cNvCxnSpPr>
          <p:nvPr/>
        </p:nvCxnSpPr>
        <p:spPr>
          <a:xfrm rot="5400000" flipH="1" flipV="1">
            <a:off x="754274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6" name="直線矢印コネクタ 475"/>
          <p:cNvCxnSpPr>
            <a:stCxn id="413" idx="0"/>
            <a:endCxn id="472" idx="4"/>
          </p:cNvCxnSpPr>
          <p:nvPr/>
        </p:nvCxnSpPr>
        <p:spPr>
          <a:xfrm rot="5400000" flipH="1" flipV="1">
            <a:off x="764990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7" name="直線矢印コネクタ 476"/>
          <p:cNvCxnSpPr>
            <a:stCxn id="414" idx="0"/>
            <a:endCxn id="472" idx="4"/>
          </p:cNvCxnSpPr>
          <p:nvPr/>
        </p:nvCxnSpPr>
        <p:spPr>
          <a:xfrm rot="16200000" flipV="1">
            <a:off x="775706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8" name="直線矢印コネクタ 477"/>
          <p:cNvCxnSpPr>
            <a:stCxn id="415" idx="0"/>
            <a:endCxn id="472" idx="4"/>
          </p:cNvCxnSpPr>
          <p:nvPr/>
        </p:nvCxnSpPr>
        <p:spPr>
          <a:xfrm rot="16200000" flipV="1">
            <a:off x="786421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9" name="直線矢印コネクタ 478"/>
          <p:cNvCxnSpPr>
            <a:stCxn id="416" idx="0"/>
            <a:endCxn id="472" idx="4"/>
          </p:cNvCxnSpPr>
          <p:nvPr/>
        </p:nvCxnSpPr>
        <p:spPr>
          <a:xfrm rot="16200000" flipV="1">
            <a:off x="797137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0" name="直線矢印コネクタ 479"/>
          <p:cNvCxnSpPr>
            <a:stCxn id="465" idx="0"/>
            <a:endCxn id="472" idx="4"/>
          </p:cNvCxnSpPr>
          <p:nvPr/>
        </p:nvCxnSpPr>
        <p:spPr>
          <a:xfrm rot="16200000" flipV="1">
            <a:off x="807853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1" name="上矢印 480"/>
          <p:cNvSpPr/>
          <p:nvPr/>
        </p:nvSpPr>
        <p:spPr>
          <a:xfrm rot="2700000">
            <a:off x="7610216" y="5351808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2" name="上矢印 481"/>
          <p:cNvSpPr/>
          <p:nvPr/>
        </p:nvSpPr>
        <p:spPr>
          <a:xfrm rot="18900000">
            <a:off x="6447112" y="5351808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3" name="カギ線コネクタ 595"/>
          <p:cNvCxnSpPr>
            <a:stCxn id="407" idx="0"/>
          </p:cNvCxnSpPr>
          <p:nvPr/>
        </p:nvCxnSpPr>
        <p:spPr>
          <a:xfrm rot="5400000" flipH="1" flipV="1">
            <a:off x="5750744" y="5250684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4" name="カギ線コネクタ 595"/>
          <p:cNvCxnSpPr>
            <a:stCxn id="408" idx="0"/>
          </p:cNvCxnSpPr>
          <p:nvPr/>
        </p:nvCxnSpPr>
        <p:spPr>
          <a:xfrm rot="5400000" flipH="1" flipV="1">
            <a:off x="6500826" y="4929198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85" name="正方形/長方形 484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486" name="正方形/長方形 485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487" name="正方形/長方形 486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488" name="正方形/長方形 487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53389E-7 L 0.17239 -0.2149 " pathEditMode="relative" rAng="0" ptsTypes="AA">
                                      <p:cBhvr>
                                        <p:cTn id="6" dur="500" spd="-100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-1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52834E-6 L -0.00174 -0.13232 " pathEditMode="relative" rAng="0" ptsTypes="AA">
                                      <p:cBhvr>
                                        <p:cTn id="8" dur="500" spd="-100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6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16424 -0.13982 " pathEditMode="relative" rAng="0" ptsTypes="AA">
                                      <p:cBhvr>
                                        <p:cTn id="10" dur="500" spd="-100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-7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208 L -0.1809 -0.00139 " pathEditMode="relative" rAng="0" ptsTypes="AA">
                                      <p:cBhvr>
                                        <p:cTn id="12" dur="500" spd="-100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L -0.12622 -0.00347 " pathEditMode="relative" rAng="0" ptsTypes="AA">
                                      <p:cBhvr>
                                        <p:cTn id="14" dur="500" spd="-100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6.8471E-7 L -0.06962 -0.0037 " pathEditMode="relative" rAng="0" ptsTypes="AA">
                                      <p:cBhvr>
                                        <p:cTn id="16" dur="500" spd="-100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347 L -0.02274 2.61393E-7 " pathEditMode="relative" rAng="0" ptsTypes="AA">
                                      <p:cBhvr>
                                        <p:cTn id="18" dur="500" spd="-100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-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09045E-6 L -0.48125 0.11959 " pathEditMode="relative" rAng="0" ptsTypes="AA">
                                      <p:cBhvr>
                                        <p:cTn id="20" dur="500" spd="-100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304" grpId="0" animBg="1"/>
      <p:bldP spid="3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正方形/長方形 195"/>
          <p:cNvSpPr/>
          <p:nvPr/>
        </p:nvSpPr>
        <p:spPr>
          <a:xfrm>
            <a:off x="6643670" y="4357670"/>
            <a:ext cx="2500330" cy="2500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ja-JP" sz="2700" dirty="0" smtClean="0"/>
              <a:t>Background: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Learning </a:t>
            </a:r>
            <a:r>
              <a:rPr kumimoji="1" lang="en-US" altLang="ja-JP" dirty="0" smtClean="0"/>
              <a:t>State Representation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with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/>
          <a:lstStyle/>
          <a:p>
            <a:r>
              <a:rPr kumimoji="1" lang="en-US" altLang="ja-JP" dirty="0" smtClean="0"/>
              <a:t>Apply Temporal-Difference learning rule to general prediction</a:t>
            </a:r>
            <a:endParaRPr kumimoji="1" lang="ja-JP" altLang="en-US" dirty="0"/>
          </a:p>
        </p:txBody>
      </p:sp>
      <p:sp>
        <p:nvSpPr>
          <p:cNvPr id="285" name="正方形/長方形 284"/>
          <p:cNvSpPr/>
          <p:nvPr/>
        </p:nvSpPr>
        <p:spPr>
          <a:xfrm>
            <a:off x="517038" y="5019433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kumimoji="1" lang="ja-JP" alt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6" name="円/楕円 285"/>
          <p:cNvSpPr/>
          <p:nvPr/>
        </p:nvSpPr>
        <p:spPr>
          <a:xfrm>
            <a:off x="979689" y="498022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0.3</a:t>
            </a:r>
            <a:endParaRPr kumimoji="1"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7" name="円/楕円 286"/>
          <p:cNvSpPr/>
          <p:nvPr/>
        </p:nvSpPr>
        <p:spPr>
          <a:xfrm>
            <a:off x="1551193" y="498022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8" name="円/楕円 287"/>
          <p:cNvSpPr/>
          <p:nvPr/>
        </p:nvSpPr>
        <p:spPr>
          <a:xfrm>
            <a:off x="2122697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0.4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9" name="円/楕円 288"/>
          <p:cNvSpPr/>
          <p:nvPr/>
        </p:nvSpPr>
        <p:spPr>
          <a:xfrm>
            <a:off x="2694201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0" name="円/楕円 289"/>
          <p:cNvSpPr/>
          <p:nvPr/>
        </p:nvSpPr>
        <p:spPr>
          <a:xfrm>
            <a:off x="3265705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0.1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1" name="円/楕円 290"/>
          <p:cNvSpPr/>
          <p:nvPr/>
        </p:nvSpPr>
        <p:spPr>
          <a:xfrm>
            <a:off x="3837209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0.6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4" name="円/楕円 303"/>
          <p:cNvSpPr/>
          <p:nvPr/>
        </p:nvSpPr>
        <p:spPr>
          <a:xfrm>
            <a:off x="4429124" y="5000636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0.5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1" name="正方形/長方形 300"/>
          <p:cNvSpPr/>
          <p:nvPr/>
        </p:nvSpPr>
        <p:spPr>
          <a:xfrm>
            <a:off x="517038" y="3611084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kumimoji="1" lang="ja-JP" alt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2" name="円/楕円 301"/>
          <p:cNvSpPr/>
          <p:nvPr/>
        </p:nvSpPr>
        <p:spPr>
          <a:xfrm>
            <a:off x="979689" y="3571876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0.1</a:t>
            </a:r>
            <a:endParaRPr kumimoji="1"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3" name="円/楕円 302"/>
          <p:cNvSpPr/>
          <p:nvPr/>
        </p:nvSpPr>
        <p:spPr>
          <a:xfrm>
            <a:off x="1551193" y="3571876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0.9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5" name="円/楕円 304"/>
          <p:cNvSpPr/>
          <p:nvPr/>
        </p:nvSpPr>
        <p:spPr>
          <a:xfrm>
            <a:off x="2122697" y="357187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6" name="円/楕円 305"/>
          <p:cNvSpPr/>
          <p:nvPr/>
        </p:nvSpPr>
        <p:spPr>
          <a:xfrm>
            <a:off x="2694201" y="357187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0.1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7" name="円/楕円 306"/>
          <p:cNvSpPr/>
          <p:nvPr/>
        </p:nvSpPr>
        <p:spPr>
          <a:xfrm>
            <a:off x="3265705" y="357187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8" name="円/楕円 307"/>
          <p:cNvSpPr/>
          <p:nvPr/>
        </p:nvSpPr>
        <p:spPr>
          <a:xfrm>
            <a:off x="3837209" y="357187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0.3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9" name="円/楕円 308"/>
          <p:cNvSpPr/>
          <p:nvPr/>
        </p:nvSpPr>
        <p:spPr>
          <a:xfrm>
            <a:off x="4429124" y="3592287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0.4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10" name="直線矢印コネクタ 309"/>
          <p:cNvCxnSpPr>
            <a:stCxn id="286" idx="0"/>
          </p:cNvCxnSpPr>
          <p:nvPr/>
        </p:nvCxnSpPr>
        <p:spPr>
          <a:xfrm rot="16200000" flipV="1">
            <a:off x="581720" y="4286297"/>
            <a:ext cx="875878" cy="5119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1" name="直線矢印コネクタ 310"/>
          <p:cNvCxnSpPr>
            <a:stCxn id="287" idx="0"/>
            <a:endCxn id="301" idx="2"/>
          </p:cNvCxnSpPr>
          <p:nvPr/>
        </p:nvCxnSpPr>
        <p:spPr>
          <a:xfrm rot="16200000" flipV="1">
            <a:off x="867471" y="4000545"/>
            <a:ext cx="875879" cy="10834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6" name="直線矢印コネクタ 315"/>
          <p:cNvCxnSpPr>
            <a:stCxn id="288" idx="0"/>
            <a:endCxn id="302" idx="4"/>
          </p:cNvCxnSpPr>
          <p:nvPr/>
        </p:nvCxnSpPr>
        <p:spPr>
          <a:xfrm rot="16200000" flipV="1">
            <a:off x="1438934" y="4000504"/>
            <a:ext cx="816434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7" name="直線矢印コネクタ 316"/>
          <p:cNvCxnSpPr>
            <a:stCxn id="289" idx="0"/>
            <a:endCxn id="302" idx="4"/>
          </p:cNvCxnSpPr>
          <p:nvPr/>
        </p:nvCxnSpPr>
        <p:spPr>
          <a:xfrm rot="16200000" flipV="1">
            <a:off x="1724686" y="3714752"/>
            <a:ext cx="816434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2" name="直線矢印コネクタ 321"/>
          <p:cNvCxnSpPr>
            <a:stCxn id="290" idx="0"/>
            <a:endCxn id="303" idx="4"/>
          </p:cNvCxnSpPr>
          <p:nvPr/>
        </p:nvCxnSpPr>
        <p:spPr>
          <a:xfrm rot="16200000" flipV="1">
            <a:off x="2296190" y="3714752"/>
            <a:ext cx="816434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3" name="直線矢印コネクタ 322"/>
          <p:cNvCxnSpPr>
            <a:stCxn id="291" idx="0"/>
            <a:endCxn id="303" idx="4"/>
          </p:cNvCxnSpPr>
          <p:nvPr/>
        </p:nvCxnSpPr>
        <p:spPr>
          <a:xfrm rot="16200000" flipV="1">
            <a:off x="2581942" y="3429000"/>
            <a:ext cx="816434" cy="2286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8" name="直線矢印コネクタ 327"/>
          <p:cNvCxnSpPr>
            <a:stCxn id="304" idx="0"/>
            <a:endCxn id="305" idx="4"/>
          </p:cNvCxnSpPr>
          <p:nvPr/>
        </p:nvCxnSpPr>
        <p:spPr>
          <a:xfrm rot="16200000" flipV="1">
            <a:off x="3153447" y="3429000"/>
            <a:ext cx="836845" cy="23064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3" name="上矢印 332"/>
          <p:cNvSpPr/>
          <p:nvPr/>
        </p:nvSpPr>
        <p:spPr>
          <a:xfrm>
            <a:off x="500034" y="4235229"/>
            <a:ext cx="428628" cy="642942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R</a:t>
            </a:r>
            <a:endParaRPr kumimoji="1" lang="ja-JP" altLang="en-US" sz="2400" dirty="0"/>
          </a:p>
        </p:txBody>
      </p:sp>
      <p:sp>
        <p:nvSpPr>
          <p:cNvPr id="334" name="テキスト ボックス 333"/>
          <p:cNvSpPr txBox="1"/>
          <p:nvPr/>
        </p:nvSpPr>
        <p:spPr>
          <a:xfrm>
            <a:off x="-71438" y="3630688"/>
            <a:ext cx="642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/>
              <a:t>t</a:t>
            </a:r>
            <a:r>
              <a:rPr kumimoji="1" lang="en-US" altLang="ja-JP" sz="2400" dirty="0" smtClean="0"/>
              <a:t>+1</a:t>
            </a:r>
            <a:endParaRPr kumimoji="1" lang="ja-JP" altLang="en-US" sz="2400" dirty="0"/>
          </a:p>
        </p:txBody>
      </p:sp>
      <p:sp>
        <p:nvSpPr>
          <p:cNvPr id="335" name="テキスト ボックス 334"/>
          <p:cNvSpPr txBox="1"/>
          <p:nvPr/>
        </p:nvSpPr>
        <p:spPr>
          <a:xfrm>
            <a:off x="0" y="5021047"/>
            <a:ext cx="50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t</a:t>
            </a:r>
            <a:endParaRPr kumimoji="1" lang="ja-JP" altLang="en-US" sz="2400" dirty="0"/>
          </a:p>
        </p:txBody>
      </p:sp>
      <p:sp>
        <p:nvSpPr>
          <p:cNvPr id="318" name="円/楕円 317"/>
          <p:cNvSpPr/>
          <p:nvPr/>
        </p:nvSpPr>
        <p:spPr>
          <a:xfrm>
            <a:off x="5214942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19" name="円/楕円 318"/>
          <p:cNvSpPr/>
          <p:nvPr/>
        </p:nvSpPr>
        <p:spPr>
          <a:xfrm>
            <a:off x="542925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20" name="円/楕円 319"/>
          <p:cNvSpPr/>
          <p:nvPr/>
        </p:nvSpPr>
        <p:spPr>
          <a:xfrm>
            <a:off x="564357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21" name="円/楕円 320"/>
          <p:cNvSpPr/>
          <p:nvPr/>
        </p:nvSpPr>
        <p:spPr>
          <a:xfrm>
            <a:off x="585788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24" name="円/楕円 323"/>
          <p:cNvSpPr/>
          <p:nvPr/>
        </p:nvSpPr>
        <p:spPr>
          <a:xfrm>
            <a:off x="607219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25" name="円/楕円 324"/>
          <p:cNvSpPr/>
          <p:nvPr/>
        </p:nvSpPr>
        <p:spPr>
          <a:xfrm>
            <a:off x="628651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26" name="円/楕円 325"/>
          <p:cNvSpPr/>
          <p:nvPr/>
        </p:nvSpPr>
        <p:spPr>
          <a:xfrm>
            <a:off x="6500826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27" name="円/楕円 326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29" name="円/楕円 328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30" name="円/楕円 329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31" name="円/楕円 330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32" name="円/楕円 331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36" name="円/楕円 335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342" name="直線矢印コネクタ 341"/>
          <p:cNvCxnSpPr>
            <a:stCxn id="318" idx="0"/>
            <a:endCxn id="327" idx="4"/>
          </p:cNvCxnSpPr>
          <p:nvPr/>
        </p:nvCxnSpPr>
        <p:spPr>
          <a:xfrm rot="5400000" flipH="1" flipV="1">
            <a:off x="529245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直線矢印コネクタ 342"/>
          <p:cNvCxnSpPr>
            <a:stCxn id="318" idx="0"/>
            <a:endCxn id="329" idx="4"/>
          </p:cNvCxnSpPr>
          <p:nvPr/>
        </p:nvCxnSpPr>
        <p:spPr>
          <a:xfrm rot="5400000" flipH="1" flipV="1">
            <a:off x="547104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直線矢印コネクタ 343"/>
          <p:cNvCxnSpPr>
            <a:stCxn id="318" idx="0"/>
            <a:endCxn id="331" idx="4"/>
          </p:cNvCxnSpPr>
          <p:nvPr/>
        </p:nvCxnSpPr>
        <p:spPr>
          <a:xfrm rot="5400000" flipH="1" flipV="1">
            <a:off x="582823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直線矢印コネクタ 344"/>
          <p:cNvCxnSpPr>
            <a:stCxn id="318" idx="0"/>
            <a:endCxn id="330" idx="4"/>
          </p:cNvCxnSpPr>
          <p:nvPr/>
        </p:nvCxnSpPr>
        <p:spPr>
          <a:xfrm rot="5400000" flipH="1" flipV="1">
            <a:off x="564964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>
            <a:stCxn id="318" idx="0"/>
            <a:endCxn id="336" idx="4"/>
          </p:cNvCxnSpPr>
          <p:nvPr/>
        </p:nvCxnSpPr>
        <p:spPr>
          <a:xfrm rot="5400000" flipH="1" flipV="1">
            <a:off x="6185426" y="3327914"/>
            <a:ext cx="845114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>
            <a:stCxn id="318" idx="0"/>
            <a:endCxn id="332" idx="4"/>
          </p:cNvCxnSpPr>
          <p:nvPr/>
        </p:nvCxnSpPr>
        <p:spPr>
          <a:xfrm rot="5400000" flipH="1" flipV="1">
            <a:off x="6006831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>
            <a:stCxn id="319" idx="0"/>
            <a:endCxn id="327" idx="4"/>
          </p:cNvCxnSpPr>
          <p:nvPr/>
        </p:nvCxnSpPr>
        <p:spPr>
          <a:xfrm rot="5400000" flipH="1" flipV="1">
            <a:off x="539960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>
            <a:stCxn id="319" idx="0"/>
            <a:endCxn id="329" idx="4"/>
          </p:cNvCxnSpPr>
          <p:nvPr/>
        </p:nvCxnSpPr>
        <p:spPr>
          <a:xfrm rot="5400000" flipH="1" flipV="1">
            <a:off x="557820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>
            <a:stCxn id="319" idx="0"/>
            <a:endCxn id="331" idx="4"/>
          </p:cNvCxnSpPr>
          <p:nvPr/>
        </p:nvCxnSpPr>
        <p:spPr>
          <a:xfrm rot="5400000" flipH="1" flipV="1">
            <a:off x="593539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>
            <a:stCxn id="319" idx="0"/>
            <a:endCxn id="330" idx="4"/>
          </p:cNvCxnSpPr>
          <p:nvPr/>
        </p:nvCxnSpPr>
        <p:spPr>
          <a:xfrm rot="5400000" flipH="1" flipV="1">
            <a:off x="575679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直線矢印コネクタ 351"/>
          <p:cNvCxnSpPr>
            <a:stCxn id="319" idx="0"/>
            <a:endCxn id="336" idx="4"/>
          </p:cNvCxnSpPr>
          <p:nvPr/>
        </p:nvCxnSpPr>
        <p:spPr>
          <a:xfrm rot="5400000" flipH="1" flipV="1">
            <a:off x="629258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直線矢印コネクタ 352"/>
          <p:cNvCxnSpPr>
            <a:stCxn id="319" idx="0"/>
            <a:endCxn id="332" idx="4"/>
          </p:cNvCxnSpPr>
          <p:nvPr/>
        </p:nvCxnSpPr>
        <p:spPr>
          <a:xfrm rot="5400000" flipH="1" flipV="1">
            <a:off x="611398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直線矢印コネクタ 353"/>
          <p:cNvCxnSpPr>
            <a:stCxn id="320" idx="0"/>
            <a:endCxn id="327" idx="4"/>
          </p:cNvCxnSpPr>
          <p:nvPr/>
        </p:nvCxnSpPr>
        <p:spPr>
          <a:xfrm rot="5400000" flipH="1" flipV="1">
            <a:off x="550676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直線矢印コネクタ 354"/>
          <p:cNvCxnSpPr>
            <a:stCxn id="320" idx="0"/>
            <a:endCxn id="329" idx="4"/>
          </p:cNvCxnSpPr>
          <p:nvPr/>
        </p:nvCxnSpPr>
        <p:spPr>
          <a:xfrm rot="5400000" flipH="1" flipV="1">
            <a:off x="568536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直線矢印コネクタ 355"/>
          <p:cNvCxnSpPr>
            <a:stCxn id="320" idx="0"/>
            <a:endCxn id="331" idx="4"/>
          </p:cNvCxnSpPr>
          <p:nvPr/>
        </p:nvCxnSpPr>
        <p:spPr>
          <a:xfrm rot="5400000" flipH="1" flipV="1">
            <a:off x="604255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直線矢印コネクタ 356"/>
          <p:cNvCxnSpPr>
            <a:stCxn id="320" idx="0"/>
            <a:endCxn id="330" idx="4"/>
          </p:cNvCxnSpPr>
          <p:nvPr/>
        </p:nvCxnSpPr>
        <p:spPr>
          <a:xfrm rot="5400000" flipH="1" flipV="1">
            <a:off x="586395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直線矢印コネクタ 357"/>
          <p:cNvCxnSpPr>
            <a:stCxn id="320" idx="0"/>
            <a:endCxn id="336" idx="4"/>
          </p:cNvCxnSpPr>
          <p:nvPr/>
        </p:nvCxnSpPr>
        <p:spPr>
          <a:xfrm rot="5400000" flipH="1" flipV="1">
            <a:off x="6399740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直線矢印コネクタ 358"/>
          <p:cNvCxnSpPr>
            <a:stCxn id="320" idx="0"/>
            <a:endCxn id="332" idx="4"/>
          </p:cNvCxnSpPr>
          <p:nvPr/>
        </p:nvCxnSpPr>
        <p:spPr>
          <a:xfrm rot="5400000" flipH="1" flipV="1">
            <a:off x="6221145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直線矢印コネクタ 359"/>
          <p:cNvCxnSpPr>
            <a:stCxn id="321" idx="0"/>
            <a:endCxn id="327" idx="4"/>
          </p:cNvCxnSpPr>
          <p:nvPr/>
        </p:nvCxnSpPr>
        <p:spPr>
          <a:xfrm rot="16200000" flipV="1">
            <a:off x="561392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直線矢印コネクタ 360"/>
          <p:cNvCxnSpPr>
            <a:stCxn id="321" idx="0"/>
            <a:endCxn id="329" idx="4"/>
          </p:cNvCxnSpPr>
          <p:nvPr/>
        </p:nvCxnSpPr>
        <p:spPr>
          <a:xfrm rot="5400000" flipH="1" flipV="1">
            <a:off x="5792517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直線矢印コネクタ 361"/>
          <p:cNvCxnSpPr>
            <a:stCxn id="321" idx="0"/>
            <a:endCxn id="331" idx="4"/>
          </p:cNvCxnSpPr>
          <p:nvPr/>
        </p:nvCxnSpPr>
        <p:spPr>
          <a:xfrm rot="5400000" flipH="1" flipV="1">
            <a:off x="6149707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直線矢印コネクタ 362"/>
          <p:cNvCxnSpPr>
            <a:stCxn id="321" idx="0"/>
            <a:endCxn id="330" idx="4"/>
          </p:cNvCxnSpPr>
          <p:nvPr/>
        </p:nvCxnSpPr>
        <p:spPr>
          <a:xfrm rot="5400000" flipH="1" flipV="1">
            <a:off x="5971112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直線矢印コネクタ 363"/>
          <p:cNvCxnSpPr>
            <a:stCxn id="321" idx="0"/>
            <a:endCxn id="336" idx="4"/>
          </p:cNvCxnSpPr>
          <p:nvPr/>
        </p:nvCxnSpPr>
        <p:spPr>
          <a:xfrm rot="5400000" flipH="1" flipV="1">
            <a:off x="6506897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直線矢印コネクタ 364"/>
          <p:cNvCxnSpPr>
            <a:stCxn id="321" idx="0"/>
            <a:endCxn id="332" idx="4"/>
          </p:cNvCxnSpPr>
          <p:nvPr/>
        </p:nvCxnSpPr>
        <p:spPr>
          <a:xfrm rot="5400000" flipH="1" flipV="1">
            <a:off x="6328302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直線矢印コネクタ 365"/>
          <p:cNvCxnSpPr>
            <a:stCxn id="324" idx="0"/>
            <a:endCxn id="327" idx="4"/>
          </p:cNvCxnSpPr>
          <p:nvPr/>
        </p:nvCxnSpPr>
        <p:spPr>
          <a:xfrm rot="16200000" flipV="1">
            <a:off x="572107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直線矢印コネクタ 366"/>
          <p:cNvCxnSpPr>
            <a:stCxn id="324" idx="0"/>
            <a:endCxn id="329" idx="4"/>
          </p:cNvCxnSpPr>
          <p:nvPr/>
        </p:nvCxnSpPr>
        <p:spPr>
          <a:xfrm rot="5400000" flipH="1" flipV="1">
            <a:off x="589967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直線矢印コネクタ 367"/>
          <p:cNvCxnSpPr>
            <a:stCxn id="324" idx="0"/>
            <a:endCxn id="331" idx="4"/>
          </p:cNvCxnSpPr>
          <p:nvPr/>
        </p:nvCxnSpPr>
        <p:spPr>
          <a:xfrm rot="5400000" flipH="1" flipV="1">
            <a:off x="6256864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直線矢印コネクタ 368"/>
          <p:cNvCxnSpPr>
            <a:stCxn id="324" idx="0"/>
            <a:endCxn id="330" idx="4"/>
          </p:cNvCxnSpPr>
          <p:nvPr/>
        </p:nvCxnSpPr>
        <p:spPr>
          <a:xfrm rot="5400000" flipH="1" flipV="1">
            <a:off x="607826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直線矢印コネクタ 369"/>
          <p:cNvCxnSpPr>
            <a:stCxn id="324" idx="0"/>
            <a:endCxn id="336" idx="4"/>
          </p:cNvCxnSpPr>
          <p:nvPr/>
        </p:nvCxnSpPr>
        <p:spPr>
          <a:xfrm rot="5400000" flipH="1" flipV="1">
            <a:off x="6614054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直線矢印コネクタ 370"/>
          <p:cNvCxnSpPr>
            <a:stCxn id="324" idx="0"/>
            <a:endCxn id="332" idx="4"/>
          </p:cNvCxnSpPr>
          <p:nvPr/>
        </p:nvCxnSpPr>
        <p:spPr>
          <a:xfrm rot="5400000" flipH="1" flipV="1">
            <a:off x="6435459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直線矢印コネクタ 371"/>
          <p:cNvCxnSpPr>
            <a:stCxn id="325" idx="0"/>
            <a:endCxn id="327" idx="4"/>
          </p:cNvCxnSpPr>
          <p:nvPr/>
        </p:nvCxnSpPr>
        <p:spPr>
          <a:xfrm rot="16200000" flipV="1">
            <a:off x="582823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直線矢印コネクタ 372"/>
          <p:cNvCxnSpPr>
            <a:stCxn id="325" idx="0"/>
            <a:endCxn id="329" idx="4"/>
          </p:cNvCxnSpPr>
          <p:nvPr/>
        </p:nvCxnSpPr>
        <p:spPr>
          <a:xfrm rot="16200000" flipV="1">
            <a:off x="600683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325" idx="0"/>
            <a:endCxn id="331" idx="4"/>
          </p:cNvCxnSpPr>
          <p:nvPr/>
        </p:nvCxnSpPr>
        <p:spPr>
          <a:xfrm rot="5400000" flipH="1" flipV="1">
            <a:off x="636402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>
            <a:stCxn id="325" idx="0"/>
            <a:endCxn id="330" idx="4"/>
          </p:cNvCxnSpPr>
          <p:nvPr/>
        </p:nvCxnSpPr>
        <p:spPr>
          <a:xfrm rot="5400000" flipH="1" flipV="1">
            <a:off x="618542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>
            <a:stCxn id="325" idx="0"/>
            <a:endCxn id="336" idx="4"/>
          </p:cNvCxnSpPr>
          <p:nvPr/>
        </p:nvCxnSpPr>
        <p:spPr>
          <a:xfrm rot="5400000" flipH="1" flipV="1">
            <a:off x="672121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>
            <a:stCxn id="325" idx="0"/>
            <a:endCxn id="332" idx="4"/>
          </p:cNvCxnSpPr>
          <p:nvPr/>
        </p:nvCxnSpPr>
        <p:spPr>
          <a:xfrm rot="5400000" flipH="1" flipV="1">
            <a:off x="654261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直線矢印コネクタ 377"/>
          <p:cNvCxnSpPr>
            <a:stCxn id="326" idx="0"/>
            <a:endCxn id="327" idx="4"/>
          </p:cNvCxnSpPr>
          <p:nvPr/>
        </p:nvCxnSpPr>
        <p:spPr>
          <a:xfrm rot="16200000" flipV="1">
            <a:off x="593539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>
            <a:stCxn id="326" idx="0"/>
            <a:endCxn id="329" idx="4"/>
          </p:cNvCxnSpPr>
          <p:nvPr/>
        </p:nvCxnSpPr>
        <p:spPr>
          <a:xfrm rot="16200000" flipV="1">
            <a:off x="611398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>
            <a:stCxn id="326" idx="0"/>
            <a:endCxn id="331" idx="4"/>
          </p:cNvCxnSpPr>
          <p:nvPr/>
        </p:nvCxnSpPr>
        <p:spPr>
          <a:xfrm rot="5400000" flipH="1" flipV="1">
            <a:off x="647117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>
            <a:stCxn id="326" idx="0"/>
            <a:endCxn id="330" idx="4"/>
          </p:cNvCxnSpPr>
          <p:nvPr/>
        </p:nvCxnSpPr>
        <p:spPr>
          <a:xfrm rot="5400000" flipH="1" flipV="1">
            <a:off x="629258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>
            <a:stCxn id="326" idx="0"/>
            <a:endCxn id="336" idx="4"/>
          </p:cNvCxnSpPr>
          <p:nvPr/>
        </p:nvCxnSpPr>
        <p:spPr>
          <a:xfrm rot="5400000" flipH="1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直線矢印コネクタ 382"/>
          <p:cNvCxnSpPr>
            <a:stCxn id="326" idx="0"/>
            <a:endCxn id="332" idx="4"/>
          </p:cNvCxnSpPr>
          <p:nvPr/>
        </p:nvCxnSpPr>
        <p:spPr>
          <a:xfrm rot="5400000" flipH="1" flipV="1">
            <a:off x="664977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4" name="正方形/長方形 383"/>
          <p:cNvSpPr/>
          <p:nvPr/>
        </p:nvSpPr>
        <p:spPr>
          <a:xfrm>
            <a:off x="5929322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5" name="円/楕円 384"/>
          <p:cNvSpPr/>
          <p:nvPr/>
        </p:nvSpPr>
        <p:spPr>
          <a:xfrm>
            <a:off x="628654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86" name="円/楕円 385"/>
          <p:cNvSpPr/>
          <p:nvPr/>
        </p:nvSpPr>
        <p:spPr>
          <a:xfrm>
            <a:off x="664373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87" name="円/楕円 386"/>
          <p:cNvSpPr/>
          <p:nvPr/>
        </p:nvSpPr>
        <p:spPr>
          <a:xfrm>
            <a:off x="700092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88" name="円/楕円 387"/>
          <p:cNvSpPr/>
          <p:nvPr/>
        </p:nvSpPr>
        <p:spPr>
          <a:xfrm>
            <a:off x="735811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89" name="円/楕円 388"/>
          <p:cNvSpPr/>
          <p:nvPr/>
        </p:nvSpPr>
        <p:spPr>
          <a:xfrm>
            <a:off x="771530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90" name="円/楕円 389"/>
          <p:cNvSpPr/>
          <p:nvPr/>
        </p:nvSpPr>
        <p:spPr>
          <a:xfrm>
            <a:off x="807249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91" name="円/楕円 390"/>
          <p:cNvSpPr/>
          <p:nvPr/>
        </p:nvSpPr>
        <p:spPr>
          <a:xfrm>
            <a:off x="6715140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392" name="直線矢印コネクタ 391"/>
          <p:cNvCxnSpPr>
            <a:stCxn id="391" idx="0"/>
            <a:endCxn id="327" idx="4"/>
          </p:cNvCxnSpPr>
          <p:nvPr/>
        </p:nvCxnSpPr>
        <p:spPr>
          <a:xfrm rot="16200000" flipV="1">
            <a:off x="604255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3" name="直線矢印コネクタ 392"/>
          <p:cNvCxnSpPr>
            <a:stCxn id="391" idx="0"/>
            <a:endCxn id="329" idx="4"/>
          </p:cNvCxnSpPr>
          <p:nvPr/>
        </p:nvCxnSpPr>
        <p:spPr>
          <a:xfrm rot="16200000" flipV="1">
            <a:off x="622114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4" name="直線矢印コネクタ 393"/>
          <p:cNvCxnSpPr>
            <a:stCxn id="391" idx="0"/>
            <a:endCxn id="331" idx="4"/>
          </p:cNvCxnSpPr>
          <p:nvPr/>
        </p:nvCxnSpPr>
        <p:spPr>
          <a:xfrm rot="5400000" flipH="1" flipV="1">
            <a:off x="657833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5" name="直線矢印コネクタ 394"/>
          <p:cNvCxnSpPr>
            <a:stCxn id="391" idx="0"/>
            <a:endCxn id="330" idx="4"/>
          </p:cNvCxnSpPr>
          <p:nvPr/>
        </p:nvCxnSpPr>
        <p:spPr>
          <a:xfrm rot="16200000" flipV="1">
            <a:off x="639974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6" name="直線矢印コネクタ 395"/>
          <p:cNvCxnSpPr>
            <a:stCxn id="391" idx="0"/>
            <a:endCxn id="336" idx="4"/>
          </p:cNvCxnSpPr>
          <p:nvPr/>
        </p:nvCxnSpPr>
        <p:spPr>
          <a:xfrm rot="5400000" flipH="1" flipV="1">
            <a:off x="693552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7" name="直線矢印コネクタ 396"/>
          <p:cNvCxnSpPr>
            <a:stCxn id="391" idx="0"/>
            <a:endCxn id="332" idx="4"/>
          </p:cNvCxnSpPr>
          <p:nvPr/>
        </p:nvCxnSpPr>
        <p:spPr>
          <a:xfrm rot="5400000" flipH="1" flipV="1">
            <a:off x="675693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8" name="円/楕円 397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399" name="直線矢印コネクタ 398"/>
          <p:cNvCxnSpPr>
            <a:endCxn id="398" idx="4"/>
          </p:cNvCxnSpPr>
          <p:nvPr/>
        </p:nvCxnSpPr>
        <p:spPr>
          <a:xfrm flipV="1">
            <a:off x="5715008" y="4084084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0" name="直線矢印コネクタ 399"/>
          <p:cNvCxnSpPr>
            <a:stCxn id="319" idx="0"/>
            <a:endCxn id="398" idx="4"/>
          </p:cNvCxnSpPr>
          <p:nvPr/>
        </p:nvCxnSpPr>
        <p:spPr>
          <a:xfrm rot="5400000" flipH="1" flipV="1">
            <a:off x="647117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1" name="直線矢印コネクタ 400"/>
          <p:cNvCxnSpPr>
            <a:stCxn id="320" idx="0"/>
            <a:endCxn id="398" idx="4"/>
          </p:cNvCxnSpPr>
          <p:nvPr/>
        </p:nvCxnSpPr>
        <p:spPr>
          <a:xfrm rot="5400000" flipH="1" flipV="1">
            <a:off x="6578335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2" name="直線矢印コネクタ 401"/>
          <p:cNvCxnSpPr>
            <a:stCxn id="321" idx="0"/>
            <a:endCxn id="398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3" name="直線矢印コネクタ 402"/>
          <p:cNvCxnSpPr>
            <a:stCxn id="324" idx="0"/>
            <a:endCxn id="398" idx="4"/>
          </p:cNvCxnSpPr>
          <p:nvPr/>
        </p:nvCxnSpPr>
        <p:spPr>
          <a:xfrm rot="5400000" flipH="1" flipV="1">
            <a:off x="6792649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4" name="直線矢印コネクタ 403"/>
          <p:cNvCxnSpPr>
            <a:stCxn id="325" idx="0"/>
            <a:endCxn id="398" idx="4"/>
          </p:cNvCxnSpPr>
          <p:nvPr/>
        </p:nvCxnSpPr>
        <p:spPr>
          <a:xfrm rot="5400000" flipH="1" flipV="1">
            <a:off x="689980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5" name="直線矢印コネクタ 404"/>
          <p:cNvCxnSpPr>
            <a:stCxn id="326" idx="0"/>
            <a:endCxn id="398" idx="4"/>
          </p:cNvCxnSpPr>
          <p:nvPr/>
        </p:nvCxnSpPr>
        <p:spPr>
          <a:xfrm rot="5400000" flipH="1" flipV="1">
            <a:off x="700696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6" name="直線矢印コネクタ 405"/>
          <p:cNvCxnSpPr>
            <a:stCxn id="391" idx="0"/>
            <a:endCxn id="398" idx="4"/>
          </p:cNvCxnSpPr>
          <p:nvPr/>
        </p:nvCxnSpPr>
        <p:spPr>
          <a:xfrm rot="5400000" flipH="1" flipV="1">
            <a:off x="711412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7" name="円/楕円 406"/>
          <p:cNvSpPr/>
          <p:nvPr/>
        </p:nvSpPr>
        <p:spPr>
          <a:xfrm>
            <a:off x="4929222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408" name="円/楕円 407"/>
          <p:cNvSpPr/>
          <p:nvPr/>
        </p:nvSpPr>
        <p:spPr>
          <a:xfrm>
            <a:off x="5286380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409" name="円/楕円 408"/>
          <p:cNvSpPr/>
          <p:nvPr/>
        </p:nvSpPr>
        <p:spPr>
          <a:xfrm>
            <a:off x="8429652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10" name="円/楕円 409"/>
          <p:cNvSpPr/>
          <p:nvPr/>
        </p:nvSpPr>
        <p:spPr>
          <a:xfrm>
            <a:off x="7143768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11" name="円/楕円 410"/>
          <p:cNvSpPr/>
          <p:nvPr/>
        </p:nvSpPr>
        <p:spPr>
          <a:xfrm>
            <a:off x="7358082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12" name="円/楕円 411"/>
          <p:cNvSpPr/>
          <p:nvPr/>
        </p:nvSpPr>
        <p:spPr>
          <a:xfrm>
            <a:off x="75723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13" name="円/楕円 412"/>
          <p:cNvSpPr/>
          <p:nvPr/>
        </p:nvSpPr>
        <p:spPr>
          <a:xfrm>
            <a:off x="7786710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14" name="円/楕円 413"/>
          <p:cNvSpPr/>
          <p:nvPr/>
        </p:nvSpPr>
        <p:spPr>
          <a:xfrm>
            <a:off x="800102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15" name="円/楕円 414"/>
          <p:cNvSpPr/>
          <p:nvPr/>
        </p:nvSpPr>
        <p:spPr>
          <a:xfrm>
            <a:off x="821533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16" name="円/楕円 415"/>
          <p:cNvSpPr/>
          <p:nvPr/>
        </p:nvSpPr>
        <p:spPr>
          <a:xfrm>
            <a:off x="842965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17" name="円/楕円 416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18" name="円/楕円 417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19" name="円/楕円 418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20" name="円/楕円 419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21" name="円/楕円 420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22" name="円/楕円 421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423" name="直線矢印コネクタ 422"/>
          <p:cNvCxnSpPr>
            <a:stCxn id="410" idx="0"/>
            <a:endCxn id="417" idx="4"/>
          </p:cNvCxnSpPr>
          <p:nvPr/>
        </p:nvCxnSpPr>
        <p:spPr>
          <a:xfrm rot="16200000" flipV="1">
            <a:off x="625686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4" name="直線矢印コネクタ 423"/>
          <p:cNvCxnSpPr>
            <a:stCxn id="410" idx="0"/>
            <a:endCxn id="418" idx="4"/>
          </p:cNvCxnSpPr>
          <p:nvPr/>
        </p:nvCxnSpPr>
        <p:spPr>
          <a:xfrm rot="16200000" flipV="1">
            <a:off x="643545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5" name="直線矢印コネクタ 424"/>
          <p:cNvCxnSpPr>
            <a:stCxn id="410" idx="0"/>
            <a:endCxn id="420" idx="4"/>
          </p:cNvCxnSpPr>
          <p:nvPr/>
        </p:nvCxnSpPr>
        <p:spPr>
          <a:xfrm rot="16200000" flipV="1">
            <a:off x="679264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直線矢印コネクタ 425"/>
          <p:cNvCxnSpPr>
            <a:stCxn id="410" idx="0"/>
            <a:endCxn id="419" idx="4"/>
          </p:cNvCxnSpPr>
          <p:nvPr/>
        </p:nvCxnSpPr>
        <p:spPr>
          <a:xfrm rot="16200000" flipV="1">
            <a:off x="661405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7" name="直線矢印コネクタ 426"/>
          <p:cNvCxnSpPr>
            <a:stCxn id="410" idx="0"/>
            <a:endCxn id="422" idx="4"/>
          </p:cNvCxnSpPr>
          <p:nvPr/>
        </p:nvCxnSpPr>
        <p:spPr>
          <a:xfrm rot="5400000" flipH="1" flipV="1">
            <a:off x="714983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8" name="直線矢印コネクタ 427"/>
          <p:cNvCxnSpPr>
            <a:stCxn id="410" idx="0"/>
            <a:endCxn id="421" idx="4"/>
          </p:cNvCxnSpPr>
          <p:nvPr/>
        </p:nvCxnSpPr>
        <p:spPr>
          <a:xfrm rot="5400000" flipH="1" flipV="1">
            <a:off x="697124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9" name="直線矢印コネクタ 428"/>
          <p:cNvCxnSpPr>
            <a:stCxn id="411" idx="0"/>
            <a:endCxn id="417" idx="4"/>
          </p:cNvCxnSpPr>
          <p:nvPr/>
        </p:nvCxnSpPr>
        <p:spPr>
          <a:xfrm rot="16200000" flipV="1">
            <a:off x="636402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0" name="直線矢印コネクタ 429"/>
          <p:cNvCxnSpPr>
            <a:stCxn id="411" idx="0"/>
            <a:endCxn id="418" idx="4"/>
          </p:cNvCxnSpPr>
          <p:nvPr/>
        </p:nvCxnSpPr>
        <p:spPr>
          <a:xfrm rot="16200000" flipV="1">
            <a:off x="654261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1" name="直線矢印コネクタ 430"/>
          <p:cNvCxnSpPr>
            <a:stCxn id="411" idx="0"/>
            <a:endCxn id="420" idx="4"/>
          </p:cNvCxnSpPr>
          <p:nvPr/>
        </p:nvCxnSpPr>
        <p:spPr>
          <a:xfrm rot="16200000" flipV="1">
            <a:off x="689980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2" name="直線矢印コネクタ 431"/>
          <p:cNvCxnSpPr>
            <a:stCxn id="411" idx="0"/>
            <a:endCxn id="419" idx="4"/>
          </p:cNvCxnSpPr>
          <p:nvPr/>
        </p:nvCxnSpPr>
        <p:spPr>
          <a:xfrm rot="16200000" flipV="1">
            <a:off x="672121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3" name="直線矢印コネクタ 432"/>
          <p:cNvCxnSpPr>
            <a:stCxn id="411" idx="0"/>
            <a:endCxn id="422" idx="4"/>
          </p:cNvCxnSpPr>
          <p:nvPr/>
        </p:nvCxnSpPr>
        <p:spPr>
          <a:xfrm rot="5400000" flipH="1" flipV="1">
            <a:off x="725699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4" name="直線矢印コネクタ 433"/>
          <p:cNvCxnSpPr>
            <a:stCxn id="411" idx="0"/>
            <a:endCxn id="421" idx="4"/>
          </p:cNvCxnSpPr>
          <p:nvPr/>
        </p:nvCxnSpPr>
        <p:spPr>
          <a:xfrm rot="16200000" flipV="1">
            <a:off x="707840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5" name="直線矢印コネクタ 434"/>
          <p:cNvCxnSpPr>
            <a:stCxn id="412" idx="0"/>
            <a:endCxn id="417" idx="4"/>
          </p:cNvCxnSpPr>
          <p:nvPr/>
        </p:nvCxnSpPr>
        <p:spPr>
          <a:xfrm rot="16200000" flipV="1">
            <a:off x="647117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6" name="直線矢印コネクタ 435"/>
          <p:cNvCxnSpPr>
            <a:stCxn id="412" idx="0"/>
            <a:endCxn id="418" idx="4"/>
          </p:cNvCxnSpPr>
          <p:nvPr/>
        </p:nvCxnSpPr>
        <p:spPr>
          <a:xfrm rot="16200000" flipV="1">
            <a:off x="664977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7" name="直線矢印コネクタ 436"/>
          <p:cNvCxnSpPr>
            <a:stCxn id="412" idx="0"/>
            <a:endCxn id="420" idx="4"/>
          </p:cNvCxnSpPr>
          <p:nvPr/>
        </p:nvCxnSpPr>
        <p:spPr>
          <a:xfrm rot="16200000" flipV="1">
            <a:off x="700696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8" name="直線矢印コネクタ 437"/>
          <p:cNvCxnSpPr>
            <a:stCxn id="412" idx="0"/>
            <a:endCxn id="419" idx="4"/>
          </p:cNvCxnSpPr>
          <p:nvPr/>
        </p:nvCxnSpPr>
        <p:spPr>
          <a:xfrm rot="16200000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9" name="直線矢印コネクタ 438"/>
          <p:cNvCxnSpPr>
            <a:stCxn id="412" idx="0"/>
            <a:endCxn id="422" idx="4"/>
          </p:cNvCxnSpPr>
          <p:nvPr/>
        </p:nvCxnSpPr>
        <p:spPr>
          <a:xfrm rot="5400000" flipH="1" flipV="1">
            <a:off x="736415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0" name="直線矢印コネクタ 439"/>
          <p:cNvCxnSpPr>
            <a:stCxn id="412" idx="0"/>
            <a:endCxn id="421" idx="4"/>
          </p:cNvCxnSpPr>
          <p:nvPr/>
        </p:nvCxnSpPr>
        <p:spPr>
          <a:xfrm rot="16200000" flipV="1">
            <a:off x="718555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1" name="直線矢印コネクタ 440"/>
          <p:cNvCxnSpPr>
            <a:stCxn id="413" idx="0"/>
            <a:endCxn id="417" idx="4"/>
          </p:cNvCxnSpPr>
          <p:nvPr/>
        </p:nvCxnSpPr>
        <p:spPr>
          <a:xfrm rot="16200000" flipV="1">
            <a:off x="6578335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2" name="直線矢印コネクタ 441"/>
          <p:cNvCxnSpPr>
            <a:stCxn id="413" idx="0"/>
            <a:endCxn id="418" idx="4"/>
          </p:cNvCxnSpPr>
          <p:nvPr/>
        </p:nvCxnSpPr>
        <p:spPr>
          <a:xfrm rot="16200000" flipV="1">
            <a:off x="6756930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3" name="直線矢印コネクタ 442"/>
          <p:cNvCxnSpPr>
            <a:stCxn id="413" idx="0"/>
            <a:endCxn id="420" idx="4"/>
          </p:cNvCxnSpPr>
          <p:nvPr/>
        </p:nvCxnSpPr>
        <p:spPr>
          <a:xfrm rot="16200000" flipV="1">
            <a:off x="711412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4" name="直線矢印コネクタ 443"/>
          <p:cNvCxnSpPr>
            <a:stCxn id="413" idx="0"/>
            <a:endCxn id="419" idx="4"/>
          </p:cNvCxnSpPr>
          <p:nvPr/>
        </p:nvCxnSpPr>
        <p:spPr>
          <a:xfrm rot="16200000" flipV="1">
            <a:off x="6935525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5" name="直線矢印コネクタ 444"/>
          <p:cNvCxnSpPr>
            <a:stCxn id="413" idx="0"/>
            <a:endCxn id="422" idx="4"/>
          </p:cNvCxnSpPr>
          <p:nvPr/>
        </p:nvCxnSpPr>
        <p:spPr>
          <a:xfrm rot="16200000" flipV="1">
            <a:off x="747131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6" name="直線矢印コネクタ 445"/>
          <p:cNvCxnSpPr>
            <a:stCxn id="413" idx="0"/>
            <a:endCxn id="421" idx="4"/>
          </p:cNvCxnSpPr>
          <p:nvPr/>
        </p:nvCxnSpPr>
        <p:spPr>
          <a:xfrm rot="16200000" flipV="1">
            <a:off x="729271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7" name="直線矢印コネクタ 446"/>
          <p:cNvCxnSpPr>
            <a:stCxn id="414" idx="0"/>
            <a:endCxn id="417" idx="4"/>
          </p:cNvCxnSpPr>
          <p:nvPr/>
        </p:nvCxnSpPr>
        <p:spPr>
          <a:xfrm rot="16200000" flipV="1">
            <a:off x="6685492" y="3399352"/>
            <a:ext cx="845114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8" name="直線矢印コネクタ 447"/>
          <p:cNvCxnSpPr>
            <a:stCxn id="414" idx="0"/>
            <a:endCxn id="418" idx="4"/>
          </p:cNvCxnSpPr>
          <p:nvPr/>
        </p:nvCxnSpPr>
        <p:spPr>
          <a:xfrm rot="16200000" flipV="1">
            <a:off x="6864087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9" name="直線矢印コネクタ 448"/>
          <p:cNvCxnSpPr>
            <a:stCxn id="414" idx="0"/>
            <a:endCxn id="420" idx="4"/>
          </p:cNvCxnSpPr>
          <p:nvPr/>
        </p:nvCxnSpPr>
        <p:spPr>
          <a:xfrm rot="16200000" flipV="1">
            <a:off x="7221277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0" name="直線矢印コネクタ 449"/>
          <p:cNvCxnSpPr>
            <a:stCxn id="414" idx="0"/>
            <a:endCxn id="419" idx="4"/>
          </p:cNvCxnSpPr>
          <p:nvPr/>
        </p:nvCxnSpPr>
        <p:spPr>
          <a:xfrm rot="16200000" flipV="1">
            <a:off x="7042682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1" name="直線矢印コネクタ 450"/>
          <p:cNvCxnSpPr>
            <a:stCxn id="414" idx="0"/>
            <a:endCxn id="422" idx="4"/>
          </p:cNvCxnSpPr>
          <p:nvPr/>
        </p:nvCxnSpPr>
        <p:spPr>
          <a:xfrm rot="16200000" flipV="1">
            <a:off x="7578467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2" name="直線矢印コネクタ 451"/>
          <p:cNvCxnSpPr>
            <a:stCxn id="414" idx="0"/>
            <a:endCxn id="421" idx="4"/>
          </p:cNvCxnSpPr>
          <p:nvPr/>
        </p:nvCxnSpPr>
        <p:spPr>
          <a:xfrm rot="16200000" flipV="1">
            <a:off x="7399872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3" name="直線矢印コネクタ 452"/>
          <p:cNvCxnSpPr>
            <a:stCxn id="415" idx="0"/>
            <a:endCxn id="417" idx="4"/>
          </p:cNvCxnSpPr>
          <p:nvPr/>
        </p:nvCxnSpPr>
        <p:spPr>
          <a:xfrm rot="16200000" flipV="1">
            <a:off x="6792649" y="3292195"/>
            <a:ext cx="845114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4" name="直線矢印コネクタ 453"/>
          <p:cNvCxnSpPr>
            <a:stCxn id="415" idx="0"/>
            <a:endCxn id="418" idx="4"/>
          </p:cNvCxnSpPr>
          <p:nvPr/>
        </p:nvCxnSpPr>
        <p:spPr>
          <a:xfrm rot="16200000" flipV="1">
            <a:off x="6971244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直線矢印コネクタ 454"/>
          <p:cNvCxnSpPr>
            <a:stCxn id="415" idx="0"/>
            <a:endCxn id="420" idx="4"/>
          </p:cNvCxnSpPr>
          <p:nvPr/>
        </p:nvCxnSpPr>
        <p:spPr>
          <a:xfrm rot="16200000" flipV="1">
            <a:off x="732843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直線矢印コネクタ 455"/>
          <p:cNvCxnSpPr>
            <a:stCxn id="415" idx="0"/>
            <a:endCxn id="419" idx="4"/>
          </p:cNvCxnSpPr>
          <p:nvPr/>
        </p:nvCxnSpPr>
        <p:spPr>
          <a:xfrm rot="16200000" flipV="1">
            <a:off x="7149839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直線矢印コネクタ 456"/>
          <p:cNvCxnSpPr>
            <a:stCxn id="415" idx="0"/>
            <a:endCxn id="422" idx="4"/>
          </p:cNvCxnSpPr>
          <p:nvPr/>
        </p:nvCxnSpPr>
        <p:spPr>
          <a:xfrm rot="16200000" flipV="1">
            <a:off x="768562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8" name="直線矢印コネクタ 457"/>
          <p:cNvCxnSpPr>
            <a:stCxn id="415" idx="0"/>
            <a:endCxn id="421" idx="4"/>
          </p:cNvCxnSpPr>
          <p:nvPr/>
        </p:nvCxnSpPr>
        <p:spPr>
          <a:xfrm rot="16200000" flipV="1">
            <a:off x="750702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9" name="直線矢印コネクタ 458"/>
          <p:cNvCxnSpPr>
            <a:stCxn id="416" idx="0"/>
            <a:endCxn id="417" idx="4"/>
          </p:cNvCxnSpPr>
          <p:nvPr/>
        </p:nvCxnSpPr>
        <p:spPr>
          <a:xfrm rot="16200000" flipV="1">
            <a:off x="6899806" y="3185038"/>
            <a:ext cx="845114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0" name="直線矢印コネクタ 459"/>
          <p:cNvCxnSpPr>
            <a:stCxn id="416" idx="0"/>
            <a:endCxn id="418" idx="4"/>
          </p:cNvCxnSpPr>
          <p:nvPr/>
        </p:nvCxnSpPr>
        <p:spPr>
          <a:xfrm rot="16200000" flipV="1">
            <a:off x="7078401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1" name="直線矢印コネクタ 460"/>
          <p:cNvCxnSpPr>
            <a:stCxn id="416" idx="0"/>
            <a:endCxn id="420" idx="4"/>
          </p:cNvCxnSpPr>
          <p:nvPr/>
        </p:nvCxnSpPr>
        <p:spPr>
          <a:xfrm rot="16200000" flipV="1">
            <a:off x="743559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2" name="直線矢印コネクタ 461"/>
          <p:cNvCxnSpPr>
            <a:stCxn id="416" idx="0"/>
            <a:endCxn id="419" idx="4"/>
          </p:cNvCxnSpPr>
          <p:nvPr/>
        </p:nvCxnSpPr>
        <p:spPr>
          <a:xfrm rot="16200000" flipV="1">
            <a:off x="7256996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3" name="直線矢印コネクタ 462"/>
          <p:cNvCxnSpPr>
            <a:stCxn id="416" idx="0"/>
            <a:endCxn id="422" idx="4"/>
          </p:cNvCxnSpPr>
          <p:nvPr/>
        </p:nvCxnSpPr>
        <p:spPr>
          <a:xfrm rot="16200000" flipV="1">
            <a:off x="779278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4" name="直線矢印コネクタ 463"/>
          <p:cNvCxnSpPr>
            <a:stCxn id="416" idx="0"/>
            <a:endCxn id="421" idx="4"/>
          </p:cNvCxnSpPr>
          <p:nvPr/>
        </p:nvCxnSpPr>
        <p:spPr>
          <a:xfrm rot="16200000" flipV="1">
            <a:off x="761418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5" name="円/楕円 464"/>
          <p:cNvSpPr/>
          <p:nvPr/>
        </p:nvSpPr>
        <p:spPr>
          <a:xfrm>
            <a:off x="8643966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466" name="直線矢印コネクタ 465"/>
          <p:cNvCxnSpPr>
            <a:stCxn id="465" idx="0"/>
            <a:endCxn id="417" idx="4"/>
          </p:cNvCxnSpPr>
          <p:nvPr/>
        </p:nvCxnSpPr>
        <p:spPr>
          <a:xfrm rot="16200000" flipV="1">
            <a:off x="7006963" y="3077881"/>
            <a:ext cx="845114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7" name="直線矢印コネクタ 466"/>
          <p:cNvCxnSpPr>
            <a:stCxn id="465" idx="0"/>
            <a:endCxn id="418" idx="4"/>
          </p:cNvCxnSpPr>
          <p:nvPr/>
        </p:nvCxnSpPr>
        <p:spPr>
          <a:xfrm rot="16200000" flipV="1">
            <a:off x="718555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8" name="直線矢印コネクタ 467"/>
          <p:cNvCxnSpPr>
            <a:stCxn id="465" idx="0"/>
            <a:endCxn id="420" idx="4"/>
          </p:cNvCxnSpPr>
          <p:nvPr/>
        </p:nvCxnSpPr>
        <p:spPr>
          <a:xfrm rot="16200000" flipV="1">
            <a:off x="754274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9" name="直線矢印コネクタ 468"/>
          <p:cNvCxnSpPr>
            <a:stCxn id="465" idx="0"/>
            <a:endCxn id="419" idx="4"/>
          </p:cNvCxnSpPr>
          <p:nvPr/>
        </p:nvCxnSpPr>
        <p:spPr>
          <a:xfrm rot="16200000" flipV="1">
            <a:off x="736415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0" name="直線矢印コネクタ 469"/>
          <p:cNvCxnSpPr>
            <a:stCxn id="465" idx="0"/>
            <a:endCxn id="422" idx="4"/>
          </p:cNvCxnSpPr>
          <p:nvPr/>
        </p:nvCxnSpPr>
        <p:spPr>
          <a:xfrm rot="16200000" flipV="1">
            <a:off x="789993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1" name="直線矢印コネクタ 470"/>
          <p:cNvCxnSpPr>
            <a:stCxn id="465" idx="0"/>
            <a:endCxn id="421" idx="4"/>
          </p:cNvCxnSpPr>
          <p:nvPr/>
        </p:nvCxnSpPr>
        <p:spPr>
          <a:xfrm rot="16200000" flipV="1">
            <a:off x="772134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2" name="円/楕円 471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473" name="直線矢印コネクタ 472"/>
          <p:cNvCxnSpPr>
            <a:stCxn id="321" idx="0"/>
            <a:endCxn id="472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4" name="直線矢印コネクタ 473"/>
          <p:cNvCxnSpPr>
            <a:stCxn id="411" idx="0"/>
            <a:endCxn id="472" idx="4"/>
          </p:cNvCxnSpPr>
          <p:nvPr/>
        </p:nvCxnSpPr>
        <p:spPr>
          <a:xfrm rot="5400000" flipH="1" flipV="1">
            <a:off x="743559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5" name="直線矢印コネクタ 474"/>
          <p:cNvCxnSpPr>
            <a:stCxn id="412" idx="0"/>
            <a:endCxn id="472" idx="4"/>
          </p:cNvCxnSpPr>
          <p:nvPr/>
        </p:nvCxnSpPr>
        <p:spPr>
          <a:xfrm rot="5400000" flipH="1" flipV="1">
            <a:off x="754274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6" name="直線矢印コネクタ 475"/>
          <p:cNvCxnSpPr>
            <a:stCxn id="413" idx="0"/>
            <a:endCxn id="472" idx="4"/>
          </p:cNvCxnSpPr>
          <p:nvPr/>
        </p:nvCxnSpPr>
        <p:spPr>
          <a:xfrm rot="5400000" flipH="1" flipV="1">
            <a:off x="764990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7" name="直線矢印コネクタ 476"/>
          <p:cNvCxnSpPr>
            <a:stCxn id="414" idx="0"/>
            <a:endCxn id="472" idx="4"/>
          </p:cNvCxnSpPr>
          <p:nvPr/>
        </p:nvCxnSpPr>
        <p:spPr>
          <a:xfrm rot="16200000" flipV="1">
            <a:off x="775706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8" name="直線矢印コネクタ 477"/>
          <p:cNvCxnSpPr>
            <a:stCxn id="415" idx="0"/>
            <a:endCxn id="472" idx="4"/>
          </p:cNvCxnSpPr>
          <p:nvPr/>
        </p:nvCxnSpPr>
        <p:spPr>
          <a:xfrm rot="16200000" flipV="1">
            <a:off x="786421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9" name="直線矢印コネクタ 478"/>
          <p:cNvCxnSpPr>
            <a:stCxn id="416" idx="0"/>
            <a:endCxn id="472" idx="4"/>
          </p:cNvCxnSpPr>
          <p:nvPr/>
        </p:nvCxnSpPr>
        <p:spPr>
          <a:xfrm rot="16200000" flipV="1">
            <a:off x="797137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0" name="直線矢印コネクタ 479"/>
          <p:cNvCxnSpPr>
            <a:stCxn id="465" idx="0"/>
            <a:endCxn id="472" idx="4"/>
          </p:cNvCxnSpPr>
          <p:nvPr/>
        </p:nvCxnSpPr>
        <p:spPr>
          <a:xfrm rot="16200000" flipV="1">
            <a:off x="807853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1" name="上矢印 480"/>
          <p:cNvSpPr/>
          <p:nvPr/>
        </p:nvSpPr>
        <p:spPr>
          <a:xfrm rot="2700000">
            <a:off x="7610216" y="5351808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2" name="上矢印 481"/>
          <p:cNvSpPr/>
          <p:nvPr/>
        </p:nvSpPr>
        <p:spPr>
          <a:xfrm rot="18900000">
            <a:off x="6447112" y="5351808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3" name="カギ線コネクタ 595"/>
          <p:cNvCxnSpPr>
            <a:stCxn id="407" idx="0"/>
          </p:cNvCxnSpPr>
          <p:nvPr/>
        </p:nvCxnSpPr>
        <p:spPr>
          <a:xfrm rot="5400000" flipH="1" flipV="1">
            <a:off x="5750744" y="5250684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4" name="カギ線コネクタ 595"/>
          <p:cNvCxnSpPr>
            <a:stCxn id="408" idx="0"/>
          </p:cNvCxnSpPr>
          <p:nvPr/>
        </p:nvCxnSpPr>
        <p:spPr>
          <a:xfrm rot="5400000" flipH="1" flipV="1">
            <a:off x="6500826" y="4929198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85" name="正方形/長方形 484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486" name="正方形/長方形 485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487" name="正方形/長方形 486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488" name="正方形/長方形 487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正方形/長方形 195"/>
          <p:cNvSpPr/>
          <p:nvPr/>
        </p:nvSpPr>
        <p:spPr>
          <a:xfrm>
            <a:off x="6643670" y="4357670"/>
            <a:ext cx="2500330" cy="2500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ja-JP" sz="2700" dirty="0" smtClean="0"/>
              <a:t>Background: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Learning </a:t>
            </a:r>
            <a:r>
              <a:rPr kumimoji="1" lang="en-US" altLang="ja-JP" dirty="0" smtClean="0"/>
              <a:t>State Representation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with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/>
          <a:lstStyle/>
          <a:p>
            <a:r>
              <a:rPr kumimoji="1" lang="en-US" altLang="ja-JP" dirty="0" smtClean="0"/>
              <a:t>Apply Temporal-Difference learning rule to general prediction</a:t>
            </a:r>
            <a:endParaRPr kumimoji="1" lang="ja-JP" altLang="en-US" dirty="0"/>
          </a:p>
        </p:txBody>
      </p:sp>
      <p:sp>
        <p:nvSpPr>
          <p:cNvPr id="285" name="正方形/長方形 284"/>
          <p:cNvSpPr/>
          <p:nvPr/>
        </p:nvSpPr>
        <p:spPr>
          <a:xfrm>
            <a:off x="517038" y="5019433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kumimoji="1" lang="ja-JP" alt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6" name="円/楕円 285"/>
          <p:cNvSpPr/>
          <p:nvPr/>
        </p:nvSpPr>
        <p:spPr>
          <a:xfrm>
            <a:off x="979689" y="498022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0.3</a:t>
            </a:r>
            <a:endParaRPr kumimoji="1"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7" name="円/楕円 286"/>
          <p:cNvSpPr/>
          <p:nvPr/>
        </p:nvSpPr>
        <p:spPr>
          <a:xfrm>
            <a:off x="1551193" y="498022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8" name="円/楕円 287"/>
          <p:cNvSpPr/>
          <p:nvPr/>
        </p:nvSpPr>
        <p:spPr>
          <a:xfrm>
            <a:off x="2122697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0.4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9" name="円/楕円 288"/>
          <p:cNvSpPr/>
          <p:nvPr/>
        </p:nvSpPr>
        <p:spPr>
          <a:xfrm>
            <a:off x="2694201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0" name="円/楕円 289"/>
          <p:cNvSpPr/>
          <p:nvPr/>
        </p:nvSpPr>
        <p:spPr>
          <a:xfrm>
            <a:off x="3265705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0.1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1" name="円/楕円 290"/>
          <p:cNvSpPr/>
          <p:nvPr/>
        </p:nvSpPr>
        <p:spPr>
          <a:xfrm>
            <a:off x="3837209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0.6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4" name="円/楕円 303"/>
          <p:cNvSpPr/>
          <p:nvPr/>
        </p:nvSpPr>
        <p:spPr>
          <a:xfrm>
            <a:off x="4429124" y="5000636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0.5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1" name="正方形/長方形 300"/>
          <p:cNvSpPr/>
          <p:nvPr/>
        </p:nvSpPr>
        <p:spPr>
          <a:xfrm>
            <a:off x="517038" y="3611084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kumimoji="1" lang="ja-JP" alt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2" name="円/楕円 301"/>
          <p:cNvSpPr/>
          <p:nvPr/>
        </p:nvSpPr>
        <p:spPr>
          <a:xfrm>
            <a:off x="979689" y="3571876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0.1</a:t>
            </a:r>
            <a:endParaRPr kumimoji="1"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3" name="円/楕円 302"/>
          <p:cNvSpPr/>
          <p:nvPr/>
        </p:nvSpPr>
        <p:spPr>
          <a:xfrm>
            <a:off x="1551193" y="3571876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0.9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5" name="円/楕円 304"/>
          <p:cNvSpPr/>
          <p:nvPr/>
        </p:nvSpPr>
        <p:spPr>
          <a:xfrm>
            <a:off x="2122697" y="357187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6" name="円/楕円 305"/>
          <p:cNvSpPr/>
          <p:nvPr/>
        </p:nvSpPr>
        <p:spPr>
          <a:xfrm>
            <a:off x="2694201" y="357187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0.1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7" name="円/楕円 306"/>
          <p:cNvSpPr/>
          <p:nvPr/>
        </p:nvSpPr>
        <p:spPr>
          <a:xfrm>
            <a:off x="3265705" y="357187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8" name="円/楕円 307"/>
          <p:cNvSpPr/>
          <p:nvPr/>
        </p:nvSpPr>
        <p:spPr>
          <a:xfrm>
            <a:off x="3837209" y="357187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0.3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9" name="円/楕円 308"/>
          <p:cNvSpPr/>
          <p:nvPr/>
        </p:nvSpPr>
        <p:spPr>
          <a:xfrm>
            <a:off x="4429124" y="3592287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0.4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10" name="直線矢印コネクタ 309"/>
          <p:cNvCxnSpPr>
            <a:stCxn id="286" idx="0"/>
          </p:cNvCxnSpPr>
          <p:nvPr/>
        </p:nvCxnSpPr>
        <p:spPr>
          <a:xfrm rot="16200000" flipV="1">
            <a:off x="581720" y="4286297"/>
            <a:ext cx="875878" cy="5119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1" name="直線矢印コネクタ 310"/>
          <p:cNvCxnSpPr>
            <a:stCxn id="287" idx="0"/>
            <a:endCxn id="301" idx="2"/>
          </p:cNvCxnSpPr>
          <p:nvPr/>
        </p:nvCxnSpPr>
        <p:spPr>
          <a:xfrm rot="16200000" flipV="1">
            <a:off x="867471" y="4000545"/>
            <a:ext cx="875879" cy="10834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6" name="直線矢印コネクタ 315"/>
          <p:cNvCxnSpPr>
            <a:stCxn id="288" idx="0"/>
            <a:endCxn id="302" idx="4"/>
          </p:cNvCxnSpPr>
          <p:nvPr/>
        </p:nvCxnSpPr>
        <p:spPr>
          <a:xfrm rot="16200000" flipV="1">
            <a:off x="1438934" y="4000504"/>
            <a:ext cx="816434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7" name="直線矢印コネクタ 316"/>
          <p:cNvCxnSpPr>
            <a:stCxn id="289" idx="0"/>
            <a:endCxn id="302" idx="4"/>
          </p:cNvCxnSpPr>
          <p:nvPr/>
        </p:nvCxnSpPr>
        <p:spPr>
          <a:xfrm rot="16200000" flipV="1">
            <a:off x="1724686" y="3714752"/>
            <a:ext cx="816434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2" name="直線矢印コネクタ 321"/>
          <p:cNvCxnSpPr>
            <a:stCxn id="290" idx="0"/>
            <a:endCxn id="303" idx="4"/>
          </p:cNvCxnSpPr>
          <p:nvPr/>
        </p:nvCxnSpPr>
        <p:spPr>
          <a:xfrm rot="16200000" flipV="1">
            <a:off x="2296190" y="3714752"/>
            <a:ext cx="816434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3" name="直線矢印コネクタ 322"/>
          <p:cNvCxnSpPr>
            <a:stCxn id="291" idx="0"/>
            <a:endCxn id="303" idx="4"/>
          </p:cNvCxnSpPr>
          <p:nvPr/>
        </p:nvCxnSpPr>
        <p:spPr>
          <a:xfrm rot="16200000" flipV="1">
            <a:off x="2581942" y="3429000"/>
            <a:ext cx="816434" cy="2286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8" name="直線矢印コネクタ 327"/>
          <p:cNvCxnSpPr>
            <a:stCxn id="304" idx="0"/>
            <a:endCxn id="305" idx="4"/>
          </p:cNvCxnSpPr>
          <p:nvPr/>
        </p:nvCxnSpPr>
        <p:spPr>
          <a:xfrm rot="16200000" flipV="1">
            <a:off x="3153447" y="3429000"/>
            <a:ext cx="836845" cy="23064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3" name="上矢印 332"/>
          <p:cNvSpPr/>
          <p:nvPr/>
        </p:nvSpPr>
        <p:spPr>
          <a:xfrm>
            <a:off x="500034" y="4235229"/>
            <a:ext cx="428628" cy="642942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R</a:t>
            </a:r>
            <a:endParaRPr kumimoji="1" lang="ja-JP" altLang="en-US" sz="2400" dirty="0"/>
          </a:p>
        </p:txBody>
      </p:sp>
      <p:sp>
        <p:nvSpPr>
          <p:cNvPr id="334" name="テキスト ボックス 333"/>
          <p:cNvSpPr txBox="1"/>
          <p:nvPr/>
        </p:nvSpPr>
        <p:spPr>
          <a:xfrm>
            <a:off x="-71438" y="3630688"/>
            <a:ext cx="642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/>
              <a:t>t</a:t>
            </a:r>
            <a:r>
              <a:rPr kumimoji="1" lang="en-US" altLang="ja-JP" sz="2400" dirty="0" smtClean="0"/>
              <a:t>+1</a:t>
            </a:r>
            <a:endParaRPr kumimoji="1" lang="ja-JP" altLang="en-US" sz="2400" dirty="0"/>
          </a:p>
        </p:txBody>
      </p:sp>
      <p:sp>
        <p:nvSpPr>
          <p:cNvPr id="335" name="テキスト ボックス 334"/>
          <p:cNvSpPr txBox="1"/>
          <p:nvPr/>
        </p:nvSpPr>
        <p:spPr>
          <a:xfrm>
            <a:off x="0" y="5021047"/>
            <a:ext cx="50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t</a:t>
            </a:r>
            <a:endParaRPr kumimoji="1" lang="ja-JP" altLang="en-US" sz="2400" dirty="0"/>
          </a:p>
        </p:txBody>
      </p:sp>
      <p:grpSp>
        <p:nvGrpSpPr>
          <p:cNvPr id="4" name="グループ化 341"/>
          <p:cNvGrpSpPr/>
          <p:nvPr/>
        </p:nvGrpSpPr>
        <p:grpSpPr>
          <a:xfrm>
            <a:off x="727155" y="4169768"/>
            <a:ext cx="1287332" cy="928694"/>
            <a:chOff x="727155" y="4435109"/>
            <a:chExt cx="1287332" cy="928694"/>
          </a:xfrm>
        </p:grpSpPr>
        <p:sp>
          <p:nvSpPr>
            <p:cNvPr id="340" name="下矢印 339"/>
            <p:cNvSpPr/>
            <p:nvPr/>
          </p:nvSpPr>
          <p:spPr>
            <a:xfrm rot="18744783">
              <a:off x="906474" y="4255790"/>
              <a:ext cx="928694" cy="1287332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" name="正方形/長方形 340"/>
            <p:cNvSpPr/>
            <p:nvPr/>
          </p:nvSpPr>
          <p:spPr>
            <a:xfrm>
              <a:off x="1000100" y="4643446"/>
              <a:ext cx="6671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-0.2</a:t>
              </a:r>
              <a:endParaRPr lang="ja-JP" altLang="en-US" sz="2400" dirty="0"/>
            </a:p>
          </p:txBody>
        </p:sp>
      </p:grpSp>
      <p:sp>
        <p:nvSpPr>
          <p:cNvPr id="318" name="円/楕円 317"/>
          <p:cNvSpPr/>
          <p:nvPr/>
        </p:nvSpPr>
        <p:spPr>
          <a:xfrm>
            <a:off x="5214942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19" name="円/楕円 318"/>
          <p:cNvSpPr/>
          <p:nvPr/>
        </p:nvSpPr>
        <p:spPr>
          <a:xfrm>
            <a:off x="542925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20" name="円/楕円 319"/>
          <p:cNvSpPr/>
          <p:nvPr/>
        </p:nvSpPr>
        <p:spPr>
          <a:xfrm>
            <a:off x="564357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21" name="円/楕円 320"/>
          <p:cNvSpPr/>
          <p:nvPr/>
        </p:nvSpPr>
        <p:spPr>
          <a:xfrm>
            <a:off x="585788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24" name="円/楕円 323"/>
          <p:cNvSpPr/>
          <p:nvPr/>
        </p:nvSpPr>
        <p:spPr>
          <a:xfrm>
            <a:off x="607219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25" name="円/楕円 324"/>
          <p:cNvSpPr/>
          <p:nvPr/>
        </p:nvSpPr>
        <p:spPr>
          <a:xfrm>
            <a:off x="628651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26" name="円/楕円 325"/>
          <p:cNvSpPr/>
          <p:nvPr/>
        </p:nvSpPr>
        <p:spPr>
          <a:xfrm>
            <a:off x="6500826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27" name="円/楕円 326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29" name="円/楕円 328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30" name="円/楕円 329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31" name="円/楕円 330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32" name="円/楕円 331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36" name="円/楕円 335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342" name="直線矢印コネクタ 341"/>
          <p:cNvCxnSpPr>
            <a:stCxn id="318" idx="0"/>
            <a:endCxn id="327" idx="4"/>
          </p:cNvCxnSpPr>
          <p:nvPr/>
        </p:nvCxnSpPr>
        <p:spPr>
          <a:xfrm rot="5400000" flipH="1" flipV="1">
            <a:off x="529245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直線矢印コネクタ 342"/>
          <p:cNvCxnSpPr>
            <a:stCxn id="318" idx="0"/>
            <a:endCxn id="329" idx="4"/>
          </p:cNvCxnSpPr>
          <p:nvPr/>
        </p:nvCxnSpPr>
        <p:spPr>
          <a:xfrm rot="5400000" flipH="1" flipV="1">
            <a:off x="547104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直線矢印コネクタ 343"/>
          <p:cNvCxnSpPr>
            <a:stCxn id="318" idx="0"/>
            <a:endCxn id="331" idx="4"/>
          </p:cNvCxnSpPr>
          <p:nvPr/>
        </p:nvCxnSpPr>
        <p:spPr>
          <a:xfrm rot="5400000" flipH="1" flipV="1">
            <a:off x="582823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直線矢印コネクタ 344"/>
          <p:cNvCxnSpPr>
            <a:stCxn id="318" idx="0"/>
            <a:endCxn id="330" idx="4"/>
          </p:cNvCxnSpPr>
          <p:nvPr/>
        </p:nvCxnSpPr>
        <p:spPr>
          <a:xfrm rot="5400000" flipH="1" flipV="1">
            <a:off x="564964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>
            <a:stCxn id="318" idx="0"/>
            <a:endCxn id="336" idx="4"/>
          </p:cNvCxnSpPr>
          <p:nvPr/>
        </p:nvCxnSpPr>
        <p:spPr>
          <a:xfrm rot="5400000" flipH="1" flipV="1">
            <a:off x="6185426" y="3327914"/>
            <a:ext cx="845114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>
            <a:stCxn id="318" idx="0"/>
            <a:endCxn id="332" idx="4"/>
          </p:cNvCxnSpPr>
          <p:nvPr/>
        </p:nvCxnSpPr>
        <p:spPr>
          <a:xfrm rot="5400000" flipH="1" flipV="1">
            <a:off x="6006831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>
            <a:stCxn id="319" idx="0"/>
            <a:endCxn id="327" idx="4"/>
          </p:cNvCxnSpPr>
          <p:nvPr/>
        </p:nvCxnSpPr>
        <p:spPr>
          <a:xfrm rot="5400000" flipH="1" flipV="1">
            <a:off x="539960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>
            <a:stCxn id="319" idx="0"/>
            <a:endCxn id="329" idx="4"/>
          </p:cNvCxnSpPr>
          <p:nvPr/>
        </p:nvCxnSpPr>
        <p:spPr>
          <a:xfrm rot="5400000" flipH="1" flipV="1">
            <a:off x="557820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>
            <a:stCxn id="319" idx="0"/>
            <a:endCxn id="331" idx="4"/>
          </p:cNvCxnSpPr>
          <p:nvPr/>
        </p:nvCxnSpPr>
        <p:spPr>
          <a:xfrm rot="5400000" flipH="1" flipV="1">
            <a:off x="593539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>
            <a:stCxn id="319" idx="0"/>
            <a:endCxn id="330" idx="4"/>
          </p:cNvCxnSpPr>
          <p:nvPr/>
        </p:nvCxnSpPr>
        <p:spPr>
          <a:xfrm rot="5400000" flipH="1" flipV="1">
            <a:off x="575679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直線矢印コネクタ 351"/>
          <p:cNvCxnSpPr>
            <a:stCxn id="319" idx="0"/>
            <a:endCxn id="336" idx="4"/>
          </p:cNvCxnSpPr>
          <p:nvPr/>
        </p:nvCxnSpPr>
        <p:spPr>
          <a:xfrm rot="5400000" flipH="1" flipV="1">
            <a:off x="629258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直線矢印コネクタ 352"/>
          <p:cNvCxnSpPr>
            <a:stCxn id="319" idx="0"/>
            <a:endCxn id="332" idx="4"/>
          </p:cNvCxnSpPr>
          <p:nvPr/>
        </p:nvCxnSpPr>
        <p:spPr>
          <a:xfrm rot="5400000" flipH="1" flipV="1">
            <a:off x="611398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直線矢印コネクタ 353"/>
          <p:cNvCxnSpPr>
            <a:stCxn id="320" idx="0"/>
            <a:endCxn id="327" idx="4"/>
          </p:cNvCxnSpPr>
          <p:nvPr/>
        </p:nvCxnSpPr>
        <p:spPr>
          <a:xfrm rot="5400000" flipH="1" flipV="1">
            <a:off x="550676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直線矢印コネクタ 354"/>
          <p:cNvCxnSpPr>
            <a:stCxn id="320" idx="0"/>
            <a:endCxn id="329" idx="4"/>
          </p:cNvCxnSpPr>
          <p:nvPr/>
        </p:nvCxnSpPr>
        <p:spPr>
          <a:xfrm rot="5400000" flipH="1" flipV="1">
            <a:off x="568536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直線矢印コネクタ 355"/>
          <p:cNvCxnSpPr>
            <a:stCxn id="320" idx="0"/>
            <a:endCxn id="331" idx="4"/>
          </p:cNvCxnSpPr>
          <p:nvPr/>
        </p:nvCxnSpPr>
        <p:spPr>
          <a:xfrm rot="5400000" flipH="1" flipV="1">
            <a:off x="604255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直線矢印コネクタ 356"/>
          <p:cNvCxnSpPr>
            <a:stCxn id="320" idx="0"/>
            <a:endCxn id="330" idx="4"/>
          </p:cNvCxnSpPr>
          <p:nvPr/>
        </p:nvCxnSpPr>
        <p:spPr>
          <a:xfrm rot="5400000" flipH="1" flipV="1">
            <a:off x="586395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直線矢印コネクタ 357"/>
          <p:cNvCxnSpPr>
            <a:stCxn id="320" idx="0"/>
            <a:endCxn id="336" idx="4"/>
          </p:cNvCxnSpPr>
          <p:nvPr/>
        </p:nvCxnSpPr>
        <p:spPr>
          <a:xfrm rot="5400000" flipH="1" flipV="1">
            <a:off x="6399740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直線矢印コネクタ 358"/>
          <p:cNvCxnSpPr>
            <a:stCxn id="320" idx="0"/>
            <a:endCxn id="332" idx="4"/>
          </p:cNvCxnSpPr>
          <p:nvPr/>
        </p:nvCxnSpPr>
        <p:spPr>
          <a:xfrm rot="5400000" flipH="1" flipV="1">
            <a:off x="6221145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直線矢印コネクタ 359"/>
          <p:cNvCxnSpPr>
            <a:stCxn id="321" idx="0"/>
            <a:endCxn id="327" idx="4"/>
          </p:cNvCxnSpPr>
          <p:nvPr/>
        </p:nvCxnSpPr>
        <p:spPr>
          <a:xfrm rot="16200000" flipV="1">
            <a:off x="561392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直線矢印コネクタ 360"/>
          <p:cNvCxnSpPr>
            <a:stCxn id="321" idx="0"/>
            <a:endCxn id="329" idx="4"/>
          </p:cNvCxnSpPr>
          <p:nvPr/>
        </p:nvCxnSpPr>
        <p:spPr>
          <a:xfrm rot="5400000" flipH="1" flipV="1">
            <a:off x="5792517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直線矢印コネクタ 361"/>
          <p:cNvCxnSpPr>
            <a:stCxn id="321" idx="0"/>
            <a:endCxn id="331" idx="4"/>
          </p:cNvCxnSpPr>
          <p:nvPr/>
        </p:nvCxnSpPr>
        <p:spPr>
          <a:xfrm rot="5400000" flipH="1" flipV="1">
            <a:off x="6149707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直線矢印コネクタ 362"/>
          <p:cNvCxnSpPr>
            <a:stCxn id="321" idx="0"/>
            <a:endCxn id="330" idx="4"/>
          </p:cNvCxnSpPr>
          <p:nvPr/>
        </p:nvCxnSpPr>
        <p:spPr>
          <a:xfrm rot="5400000" flipH="1" flipV="1">
            <a:off x="5971112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直線矢印コネクタ 363"/>
          <p:cNvCxnSpPr>
            <a:stCxn id="321" idx="0"/>
            <a:endCxn id="336" idx="4"/>
          </p:cNvCxnSpPr>
          <p:nvPr/>
        </p:nvCxnSpPr>
        <p:spPr>
          <a:xfrm rot="5400000" flipH="1" flipV="1">
            <a:off x="6506897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直線矢印コネクタ 364"/>
          <p:cNvCxnSpPr>
            <a:stCxn id="321" idx="0"/>
            <a:endCxn id="332" idx="4"/>
          </p:cNvCxnSpPr>
          <p:nvPr/>
        </p:nvCxnSpPr>
        <p:spPr>
          <a:xfrm rot="5400000" flipH="1" flipV="1">
            <a:off x="6328302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直線矢印コネクタ 365"/>
          <p:cNvCxnSpPr>
            <a:stCxn id="324" idx="0"/>
            <a:endCxn id="327" idx="4"/>
          </p:cNvCxnSpPr>
          <p:nvPr/>
        </p:nvCxnSpPr>
        <p:spPr>
          <a:xfrm rot="16200000" flipV="1">
            <a:off x="572107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直線矢印コネクタ 366"/>
          <p:cNvCxnSpPr>
            <a:stCxn id="324" idx="0"/>
            <a:endCxn id="329" idx="4"/>
          </p:cNvCxnSpPr>
          <p:nvPr/>
        </p:nvCxnSpPr>
        <p:spPr>
          <a:xfrm rot="5400000" flipH="1" flipV="1">
            <a:off x="589967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直線矢印コネクタ 367"/>
          <p:cNvCxnSpPr>
            <a:stCxn id="324" idx="0"/>
            <a:endCxn id="331" idx="4"/>
          </p:cNvCxnSpPr>
          <p:nvPr/>
        </p:nvCxnSpPr>
        <p:spPr>
          <a:xfrm rot="5400000" flipH="1" flipV="1">
            <a:off x="6256864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直線矢印コネクタ 368"/>
          <p:cNvCxnSpPr>
            <a:stCxn id="324" idx="0"/>
            <a:endCxn id="330" idx="4"/>
          </p:cNvCxnSpPr>
          <p:nvPr/>
        </p:nvCxnSpPr>
        <p:spPr>
          <a:xfrm rot="5400000" flipH="1" flipV="1">
            <a:off x="607826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直線矢印コネクタ 369"/>
          <p:cNvCxnSpPr>
            <a:stCxn id="324" idx="0"/>
            <a:endCxn id="336" idx="4"/>
          </p:cNvCxnSpPr>
          <p:nvPr/>
        </p:nvCxnSpPr>
        <p:spPr>
          <a:xfrm rot="5400000" flipH="1" flipV="1">
            <a:off x="6614054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直線矢印コネクタ 370"/>
          <p:cNvCxnSpPr>
            <a:stCxn id="324" idx="0"/>
            <a:endCxn id="332" idx="4"/>
          </p:cNvCxnSpPr>
          <p:nvPr/>
        </p:nvCxnSpPr>
        <p:spPr>
          <a:xfrm rot="5400000" flipH="1" flipV="1">
            <a:off x="6435459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直線矢印コネクタ 371"/>
          <p:cNvCxnSpPr>
            <a:stCxn id="325" idx="0"/>
            <a:endCxn id="327" idx="4"/>
          </p:cNvCxnSpPr>
          <p:nvPr/>
        </p:nvCxnSpPr>
        <p:spPr>
          <a:xfrm rot="16200000" flipV="1">
            <a:off x="582823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直線矢印コネクタ 372"/>
          <p:cNvCxnSpPr>
            <a:stCxn id="325" idx="0"/>
            <a:endCxn id="329" idx="4"/>
          </p:cNvCxnSpPr>
          <p:nvPr/>
        </p:nvCxnSpPr>
        <p:spPr>
          <a:xfrm rot="16200000" flipV="1">
            <a:off x="600683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325" idx="0"/>
            <a:endCxn id="331" idx="4"/>
          </p:cNvCxnSpPr>
          <p:nvPr/>
        </p:nvCxnSpPr>
        <p:spPr>
          <a:xfrm rot="5400000" flipH="1" flipV="1">
            <a:off x="636402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>
            <a:stCxn id="325" idx="0"/>
            <a:endCxn id="330" idx="4"/>
          </p:cNvCxnSpPr>
          <p:nvPr/>
        </p:nvCxnSpPr>
        <p:spPr>
          <a:xfrm rot="5400000" flipH="1" flipV="1">
            <a:off x="618542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>
            <a:stCxn id="325" idx="0"/>
            <a:endCxn id="336" idx="4"/>
          </p:cNvCxnSpPr>
          <p:nvPr/>
        </p:nvCxnSpPr>
        <p:spPr>
          <a:xfrm rot="5400000" flipH="1" flipV="1">
            <a:off x="672121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>
            <a:stCxn id="325" idx="0"/>
            <a:endCxn id="332" idx="4"/>
          </p:cNvCxnSpPr>
          <p:nvPr/>
        </p:nvCxnSpPr>
        <p:spPr>
          <a:xfrm rot="5400000" flipH="1" flipV="1">
            <a:off x="654261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直線矢印コネクタ 377"/>
          <p:cNvCxnSpPr>
            <a:stCxn id="326" idx="0"/>
            <a:endCxn id="327" idx="4"/>
          </p:cNvCxnSpPr>
          <p:nvPr/>
        </p:nvCxnSpPr>
        <p:spPr>
          <a:xfrm rot="16200000" flipV="1">
            <a:off x="593539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>
            <a:stCxn id="326" idx="0"/>
            <a:endCxn id="329" idx="4"/>
          </p:cNvCxnSpPr>
          <p:nvPr/>
        </p:nvCxnSpPr>
        <p:spPr>
          <a:xfrm rot="16200000" flipV="1">
            <a:off x="611398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>
            <a:stCxn id="326" idx="0"/>
            <a:endCxn id="331" idx="4"/>
          </p:cNvCxnSpPr>
          <p:nvPr/>
        </p:nvCxnSpPr>
        <p:spPr>
          <a:xfrm rot="5400000" flipH="1" flipV="1">
            <a:off x="647117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>
            <a:stCxn id="326" idx="0"/>
            <a:endCxn id="330" idx="4"/>
          </p:cNvCxnSpPr>
          <p:nvPr/>
        </p:nvCxnSpPr>
        <p:spPr>
          <a:xfrm rot="5400000" flipH="1" flipV="1">
            <a:off x="629258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>
            <a:stCxn id="326" idx="0"/>
            <a:endCxn id="336" idx="4"/>
          </p:cNvCxnSpPr>
          <p:nvPr/>
        </p:nvCxnSpPr>
        <p:spPr>
          <a:xfrm rot="5400000" flipH="1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直線矢印コネクタ 382"/>
          <p:cNvCxnSpPr>
            <a:stCxn id="326" idx="0"/>
            <a:endCxn id="332" idx="4"/>
          </p:cNvCxnSpPr>
          <p:nvPr/>
        </p:nvCxnSpPr>
        <p:spPr>
          <a:xfrm rot="5400000" flipH="1" flipV="1">
            <a:off x="664977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4" name="正方形/長方形 383"/>
          <p:cNvSpPr/>
          <p:nvPr/>
        </p:nvSpPr>
        <p:spPr>
          <a:xfrm>
            <a:off x="5929322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5" name="円/楕円 384"/>
          <p:cNvSpPr/>
          <p:nvPr/>
        </p:nvSpPr>
        <p:spPr>
          <a:xfrm>
            <a:off x="628654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86" name="円/楕円 385"/>
          <p:cNvSpPr/>
          <p:nvPr/>
        </p:nvSpPr>
        <p:spPr>
          <a:xfrm>
            <a:off x="664373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87" name="円/楕円 386"/>
          <p:cNvSpPr/>
          <p:nvPr/>
        </p:nvSpPr>
        <p:spPr>
          <a:xfrm>
            <a:off x="700092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88" name="円/楕円 387"/>
          <p:cNvSpPr/>
          <p:nvPr/>
        </p:nvSpPr>
        <p:spPr>
          <a:xfrm>
            <a:off x="735811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89" name="円/楕円 388"/>
          <p:cNvSpPr/>
          <p:nvPr/>
        </p:nvSpPr>
        <p:spPr>
          <a:xfrm>
            <a:off x="771530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90" name="円/楕円 389"/>
          <p:cNvSpPr/>
          <p:nvPr/>
        </p:nvSpPr>
        <p:spPr>
          <a:xfrm>
            <a:off x="807249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91" name="円/楕円 390"/>
          <p:cNvSpPr/>
          <p:nvPr/>
        </p:nvSpPr>
        <p:spPr>
          <a:xfrm>
            <a:off x="6715140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392" name="直線矢印コネクタ 391"/>
          <p:cNvCxnSpPr>
            <a:stCxn id="391" idx="0"/>
            <a:endCxn id="327" idx="4"/>
          </p:cNvCxnSpPr>
          <p:nvPr/>
        </p:nvCxnSpPr>
        <p:spPr>
          <a:xfrm rot="16200000" flipV="1">
            <a:off x="604255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3" name="直線矢印コネクタ 392"/>
          <p:cNvCxnSpPr>
            <a:stCxn id="391" idx="0"/>
            <a:endCxn id="329" idx="4"/>
          </p:cNvCxnSpPr>
          <p:nvPr/>
        </p:nvCxnSpPr>
        <p:spPr>
          <a:xfrm rot="16200000" flipV="1">
            <a:off x="622114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4" name="直線矢印コネクタ 393"/>
          <p:cNvCxnSpPr>
            <a:stCxn id="391" idx="0"/>
            <a:endCxn id="331" idx="4"/>
          </p:cNvCxnSpPr>
          <p:nvPr/>
        </p:nvCxnSpPr>
        <p:spPr>
          <a:xfrm rot="5400000" flipH="1" flipV="1">
            <a:off x="657833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5" name="直線矢印コネクタ 394"/>
          <p:cNvCxnSpPr>
            <a:stCxn id="391" idx="0"/>
            <a:endCxn id="330" idx="4"/>
          </p:cNvCxnSpPr>
          <p:nvPr/>
        </p:nvCxnSpPr>
        <p:spPr>
          <a:xfrm rot="16200000" flipV="1">
            <a:off x="639974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6" name="直線矢印コネクタ 395"/>
          <p:cNvCxnSpPr>
            <a:stCxn id="391" idx="0"/>
            <a:endCxn id="336" idx="4"/>
          </p:cNvCxnSpPr>
          <p:nvPr/>
        </p:nvCxnSpPr>
        <p:spPr>
          <a:xfrm rot="5400000" flipH="1" flipV="1">
            <a:off x="693552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7" name="直線矢印コネクタ 396"/>
          <p:cNvCxnSpPr>
            <a:stCxn id="391" idx="0"/>
            <a:endCxn id="332" idx="4"/>
          </p:cNvCxnSpPr>
          <p:nvPr/>
        </p:nvCxnSpPr>
        <p:spPr>
          <a:xfrm rot="5400000" flipH="1" flipV="1">
            <a:off x="675693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8" name="円/楕円 397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399" name="直線矢印コネクタ 398"/>
          <p:cNvCxnSpPr>
            <a:endCxn id="398" idx="4"/>
          </p:cNvCxnSpPr>
          <p:nvPr/>
        </p:nvCxnSpPr>
        <p:spPr>
          <a:xfrm flipV="1">
            <a:off x="5715008" y="4084084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0" name="直線矢印コネクタ 399"/>
          <p:cNvCxnSpPr>
            <a:stCxn id="319" idx="0"/>
            <a:endCxn id="398" idx="4"/>
          </p:cNvCxnSpPr>
          <p:nvPr/>
        </p:nvCxnSpPr>
        <p:spPr>
          <a:xfrm rot="5400000" flipH="1" flipV="1">
            <a:off x="647117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1" name="直線矢印コネクタ 400"/>
          <p:cNvCxnSpPr>
            <a:stCxn id="320" idx="0"/>
            <a:endCxn id="398" idx="4"/>
          </p:cNvCxnSpPr>
          <p:nvPr/>
        </p:nvCxnSpPr>
        <p:spPr>
          <a:xfrm rot="5400000" flipH="1" flipV="1">
            <a:off x="6578335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2" name="直線矢印コネクタ 401"/>
          <p:cNvCxnSpPr>
            <a:stCxn id="321" idx="0"/>
            <a:endCxn id="398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3" name="直線矢印コネクタ 402"/>
          <p:cNvCxnSpPr>
            <a:stCxn id="324" idx="0"/>
            <a:endCxn id="398" idx="4"/>
          </p:cNvCxnSpPr>
          <p:nvPr/>
        </p:nvCxnSpPr>
        <p:spPr>
          <a:xfrm rot="5400000" flipH="1" flipV="1">
            <a:off x="6792649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4" name="直線矢印コネクタ 403"/>
          <p:cNvCxnSpPr>
            <a:stCxn id="325" idx="0"/>
            <a:endCxn id="398" idx="4"/>
          </p:cNvCxnSpPr>
          <p:nvPr/>
        </p:nvCxnSpPr>
        <p:spPr>
          <a:xfrm rot="5400000" flipH="1" flipV="1">
            <a:off x="689980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5" name="直線矢印コネクタ 404"/>
          <p:cNvCxnSpPr>
            <a:stCxn id="326" idx="0"/>
            <a:endCxn id="398" idx="4"/>
          </p:cNvCxnSpPr>
          <p:nvPr/>
        </p:nvCxnSpPr>
        <p:spPr>
          <a:xfrm rot="5400000" flipH="1" flipV="1">
            <a:off x="700696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6" name="直線矢印コネクタ 405"/>
          <p:cNvCxnSpPr>
            <a:stCxn id="391" idx="0"/>
            <a:endCxn id="398" idx="4"/>
          </p:cNvCxnSpPr>
          <p:nvPr/>
        </p:nvCxnSpPr>
        <p:spPr>
          <a:xfrm rot="5400000" flipH="1" flipV="1">
            <a:off x="711412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7" name="円/楕円 406"/>
          <p:cNvSpPr/>
          <p:nvPr/>
        </p:nvSpPr>
        <p:spPr>
          <a:xfrm>
            <a:off x="4929222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408" name="円/楕円 407"/>
          <p:cNvSpPr/>
          <p:nvPr/>
        </p:nvSpPr>
        <p:spPr>
          <a:xfrm>
            <a:off x="5286380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409" name="円/楕円 408"/>
          <p:cNvSpPr/>
          <p:nvPr/>
        </p:nvSpPr>
        <p:spPr>
          <a:xfrm>
            <a:off x="8429652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10" name="円/楕円 409"/>
          <p:cNvSpPr/>
          <p:nvPr/>
        </p:nvSpPr>
        <p:spPr>
          <a:xfrm>
            <a:off x="7143768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11" name="円/楕円 410"/>
          <p:cNvSpPr/>
          <p:nvPr/>
        </p:nvSpPr>
        <p:spPr>
          <a:xfrm>
            <a:off x="7358082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12" name="円/楕円 411"/>
          <p:cNvSpPr/>
          <p:nvPr/>
        </p:nvSpPr>
        <p:spPr>
          <a:xfrm>
            <a:off x="75723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13" name="円/楕円 412"/>
          <p:cNvSpPr/>
          <p:nvPr/>
        </p:nvSpPr>
        <p:spPr>
          <a:xfrm>
            <a:off x="7786710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14" name="円/楕円 413"/>
          <p:cNvSpPr/>
          <p:nvPr/>
        </p:nvSpPr>
        <p:spPr>
          <a:xfrm>
            <a:off x="800102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15" name="円/楕円 414"/>
          <p:cNvSpPr/>
          <p:nvPr/>
        </p:nvSpPr>
        <p:spPr>
          <a:xfrm>
            <a:off x="821533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16" name="円/楕円 415"/>
          <p:cNvSpPr/>
          <p:nvPr/>
        </p:nvSpPr>
        <p:spPr>
          <a:xfrm>
            <a:off x="842965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17" name="円/楕円 416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18" name="円/楕円 417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19" name="円/楕円 418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20" name="円/楕円 419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21" name="円/楕円 420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22" name="円/楕円 421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423" name="直線矢印コネクタ 422"/>
          <p:cNvCxnSpPr>
            <a:stCxn id="410" idx="0"/>
            <a:endCxn id="417" idx="4"/>
          </p:cNvCxnSpPr>
          <p:nvPr/>
        </p:nvCxnSpPr>
        <p:spPr>
          <a:xfrm rot="16200000" flipV="1">
            <a:off x="625686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4" name="直線矢印コネクタ 423"/>
          <p:cNvCxnSpPr>
            <a:stCxn id="410" idx="0"/>
            <a:endCxn id="418" idx="4"/>
          </p:cNvCxnSpPr>
          <p:nvPr/>
        </p:nvCxnSpPr>
        <p:spPr>
          <a:xfrm rot="16200000" flipV="1">
            <a:off x="643545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5" name="直線矢印コネクタ 424"/>
          <p:cNvCxnSpPr>
            <a:stCxn id="410" idx="0"/>
            <a:endCxn id="420" idx="4"/>
          </p:cNvCxnSpPr>
          <p:nvPr/>
        </p:nvCxnSpPr>
        <p:spPr>
          <a:xfrm rot="16200000" flipV="1">
            <a:off x="679264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直線矢印コネクタ 425"/>
          <p:cNvCxnSpPr>
            <a:stCxn id="410" idx="0"/>
            <a:endCxn id="419" idx="4"/>
          </p:cNvCxnSpPr>
          <p:nvPr/>
        </p:nvCxnSpPr>
        <p:spPr>
          <a:xfrm rot="16200000" flipV="1">
            <a:off x="661405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7" name="直線矢印コネクタ 426"/>
          <p:cNvCxnSpPr>
            <a:stCxn id="410" idx="0"/>
            <a:endCxn id="422" idx="4"/>
          </p:cNvCxnSpPr>
          <p:nvPr/>
        </p:nvCxnSpPr>
        <p:spPr>
          <a:xfrm rot="5400000" flipH="1" flipV="1">
            <a:off x="714983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8" name="直線矢印コネクタ 427"/>
          <p:cNvCxnSpPr>
            <a:stCxn id="410" idx="0"/>
            <a:endCxn id="421" idx="4"/>
          </p:cNvCxnSpPr>
          <p:nvPr/>
        </p:nvCxnSpPr>
        <p:spPr>
          <a:xfrm rot="5400000" flipH="1" flipV="1">
            <a:off x="697124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9" name="直線矢印コネクタ 428"/>
          <p:cNvCxnSpPr>
            <a:stCxn id="411" idx="0"/>
            <a:endCxn id="417" idx="4"/>
          </p:cNvCxnSpPr>
          <p:nvPr/>
        </p:nvCxnSpPr>
        <p:spPr>
          <a:xfrm rot="16200000" flipV="1">
            <a:off x="636402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0" name="直線矢印コネクタ 429"/>
          <p:cNvCxnSpPr>
            <a:stCxn id="411" idx="0"/>
            <a:endCxn id="418" idx="4"/>
          </p:cNvCxnSpPr>
          <p:nvPr/>
        </p:nvCxnSpPr>
        <p:spPr>
          <a:xfrm rot="16200000" flipV="1">
            <a:off x="654261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1" name="直線矢印コネクタ 430"/>
          <p:cNvCxnSpPr>
            <a:stCxn id="411" idx="0"/>
            <a:endCxn id="420" idx="4"/>
          </p:cNvCxnSpPr>
          <p:nvPr/>
        </p:nvCxnSpPr>
        <p:spPr>
          <a:xfrm rot="16200000" flipV="1">
            <a:off x="689980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2" name="直線矢印コネクタ 431"/>
          <p:cNvCxnSpPr>
            <a:stCxn id="411" idx="0"/>
            <a:endCxn id="419" idx="4"/>
          </p:cNvCxnSpPr>
          <p:nvPr/>
        </p:nvCxnSpPr>
        <p:spPr>
          <a:xfrm rot="16200000" flipV="1">
            <a:off x="672121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3" name="直線矢印コネクタ 432"/>
          <p:cNvCxnSpPr>
            <a:stCxn id="411" idx="0"/>
            <a:endCxn id="422" idx="4"/>
          </p:cNvCxnSpPr>
          <p:nvPr/>
        </p:nvCxnSpPr>
        <p:spPr>
          <a:xfrm rot="5400000" flipH="1" flipV="1">
            <a:off x="725699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4" name="直線矢印コネクタ 433"/>
          <p:cNvCxnSpPr>
            <a:stCxn id="411" idx="0"/>
            <a:endCxn id="421" idx="4"/>
          </p:cNvCxnSpPr>
          <p:nvPr/>
        </p:nvCxnSpPr>
        <p:spPr>
          <a:xfrm rot="16200000" flipV="1">
            <a:off x="707840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5" name="直線矢印コネクタ 434"/>
          <p:cNvCxnSpPr>
            <a:stCxn id="412" idx="0"/>
            <a:endCxn id="417" idx="4"/>
          </p:cNvCxnSpPr>
          <p:nvPr/>
        </p:nvCxnSpPr>
        <p:spPr>
          <a:xfrm rot="16200000" flipV="1">
            <a:off x="647117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6" name="直線矢印コネクタ 435"/>
          <p:cNvCxnSpPr>
            <a:stCxn id="412" idx="0"/>
            <a:endCxn id="418" idx="4"/>
          </p:cNvCxnSpPr>
          <p:nvPr/>
        </p:nvCxnSpPr>
        <p:spPr>
          <a:xfrm rot="16200000" flipV="1">
            <a:off x="664977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7" name="直線矢印コネクタ 436"/>
          <p:cNvCxnSpPr>
            <a:stCxn id="412" idx="0"/>
            <a:endCxn id="420" idx="4"/>
          </p:cNvCxnSpPr>
          <p:nvPr/>
        </p:nvCxnSpPr>
        <p:spPr>
          <a:xfrm rot="16200000" flipV="1">
            <a:off x="700696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8" name="直線矢印コネクタ 437"/>
          <p:cNvCxnSpPr>
            <a:stCxn id="412" idx="0"/>
            <a:endCxn id="419" idx="4"/>
          </p:cNvCxnSpPr>
          <p:nvPr/>
        </p:nvCxnSpPr>
        <p:spPr>
          <a:xfrm rot="16200000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9" name="直線矢印コネクタ 438"/>
          <p:cNvCxnSpPr>
            <a:stCxn id="412" idx="0"/>
            <a:endCxn id="422" idx="4"/>
          </p:cNvCxnSpPr>
          <p:nvPr/>
        </p:nvCxnSpPr>
        <p:spPr>
          <a:xfrm rot="5400000" flipH="1" flipV="1">
            <a:off x="736415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0" name="直線矢印コネクタ 439"/>
          <p:cNvCxnSpPr>
            <a:stCxn id="412" idx="0"/>
            <a:endCxn id="421" idx="4"/>
          </p:cNvCxnSpPr>
          <p:nvPr/>
        </p:nvCxnSpPr>
        <p:spPr>
          <a:xfrm rot="16200000" flipV="1">
            <a:off x="718555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1" name="直線矢印コネクタ 440"/>
          <p:cNvCxnSpPr>
            <a:stCxn id="413" idx="0"/>
            <a:endCxn id="417" idx="4"/>
          </p:cNvCxnSpPr>
          <p:nvPr/>
        </p:nvCxnSpPr>
        <p:spPr>
          <a:xfrm rot="16200000" flipV="1">
            <a:off x="6578335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2" name="直線矢印コネクタ 441"/>
          <p:cNvCxnSpPr>
            <a:stCxn id="413" idx="0"/>
            <a:endCxn id="418" idx="4"/>
          </p:cNvCxnSpPr>
          <p:nvPr/>
        </p:nvCxnSpPr>
        <p:spPr>
          <a:xfrm rot="16200000" flipV="1">
            <a:off x="6756930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3" name="直線矢印コネクタ 442"/>
          <p:cNvCxnSpPr>
            <a:stCxn id="413" idx="0"/>
            <a:endCxn id="420" idx="4"/>
          </p:cNvCxnSpPr>
          <p:nvPr/>
        </p:nvCxnSpPr>
        <p:spPr>
          <a:xfrm rot="16200000" flipV="1">
            <a:off x="711412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4" name="直線矢印コネクタ 443"/>
          <p:cNvCxnSpPr>
            <a:stCxn id="413" idx="0"/>
            <a:endCxn id="419" idx="4"/>
          </p:cNvCxnSpPr>
          <p:nvPr/>
        </p:nvCxnSpPr>
        <p:spPr>
          <a:xfrm rot="16200000" flipV="1">
            <a:off x="6935525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5" name="直線矢印コネクタ 444"/>
          <p:cNvCxnSpPr>
            <a:stCxn id="413" idx="0"/>
            <a:endCxn id="422" idx="4"/>
          </p:cNvCxnSpPr>
          <p:nvPr/>
        </p:nvCxnSpPr>
        <p:spPr>
          <a:xfrm rot="16200000" flipV="1">
            <a:off x="747131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6" name="直線矢印コネクタ 445"/>
          <p:cNvCxnSpPr>
            <a:stCxn id="413" idx="0"/>
            <a:endCxn id="421" idx="4"/>
          </p:cNvCxnSpPr>
          <p:nvPr/>
        </p:nvCxnSpPr>
        <p:spPr>
          <a:xfrm rot="16200000" flipV="1">
            <a:off x="729271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7" name="直線矢印コネクタ 446"/>
          <p:cNvCxnSpPr>
            <a:stCxn id="414" idx="0"/>
            <a:endCxn id="417" idx="4"/>
          </p:cNvCxnSpPr>
          <p:nvPr/>
        </p:nvCxnSpPr>
        <p:spPr>
          <a:xfrm rot="16200000" flipV="1">
            <a:off x="6685492" y="3399352"/>
            <a:ext cx="845114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8" name="直線矢印コネクタ 447"/>
          <p:cNvCxnSpPr>
            <a:stCxn id="414" idx="0"/>
            <a:endCxn id="418" idx="4"/>
          </p:cNvCxnSpPr>
          <p:nvPr/>
        </p:nvCxnSpPr>
        <p:spPr>
          <a:xfrm rot="16200000" flipV="1">
            <a:off x="6864087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9" name="直線矢印コネクタ 448"/>
          <p:cNvCxnSpPr>
            <a:stCxn id="414" idx="0"/>
            <a:endCxn id="420" idx="4"/>
          </p:cNvCxnSpPr>
          <p:nvPr/>
        </p:nvCxnSpPr>
        <p:spPr>
          <a:xfrm rot="16200000" flipV="1">
            <a:off x="7221277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0" name="直線矢印コネクタ 449"/>
          <p:cNvCxnSpPr>
            <a:stCxn id="414" idx="0"/>
            <a:endCxn id="419" idx="4"/>
          </p:cNvCxnSpPr>
          <p:nvPr/>
        </p:nvCxnSpPr>
        <p:spPr>
          <a:xfrm rot="16200000" flipV="1">
            <a:off x="7042682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1" name="直線矢印コネクタ 450"/>
          <p:cNvCxnSpPr>
            <a:stCxn id="414" idx="0"/>
            <a:endCxn id="422" idx="4"/>
          </p:cNvCxnSpPr>
          <p:nvPr/>
        </p:nvCxnSpPr>
        <p:spPr>
          <a:xfrm rot="16200000" flipV="1">
            <a:off x="7578467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2" name="直線矢印コネクタ 451"/>
          <p:cNvCxnSpPr>
            <a:stCxn id="414" idx="0"/>
            <a:endCxn id="421" idx="4"/>
          </p:cNvCxnSpPr>
          <p:nvPr/>
        </p:nvCxnSpPr>
        <p:spPr>
          <a:xfrm rot="16200000" flipV="1">
            <a:off x="7399872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3" name="直線矢印コネクタ 452"/>
          <p:cNvCxnSpPr>
            <a:stCxn id="415" idx="0"/>
            <a:endCxn id="417" idx="4"/>
          </p:cNvCxnSpPr>
          <p:nvPr/>
        </p:nvCxnSpPr>
        <p:spPr>
          <a:xfrm rot="16200000" flipV="1">
            <a:off x="6792649" y="3292195"/>
            <a:ext cx="845114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4" name="直線矢印コネクタ 453"/>
          <p:cNvCxnSpPr>
            <a:stCxn id="415" idx="0"/>
            <a:endCxn id="418" idx="4"/>
          </p:cNvCxnSpPr>
          <p:nvPr/>
        </p:nvCxnSpPr>
        <p:spPr>
          <a:xfrm rot="16200000" flipV="1">
            <a:off x="6971244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直線矢印コネクタ 454"/>
          <p:cNvCxnSpPr>
            <a:stCxn id="415" idx="0"/>
            <a:endCxn id="420" idx="4"/>
          </p:cNvCxnSpPr>
          <p:nvPr/>
        </p:nvCxnSpPr>
        <p:spPr>
          <a:xfrm rot="16200000" flipV="1">
            <a:off x="732843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直線矢印コネクタ 455"/>
          <p:cNvCxnSpPr>
            <a:stCxn id="415" idx="0"/>
            <a:endCxn id="419" idx="4"/>
          </p:cNvCxnSpPr>
          <p:nvPr/>
        </p:nvCxnSpPr>
        <p:spPr>
          <a:xfrm rot="16200000" flipV="1">
            <a:off x="7149839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直線矢印コネクタ 456"/>
          <p:cNvCxnSpPr>
            <a:stCxn id="415" idx="0"/>
            <a:endCxn id="422" idx="4"/>
          </p:cNvCxnSpPr>
          <p:nvPr/>
        </p:nvCxnSpPr>
        <p:spPr>
          <a:xfrm rot="16200000" flipV="1">
            <a:off x="768562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8" name="直線矢印コネクタ 457"/>
          <p:cNvCxnSpPr>
            <a:stCxn id="415" idx="0"/>
            <a:endCxn id="421" idx="4"/>
          </p:cNvCxnSpPr>
          <p:nvPr/>
        </p:nvCxnSpPr>
        <p:spPr>
          <a:xfrm rot="16200000" flipV="1">
            <a:off x="750702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9" name="直線矢印コネクタ 458"/>
          <p:cNvCxnSpPr>
            <a:stCxn id="416" idx="0"/>
            <a:endCxn id="417" idx="4"/>
          </p:cNvCxnSpPr>
          <p:nvPr/>
        </p:nvCxnSpPr>
        <p:spPr>
          <a:xfrm rot="16200000" flipV="1">
            <a:off x="6899806" y="3185038"/>
            <a:ext cx="845114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0" name="直線矢印コネクタ 459"/>
          <p:cNvCxnSpPr>
            <a:stCxn id="416" idx="0"/>
            <a:endCxn id="418" idx="4"/>
          </p:cNvCxnSpPr>
          <p:nvPr/>
        </p:nvCxnSpPr>
        <p:spPr>
          <a:xfrm rot="16200000" flipV="1">
            <a:off x="7078401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1" name="直線矢印コネクタ 460"/>
          <p:cNvCxnSpPr>
            <a:stCxn id="416" idx="0"/>
            <a:endCxn id="420" idx="4"/>
          </p:cNvCxnSpPr>
          <p:nvPr/>
        </p:nvCxnSpPr>
        <p:spPr>
          <a:xfrm rot="16200000" flipV="1">
            <a:off x="743559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2" name="直線矢印コネクタ 461"/>
          <p:cNvCxnSpPr>
            <a:stCxn id="416" idx="0"/>
            <a:endCxn id="419" idx="4"/>
          </p:cNvCxnSpPr>
          <p:nvPr/>
        </p:nvCxnSpPr>
        <p:spPr>
          <a:xfrm rot="16200000" flipV="1">
            <a:off x="7256996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3" name="直線矢印コネクタ 462"/>
          <p:cNvCxnSpPr>
            <a:stCxn id="416" idx="0"/>
            <a:endCxn id="422" idx="4"/>
          </p:cNvCxnSpPr>
          <p:nvPr/>
        </p:nvCxnSpPr>
        <p:spPr>
          <a:xfrm rot="16200000" flipV="1">
            <a:off x="779278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4" name="直線矢印コネクタ 463"/>
          <p:cNvCxnSpPr>
            <a:stCxn id="416" idx="0"/>
            <a:endCxn id="421" idx="4"/>
          </p:cNvCxnSpPr>
          <p:nvPr/>
        </p:nvCxnSpPr>
        <p:spPr>
          <a:xfrm rot="16200000" flipV="1">
            <a:off x="761418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5" name="円/楕円 464"/>
          <p:cNvSpPr/>
          <p:nvPr/>
        </p:nvSpPr>
        <p:spPr>
          <a:xfrm>
            <a:off x="8643966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466" name="直線矢印コネクタ 465"/>
          <p:cNvCxnSpPr>
            <a:stCxn id="465" idx="0"/>
            <a:endCxn id="417" idx="4"/>
          </p:cNvCxnSpPr>
          <p:nvPr/>
        </p:nvCxnSpPr>
        <p:spPr>
          <a:xfrm rot="16200000" flipV="1">
            <a:off x="7006963" y="3077881"/>
            <a:ext cx="845114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7" name="直線矢印コネクタ 466"/>
          <p:cNvCxnSpPr>
            <a:stCxn id="465" idx="0"/>
            <a:endCxn id="418" idx="4"/>
          </p:cNvCxnSpPr>
          <p:nvPr/>
        </p:nvCxnSpPr>
        <p:spPr>
          <a:xfrm rot="16200000" flipV="1">
            <a:off x="718555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8" name="直線矢印コネクタ 467"/>
          <p:cNvCxnSpPr>
            <a:stCxn id="465" idx="0"/>
            <a:endCxn id="420" idx="4"/>
          </p:cNvCxnSpPr>
          <p:nvPr/>
        </p:nvCxnSpPr>
        <p:spPr>
          <a:xfrm rot="16200000" flipV="1">
            <a:off x="754274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9" name="直線矢印コネクタ 468"/>
          <p:cNvCxnSpPr>
            <a:stCxn id="465" idx="0"/>
            <a:endCxn id="419" idx="4"/>
          </p:cNvCxnSpPr>
          <p:nvPr/>
        </p:nvCxnSpPr>
        <p:spPr>
          <a:xfrm rot="16200000" flipV="1">
            <a:off x="736415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0" name="直線矢印コネクタ 469"/>
          <p:cNvCxnSpPr>
            <a:stCxn id="465" idx="0"/>
            <a:endCxn id="422" idx="4"/>
          </p:cNvCxnSpPr>
          <p:nvPr/>
        </p:nvCxnSpPr>
        <p:spPr>
          <a:xfrm rot="16200000" flipV="1">
            <a:off x="789993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1" name="直線矢印コネクタ 470"/>
          <p:cNvCxnSpPr>
            <a:stCxn id="465" idx="0"/>
            <a:endCxn id="421" idx="4"/>
          </p:cNvCxnSpPr>
          <p:nvPr/>
        </p:nvCxnSpPr>
        <p:spPr>
          <a:xfrm rot="16200000" flipV="1">
            <a:off x="772134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2" name="円/楕円 471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473" name="直線矢印コネクタ 472"/>
          <p:cNvCxnSpPr>
            <a:stCxn id="321" idx="0"/>
            <a:endCxn id="472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4" name="直線矢印コネクタ 473"/>
          <p:cNvCxnSpPr>
            <a:stCxn id="411" idx="0"/>
            <a:endCxn id="472" idx="4"/>
          </p:cNvCxnSpPr>
          <p:nvPr/>
        </p:nvCxnSpPr>
        <p:spPr>
          <a:xfrm rot="5400000" flipH="1" flipV="1">
            <a:off x="743559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5" name="直線矢印コネクタ 474"/>
          <p:cNvCxnSpPr>
            <a:stCxn id="412" idx="0"/>
            <a:endCxn id="472" idx="4"/>
          </p:cNvCxnSpPr>
          <p:nvPr/>
        </p:nvCxnSpPr>
        <p:spPr>
          <a:xfrm rot="5400000" flipH="1" flipV="1">
            <a:off x="754274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6" name="直線矢印コネクタ 475"/>
          <p:cNvCxnSpPr>
            <a:stCxn id="413" idx="0"/>
            <a:endCxn id="472" idx="4"/>
          </p:cNvCxnSpPr>
          <p:nvPr/>
        </p:nvCxnSpPr>
        <p:spPr>
          <a:xfrm rot="5400000" flipH="1" flipV="1">
            <a:off x="764990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7" name="直線矢印コネクタ 476"/>
          <p:cNvCxnSpPr>
            <a:stCxn id="414" idx="0"/>
            <a:endCxn id="472" idx="4"/>
          </p:cNvCxnSpPr>
          <p:nvPr/>
        </p:nvCxnSpPr>
        <p:spPr>
          <a:xfrm rot="16200000" flipV="1">
            <a:off x="775706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8" name="直線矢印コネクタ 477"/>
          <p:cNvCxnSpPr>
            <a:stCxn id="415" idx="0"/>
            <a:endCxn id="472" idx="4"/>
          </p:cNvCxnSpPr>
          <p:nvPr/>
        </p:nvCxnSpPr>
        <p:spPr>
          <a:xfrm rot="16200000" flipV="1">
            <a:off x="786421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9" name="直線矢印コネクタ 478"/>
          <p:cNvCxnSpPr>
            <a:stCxn id="416" idx="0"/>
            <a:endCxn id="472" idx="4"/>
          </p:cNvCxnSpPr>
          <p:nvPr/>
        </p:nvCxnSpPr>
        <p:spPr>
          <a:xfrm rot="16200000" flipV="1">
            <a:off x="797137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0" name="直線矢印コネクタ 479"/>
          <p:cNvCxnSpPr>
            <a:stCxn id="465" idx="0"/>
            <a:endCxn id="472" idx="4"/>
          </p:cNvCxnSpPr>
          <p:nvPr/>
        </p:nvCxnSpPr>
        <p:spPr>
          <a:xfrm rot="16200000" flipV="1">
            <a:off x="807853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1" name="上矢印 480"/>
          <p:cNvSpPr/>
          <p:nvPr/>
        </p:nvSpPr>
        <p:spPr>
          <a:xfrm rot="2700000">
            <a:off x="7610216" y="5351808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2" name="上矢印 481"/>
          <p:cNvSpPr/>
          <p:nvPr/>
        </p:nvSpPr>
        <p:spPr>
          <a:xfrm rot="18900000">
            <a:off x="6447112" y="5351808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3" name="カギ線コネクタ 595"/>
          <p:cNvCxnSpPr>
            <a:stCxn id="407" idx="0"/>
          </p:cNvCxnSpPr>
          <p:nvPr/>
        </p:nvCxnSpPr>
        <p:spPr>
          <a:xfrm rot="5400000" flipH="1" flipV="1">
            <a:off x="5750744" y="5250684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4" name="カギ線コネクタ 595"/>
          <p:cNvCxnSpPr>
            <a:stCxn id="408" idx="0"/>
          </p:cNvCxnSpPr>
          <p:nvPr/>
        </p:nvCxnSpPr>
        <p:spPr>
          <a:xfrm rot="5400000" flipH="1" flipV="1">
            <a:off x="6500826" y="4929198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85" name="正方形/長方形 484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486" name="正方形/長方形 485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487" name="正方形/長方形 486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488" name="正方形/長方形 487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337" name="角丸四角形吹き出し 336"/>
          <p:cNvSpPr/>
          <p:nvPr/>
        </p:nvSpPr>
        <p:spPr>
          <a:xfrm>
            <a:off x="3357554" y="5500702"/>
            <a:ext cx="5572164" cy="1214446"/>
          </a:xfrm>
          <a:prstGeom prst="wedgeRoundRectCallout">
            <a:avLst>
              <a:gd name="adj1" fmla="val -75143"/>
              <a:gd name="adj2" fmla="val -5032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Prediction at time t</a:t>
            </a:r>
          </a:p>
          <a:p>
            <a:pPr algn="ctr">
              <a:lnSpc>
                <a:spcPct val="90000"/>
              </a:lnSpc>
            </a:pPr>
            <a:r>
              <a:rPr lang="en-US" altLang="ja-JP" sz="2800" dirty="0" smtClean="0"/>
              <a:t>If I go right, I’ll observe 1 with probability </a:t>
            </a:r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kumimoji="1" lang="ja-JP" altLang="en-US" sz="3200" dirty="0"/>
          </a:p>
        </p:txBody>
      </p:sp>
      <p:sp>
        <p:nvSpPr>
          <p:cNvPr id="338" name="角丸四角形吹き出し 337"/>
          <p:cNvSpPr/>
          <p:nvPr/>
        </p:nvSpPr>
        <p:spPr>
          <a:xfrm>
            <a:off x="3214678" y="3357562"/>
            <a:ext cx="5715040" cy="1357322"/>
          </a:xfrm>
          <a:prstGeom prst="wedgeRoundRectCallout">
            <a:avLst>
              <a:gd name="adj1" fmla="val -94717"/>
              <a:gd name="adj2" fmla="val -2516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Actual observation at time t+1</a:t>
            </a:r>
          </a:p>
          <a:p>
            <a:pPr algn="ctr"/>
            <a:r>
              <a:rPr lang="en-US" altLang="ja-JP" sz="2800" dirty="0" smtClean="0"/>
              <a:t>I went right, and now I observe </a:t>
            </a:r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3200" dirty="0"/>
          </a:p>
        </p:txBody>
      </p:sp>
      <p:sp>
        <p:nvSpPr>
          <p:cNvPr id="339" name="正方形/長方形 338"/>
          <p:cNvSpPr/>
          <p:nvPr/>
        </p:nvSpPr>
        <p:spPr>
          <a:xfrm>
            <a:off x="4643438" y="4786322"/>
            <a:ext cx="4071966" cy="6429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Er</a:t>
            </a:r>
            <a:r>
              <a:rPr kumimoji="1" lang="en-US" altLang="ja-JP" sz="3200" dirty="0" smtClean="0"/>
              <a:t>ror = 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-0.2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" grpId="0" animBg="1"/>
      <p:bldP spid="338" grpId="0" animBg="1"/>
      <p:bldP spid="3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正方形/長方形 195"/>
          <p:cNvSpPr/>
          <p:nvPr/>
        </p:nvSpPr>
        <p:spPr>
          <a:xfrm>
            <a:off x="6643670" y="4357670"/>
            <a:ext cx="2500330" cy="2500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ja-JP" sz="2700" dirty="0" smtClean="0"/>
              <a:t>Background: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Learning </a:t>
            </a:r>
            <a:r>
              <a:rPr kumimoji="1" lang="en-US" altLang="ja-JP" dirty="0" smtClean="0"/>
              <a:t>State Representation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with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/>
          <a:lstStyle/>
          <a:p>
            <a:r>
              <a:rPr kumimoji="1" lang="en-US" altLang="ja-JP" dirty="0" smtClean="0"/>
              <a:t>Apply Temporal-Difference learning rule to general prediction</a:t>
            </a:r>
            <a:endParaRPr kumimoji="1" lang="ja-JP" altLang="en-US" dirty="0"/>
          </a:p>
        </p:txBody>
      </p:sp>
      <p:sp>
        <p:nvSpPr>
          <p:cNvPr id="285" name="正方形/長方形 284"/>
          <p:cNvSpPr/>
          <p:nvPr/>
        </p:nvSpPr>
        <p:spPr>
          <a:xfrm>
            <a:off x="517038" y="5019433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kumimoji="1" lang="ja-JP" alt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6" name="円/楕円 285"/>
          <p:cNvSpPr/>
          <p:nvPr/>
        </p:nvSpPr>
        <p:spPr>
          <a:xfrm>
            <a:off x="979689" y="498022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0.3</a:t>
            </a:r>
            <a:endParaRPr kumimoji="1"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7" name="円/楕円 286"/>
          <p:cNvSpPr/>
          <p:nvPr/>
        </p:nvSpPr>
        <p:spPr>
          <a:xfrm>
            <a:off x="1551193" y="498022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8" name="円/楕円 287"/>
          <p:cNvSpPr/>
          <p:nvPr/>
        </p:nvSpPr>
        <p:spPr>
          <a:xfrm>
            <a:off x="2122697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0.4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9" name="円/楕円 288"/>
          <p:cNvSpPr/>
          <p:nvPr/>
        </p:nvSpPr>
        <p:spPr>
          <a:xfrm>
            <a:off x="2694201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0" name="円/楕円 289"/>
          <p:cNvSpPr/>
          <p:nvPr/>
        </p:nvSpPr>
        <p:spPr>
          <a:xfrm>
            <a:off x="3265705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0.1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1" name="円/楕円 290"/>
          <p:cNvSpPr/>
          <p:nvPr/>
        </p:nvSpPr>
        <p:spPr>
          <a:xfrm>
            <a:off x="3837209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0.6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4" name="円/楕円 303"/>
          <p:cNvSpPr/>
          <p:nvPr/>
        </p:nvSpPr>
        <p:spPr>
          <a:xfrm>
            <a:off x="4429124" y="5000636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0.5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1" name="正方形/長方形 300"/>
          <p:cNvSpPr/>
          <p:nvPr/>
        </p:nvSpPr>
        <p:spPr>
          <a:xfrm>
            <a:off x="517038" y="3611084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kumimoji="1" lang="ja-JP" alt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2" name="円/楕円 301"/>
          <p:cNvSpPr/>
          <p:nvPr/>
        </p:nvSpPr>
        <p:spPr>
          <a:xfrm>
            <a:off x="979689" y="3571876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0.1</a:t>
            </a:r>
            <a:endParaRPr kumimoji="1"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3" name="円/楕円 302"/>
          <p:cNvSpPr/>
          <p:nvPr/>
        </p:nvSpPr>
        <p:spPr>
          <a:xfrm>
            <a:off x="1551193" y="3571876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0.9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5" name="円/楕円 304"/>
          <p:cNvSpPr/>
          <p:nvPr/>
        </p:nvSpPr>
        <p:spPr>
          <a:xfrm>
            <a:off x="2122697" y="357187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6" name="円/楕円 305"/>
          <p:cNvSpPr/>
          <p:nvPr/>
        </p:nvSpPr>
        <p:spPr>
          <a:xfrm>
            <a:off x="2694201" y="357187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0.1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7" name="円/楕円 306"/>
          <p:cNvSpPr/>
          <p:nvPr/>
        </p:nvSpPr>
        <p:spPr>
          <a:xfrm>
            <a:off x="3265705" y="357187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0.2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8" name="円/楕円 307"/>
          <p:cNvSpPr/>
          <p:nvPr/>
        </p:nvSpPr>
        <p:spPr>
          <a:xfrm>
            <a:off x="3837209" y="357187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0.3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9" name="円/楕円 308"/>
          <p:cNvSpPr/>
          <p:nvPr/>
        </p:nvSpPr>
        <p:spPr>
          <a:xfrm>
            <a:off x="4429124" y="3592287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0.4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10" name="直線矢印コネクタ 309"/>
          <p:cNvCxnSpPr>
            <a:stCxn id="286" idx="0"/>
          </p:cNvCxnSpPr>
          <p:nvPr/>
        </p:nvCxnSpPr>
        <p:spPr>
          <a:xfrm rot="16200000" flipV="1">
            <a:off x="581720" y="4286297"/>
            <a:ext cx="875878" cy="5119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1" name="直線矢印コネクタ 310"/>
          <p:cNvCxnSpPr>
            <a:stCxn id="287" idx="0"/>
            <a:endCxn id="301" idx="2"/>
          </p:cNvCxnSpPr>
          <p:nvPr/>
        </p:nvCxnSpPr>
        <p:spPr>
          <a:xfrm rot="16200000" flipV="1">
            <a:off x="867471" y="4000545"/>
            <a:ext cx="875879" cy="10834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6" name="直線矢印コネクタ 315"/>
          <p:cNvCxnSpPr>
            <a:stCxn id="288" idx="0"/>
            <a:endCxn id="302" idx="4"/>
          </p:cNvCxnSpPr>
          <p:nvPr/>
        </p:nvCxnSpPr>
        <p:spPr>
          <a:xfrm rot="16200000" flipV="1">
            <a:off x="1438934" y="4000504"/>
            <a:ext cx="816434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7" name="直線矢印コネクタ 316"/>
          <p:cNvCxnSpPr>
            <a:stCxn id="289" idx="0"/>
            <a:endCxn id="302" idx="4"/>
          </p:cNvCxnSpPr>
          <p:nvPr/>
        </p:nvCxnSpPr>
        <p:spPr>
          <a:xfrm rot="16200000" flipV="1">
            <a:off x="1724686" y="3714752"/>
            <a:ext cx="816434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2" name="直線矢印コネクタ 321"/>
          <p:cNvCxnSpPr>
            <a:stCxn id="290" idx="0"/>
            <a:endCxn id="303" idx="4"/>
          </p:cNvCxnSpPr>
          <p:nvPr/>
        </p:nvCxnSpPr>
        <p:spPr>
          <a:xfrm rot="16200000" flipV="1">
            <a:off x="2296190" y="3714752"/>
            <a:ext cx="816434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3" name="直線矢印コネクタ 322"/>
          <p:cNvCxnSpPr>
            <a:stCxn id="291" idx="0"/>
            <a:endCxn id="303" idx="4"/>
          </p:cNvCxnSpPr>
          <p:nvPr/>
        </p:nvCxnSpPr>
        <p:spPr>
          <a:xfrm rot="16200000" flipV="1">
            <a:off x="2581942" y="3429000"/>
            <a:ext cx="816434" cy="2286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8" name="直線矢印コネクタ 327"/>
          <p:cNvCxnSpPr>
            <a:stCxn id="304" idx="0"/>
            <a:endCxn id="305" idx="4"/>
          </p:cNvCxnSpPr>
          <p:nvPr/>
        </p:nvCxnSpPr>
        <p:spPr>
          <a:xfrm rot="16200000" flipV="1">
            <a:off x="3153447" y="3429000"/>
            <a:ext cx="836845" cy="23064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3" name="上矢印 332"/>
          <p:cNvSpPr/>
          <p:nvPr/>
        </p:nvSpPr>
        <p:spPr>
          <a:xfrm>
            <a:off x="500034" y="4235229"/>
            <a:ext cx="428628" cy="642942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R</a:t>
            </a:r>
            <a:endParaRPr kumimoji="1" lang="ja-JP" altLang="en-US" sz="2400" dirty="0"/>
          </a:p>
        </p:txBody>
      </p:sp>
      <p:sp>
        <p:nvSpPr>
          <p:cNvPr id="334" name="テキスト ボックス 333"/>
          <p:cNvSpPr txBox="1"/>
          <p:nvPr/>
        </p:nvSpPr>
        <p:spPr>
          <a:xfrm>
            <a:off x="-71438" y="3630688"/>
            <a:ext cx="642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/>
              <a:t>t</a:t>
            </a:r>
            <a:r>
              <a:rPr kumimoji="1" lang="en-US" altLang="ja-JP" sz="2400" dirty="0" smtClean="0"/>
              <a:t>+1</a:t>
            </a:r>
            <a:endParaRPr kumimoji="1" lang="ja-JP" altLang="en-US" sz="2400" dirty="0"/>
          </a:p>
        </p:txBody>
      </p:sp>
      <p:sp>
        <p:nvSpPr>
          <p:cNvPr id="335" name="テキスト ボックス 334"/>
          <p:cNvSpPr txBox="1"/>
          <p:nvPr/>
        </p:nvSpPr>
        <p:spPr>
          <a:xfrm>
            <a:off x="0" y="5021047"/>
            <a:ext cx="50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t</a:t>
            </a:r>
            <a:endParaRPr kumimoji="1" lang="ja-JP" altLang="en-US" sz="2400" dirty="0"/>
          </a:p>
        </p:txBody>
      </p:sp>
      <p:grpSp>
        <p:nvGrpSpPr>
          <p:cNvPr id="4" name="グループ化 341"/>
          <p:cNvGrpSpPr/>
          <p:nvPr/>
        </p:nvGrpSpPr>
        <p:grpSpPr>
          <a:xfrm>
            <a:off x="1921231" y="4179826"/>
            <a:ext cx="2098956" cy="928694"/>
            <a:chOff x="474952" y="4509371"/>
            <a:chExt cx="2098956" cy="928694"/>
          </a:xfrm>
        </p:grpSpPr>
        <p:sp>
          <p:nvSpPr>
            <p:cNvPr id="340" name="下矢印 339"/>
            <p:cNvSpPr/>
            <p:nvPr/>
          </p:nvSpPr>
          <p:spPr>
            <a:xfrm rot="17606796">
              <a:off x="1060083" y="3924240"/>
              <a:ext cx="928694" cy="2098956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" name="正方形/長方形 340"/>
            <p:cNvSpPr/>
            <p:nvPr/>
          </p:nvSpPr>
          <p:spPr>
            <a:xfrm>
              <a:off x="1000100" y="4687824"/>
              <a:ext cx="72648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+0.3</a:t>
              </a:r>
              <a:endParaRPr lang="ja-JP" altLang="en-US" sz="2400" dirty="0"/>
            </a:p>
          </p:txBody>
        </p:sp>
      </p:grpSp>
      <p:sp>
        <p:nvSpPr>
          <p:cNvPr id="346" name="円/楕円 345"/>
          <p:cNvSpPr/>
          <p:nvPr/>
        </p:nvSpPr>
        <p:spPr>
          <a:xfrm>
            <a:off x="5214942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47" name="円/楕円 346"/>
          <p:cNvSpPr/>
          <p:nvPr/>
        </p:nvSpPr>
        <p:spPr>
          <a:xfrm>
            <a:off x="542925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48" name="円/楕円 347"/>
          <p:cNvSpPr/>
          <p:nvPr/>
        </p:nvSpPr>
        <p:spPr>
          <a:xfrm>
            <a:off x="564357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49" name="円/楕円 348"/>
          <p:cNvSpPr/>
          <p:nvPr/>
        </p:nvSpPr>
        <p:spPr>
          <a:xfrm>
            <a:off x="585788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50" name="円/楕円 349"/>
          <p:cNvSpPr/>
          <p:nvPr/>
        </p:nvSpPr>
        <p:spPr>
          <a:xfrm>
            <a:off x="607219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51" name="円/楕円 350"/>
          <p:cNvSpPr/>
          <p:nvPr/>
        </p:nvSpPr>
        <p:spPr>
          <a:xfrm>
            <a:off x="628651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52" name="円/楕円 351"/>
          <p:cNvSpPr/>
          <p:nvPr/>
        </p:nvSpPr>
        <p:spPr>
          <a:xfrm>
            <a:off x="6500826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53" name="円/楕円 352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54" name="円/楕円 353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55" name="円/楕円 354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56" name="円/楕円 355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57" name="円/楕円 356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58" name="円/楕円 357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359" name="直線矢印コネクタ 358"/>
          <p:cNvCxnSpPr>
            <a:stCxn id="346" idx="0"/>
            <a:endCxn id="353" idx="4"/>
          </p:cNvCxnSpPr>
          <p:nvPr/>
        </p:nvCxnSpPr>
        <p:spPr>
          <a:xfrm rot="5400000" flipH="1" flipV="1">
            <a:off x="529245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直線矢印コネクタ 359"/>
          <p:cNvCxnSpPr>
            <a:stCxn id="346" idx="0"/>
            <a:endCxn id="354" idx="4"/>
          </p:cNvCxnSpPr>
          <p:nvPr/>
        </p:nvCxnSpPr>
        <p:spPr>
          <a:xfrm rot="5400000" flipH="1" flipV="1">
            <a:off x="547104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直線矢印コネクタ 360"/>
          <p:cNvCxnSpPr>
            <a:stCxn id="346" idx="0"/>
            <a:endCxn id="356" idx="4"/>
          </p:cNvCxnSpPr>
          <p:nvPr/>
        </p:nvCxnSpPr>
        <p:spPr>
          <a:xfrm rot="5400000" flipH="1" flipV="1">
            <a:off x="582823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直線矢印コネクタ 361"/>
          <p:cNvCxnSpPr>
            <a:stCxn id="346" idx="0"/>
            <a:endCxn id="355" idx="4"/>
          </p:cNvCxnSpPr>
          <p:nvPr/>
        </p:nvCxnSpPr>
        <p:spPr>
          <a:xfrm rot="5400000" flipH="1" flipV="1">
            <a:off x="564964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直線矢印コネクタ 362"/>
          <p:cNvCxnSpPr>
            <a:stCxn id="346" idx="0"/>
            <a:endCxn id="358" idx="4"/>
          </p:cNvCxnSpPr>
          <p:nvPr/>
        </p:nvCxnSpPr>
        <p:spPr>
          <a:xfrm rot="5400000" flipH="1" flipV="1">
            <a:off x="6185426" y="3327914"/>
            <a:ext cx="845114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直線矢印コネクタ 363"/>
          <p:cNvCxnSpPr>
            <a:stCxn id="346" idx="0"/>
            <a:endCxn id="357" idx="4"/>
          </p:cNvCxnSpPr>
          <p:nvPr/>
        </p:nvCxnSpPr>
        <p:spPr>
          <a:xfrm rot="5400000" flipH="1" flipV="1">
            <a:off x="6006831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直線矢印コネクタ 364"/>
          <p:cNvCxnSpPr>
            <a:stCxn id="347" idx="0"/>
            <a:endCxn id="353" idx="4"/>
          </p:cNvCxnSpPr>
          <p:nvPr/>
        </p:nvCxnSpPr>
        <p:spPr>
          <a:xfrm rot="5400000" flipH="1" flipV="1">
            <a:off x="539960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直線矢印コネクタ 365"/>
          <p:cNvCxnSpPr>
            <a:stCxn id="347" idx="0"/>
            <a:endCxn id="354" idx="4"/>
          </p:cNvCxnSpPr>
          <p:nvPr/>
        </p:nvCxnSpPr>
        <p:spPr>
          <a:xfrm rot="5400000" flipH="1" flipV="1">
            <a:off x="557820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直線矢印コネクタ 366"/>
          <p:cNvCxnSpPr>
            <a:stCxn id="347" idx="0"/>
            <a:endCxn id="356" idx="4"/>
          </p:cNvCxnSpPr>
          <p:nvPr/>
        </p:nvCxnSpPr>
        <p:spPr>
          <a:xfrm rot="5400000" flipH="1" flipV="1">
            <a:off x="593539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直線矢印コネクタ 367"/>
          <p:cNvCxnSpPr>
            <a:stCxn id="347" idx="0"/>
            <a:endCxn id="355" idx="4"/>
          </p:cNvCxnSpPr>
          <p:nvPr/>
        </p:nvCxnSpPr>
        <p:spPr>
          <a:xfrm rot="5400000" flipH="1" flipV="1">
            <a:off x="575679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直線矢印コネクタ 368"/>
          <p:cNvCxnSpPr>
            <a:stCxn id="347" idx="0"/>
            <a:endCxn id="358" idx="4"/>
          </p:cNvCxnSpPr>
          <p:nvPr/>
        </p:nvCxnSpPr>
        <p:spPr>
          <a:xfrm rot="5400000" flipH="1" flipV="1">
            <a:off x="629258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直線矢印コネクタ 369"/>
          <p:cNvCxnSpPr>
            <a:stCxn id="347" idx="0"/>
            <a:endCxn id="357" idx="4"/>
          </p:cNvCxnSpPr>
          <p:nvPr/>
        </p:nvCxnSpPr>
        <p:spPr>
          <a:xfrm rot="5400000" flipH="1" flipV="1">
            <a:off x="611398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直線矢印コネクタ 370"/>
          <p:cNvCxnSpPr>
            <a:stCxn id="348" idx="0"/>
            <a:endCxn id="353" idx="4"/>
          </p:cNvCxnSpPr>
          <p:nvPr/>
        </p:nvCxnSpPr>
        <p:spPr>
          <a:xfrm rot="5400000" flipH="1" flipV="1">
            <a:off x="550676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直線矢印コネクタ 371"/>
          <p:cNvCxnSpPr>
            <a:stCxn id="348" idx="0"/>
            <a:endCxn id="354" idx="4"/>
          </p:cNvCxnSpPr>
          <p:nvPr/>
        </p:nvCxnSpPr>
        <p:spPr>
          <a:xfrm rot="5400000" flipH="1" flipV="1">
            <a:off x="568536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直線矢印コネクタ 372"/>
          <p:cNvCxnSpPr>
            <a:stCxn id="348" idx="0"/>
            <a:endCxn id="356" idx="4"/>
          </p:cNvCxnSpPr>
          <p:nvPr/>
        </p:nvCxnSpPr>
        <p:spPr>
          <a:xfrm rot="5400000" flipH="1" flipV="1">
            <a:off x="604255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348" idx="0"/>
            <a:endCxn id="355" idx="4"/>
          </p:cNvCxnSpPr>
          <p:nvPr/>
        </p:nvCxnSpPr>
        <p:spPr>
          <a:xfrm rot="5400000" flipH="1" flipV="1">
            <a:off x="586395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>
            <a:stCxn id="348" idx="0"/>
            <a:endCxn id="358" idx="4"/>
          </p:cNvCxnSpPr>
          <p:nvPr/>
        </p:nvCxnSpPr>
        <p:spPr>
          <a:xfrm rot="5400000" flipH="1" flipV="1">
            <a:off x="6399740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>
            <a:stCxn id="348" idx="0"/>
            <a:endCxn id="357" idx="4"/>
          </p:cNvCxnSpPr>
          <p:nvPr/>
        </p:nvCxnSpPr>
        <p:spPr>
          <a:xfrm rot="5400000" flipH="1" flipV="1">
            <a:off x="6221145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>
            <a:stCxn id="349" idx="0"/>
            <a:endCxn id="353" idx="4"/>
          </p:cNvCxnSpPr>
          <p:nvPr/>
        </p:nvCxnSpPr>
        <p:spPr>
          <a:xfrm rot="16200000" flipV="1">
            <a:off x="561392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直線矢印コネクタ 377"/>
          <p:cNvCxnSpPr>
            <a:stCxn id="349" idx="0"/>
            <a:endCxn id="354" idx="4"/>
          </p:cNvCxnSpPr>
          <p:nvPr/>
        </p:nvCxnSpPr>
        <p:spPr>
          <a:xfrm rot="5400000" flipH="1" flipV="1">
            <a:off x="5792517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>
            <a:stCxn id="349" idx="0"/>
            <a:endCxn id="356" idx="4"/>
          </p:cNvCxnSpPr>
          <p:nvPr/>
        </p:nvCxnSpPr>
        <p:spPr>
          <a:xfrm rot="5400000" flipH="1" flipV="1">
            <a:off x="6149707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>
            <a:stCxn id="349" idx="0"/>
            <a:endCxn id="355" idx="4"/>
          </p:cNvCxnSpPr>
          <p:nvPr/>
        </p:nvCxnSpPr>
        <p:spPr>
          <a:xfrm rot="5400000" flipH="1" flipV="1">
            <a:off x="5971112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>
            <a:stCxn id="349" idx="0"/>
            <a:endCxn id="358" idx="4"/>
          </p:cNvCxnSpPr>
          <p:nvPr/>
        </p:nvCxnSpPr>
        <p:spPr>
          <a:xfrm rot="5400000" flipH="1" flipV="1">
            <a:off x="6506897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>
            <a:stCxn id="349" idx="0"/>
            <a:endCxn id="357" idx="4"/>
          </p:cNvCxnSpPr>
          <p:nvPr/>
        </p:nvCxnSpPr>
        <p:spPr>
          <a:xfrm rot="5400000" flipH="1" flipV="1">
            <a:off x="6328302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直線矢印コネクタ 382"/>
          <p:cNvCxnSpPr>
            <a:stCxn id="350" idx="0"/>
            <a:endCxn id="353" idx="4"/>
          </p:cNvCxnSpPr>
          <p:nvPr/>
        </p:nvCxnSpPr>
        <p:spPr>
          <a:xfrm rot="16200000" flipV="1">
            <a:off x="572107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4" name="直線矢印コネクタ 383"/>
          <p:cNvCxnSpPr>
            <a:stCxn id="350" idx="0"/>
            <a:endCxn id="354" idx="4"/>
          </p:cNvCxnSpPr>
          <p:nvPr/>
        </p:nvCxnSpPr>
        <p:spPr>
          <a:xfrm rot="5400000" flipH="1" flipV="1">
            <a:off x="589967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直線矢印コネクタ 384"/>
          <p:cNvCxnSpPr>
            <a:stCxn id="350" idx="0"/>
            <a:endCxn id="356" idx="4"/>
          </p:cNvCxnSpPr>
          <p:nvPr/>
        </p:nvCxnSpPr>
        <p:spPr>
          <a:xfrm rot="5400000" flipH="1" flipV="1">
            <a:off x="6256864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直線矢印コネクタ 385"/>
          <p:cNvCxnSpPr>
            <a:stCxn id="350" idx="0"/>
            <a:endCxn id="355" idx="4"/>
          </p:cNvCxnSpPr>
          <p:nvPr/>
        </p:nvCxnSpPr>
        <p:spPr>
          <a:xfrm rot="5400000" flipH="1" flipV="1">
            <a:off x="607826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直線矢印コネクタ 386"/>
          <p:cNvCxnSpPr>
            <a:stCxn id="350" idx="0"/>
            <a:endCxn id="358" idx="4"/>
          </p:cNvCxnSpPr>
          <p:nvPr/>
        </p:nvCxnSpPr>
        <p:spPr>
          <a:xfrm rot="5400000" flipH="1" flipV="1">
            <a:off x="6614054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8" name="直線矢印コネクタ 387"/>
          <p:cNvCxnSpPr>
            <a:stCxn id="350" idx="0"/>
            <a:endCxn id="357" idx="4"/>
          </p:cNvCxnSpPr>
          <p:nvPr/>
        </p:nvCxnSpPr>
        <p:spPr>
          <a:xfrm rot="5400000" flipH="1" flipV="1">
            <a:off x="6435459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9" name="直線矢印コネクタ 388"/>
          <p:cNvCxnSpPr>
            <a:stCxn id="351" idx="0"/>
            <a:endCxn id="353" idx="4"/>
          </p:cNvCxnSpPr>
          <p:nvPr/>
        </p:nvCxnSpPr>
        <p:spPr>
          <a:xfrm rot="16200000" flipV="1">
            <a:off x="582823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0" name="直線矢印コネクタ 389"/>
          <p:cNvCxnSpPr>
            <a:stCxn id="351" idx="0"/>
            <a:endCxn id="354" idx="4"/>
          </p:cNvCxnSpPr>
          <p:nvPr/>
        </p:nvCxnSpPr>
        <p:spPr>
          <a:xfrm rot="16200000" flipV="1">
            <a:off x="600683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1" name="直線矢印コネクタ 390"/>
          <p:cNvCxnSpPr>
            <a:stCxn id="351" idx="0"/>
            <a:endCxn id="356" idx="4"/>
          </p:cNvCxnSpPr>
          <p:nvPr/>
        </p:nvCxnSpPr>
        <p:spPr>
          <a:xfrm rot="5400000" flipH="1" flipV="1">
            <a:off x="636402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2" name="直線矢印コネクタ 391"/>
          <p:cNvCxnSpPr>
            <a:stCxn id="351" idx="0"/>
            <a:endCxn id="355" idx="4"/>
          </p:cNvCxnSpPr>
          <p:nvPr/>
        </p:nvCxnSpPr>
        <p:spPr>
          <a:xfrm rot="5400000" flipH="1" flipV="1">
            <a:off x="618542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3" name="直線矢印コネクタ 392"/>
          <p:cNvCxnSpPr>
            <a:stCxn id="351" idx="0"/>
            <a:endCxn id="358" idx="4"/>
          </p:cNvCxnSpPr>
          <p:nvPr/>
        </p:nvCxnSpPr>
        <p:spPr>
          <a:xfrm rot="5400000" flipH="1" flipV="1">
            <a:off x="672121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4" name="直線矢印コネクタ 393"/>
          <p:cNvCxnSpPr>
            <a:stCxn id="351" idx="0"/>
            <a:endCxn id="357" idx="4"/>
          </p:cNvCxnSpPr>
          <p:nvPr/>
        </p:nvCxnSpPr>
        <p:spPr>
          <a:xfrm rot="5400000" flipH="1" flipV="1">
            <a:off x="654261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5" name="直線矢印コネクタ 394"/>
          <p:cNvCxnSpPr>
            <a:stCxn id="352" idx="0"/>
            <a:endCxn id="353" idx="4"/>
          </p:cNvCxnSpPr>
          <p:nvPr/>
        </p:nvCxnSpPr>
        <p:spPr>
          <a:xfrm rot="16200000" flipV="1">
            <a:off x="593539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6" name="直線矢印コネクタ 395"/>
          <p:cNvCxnSpPr>
            <a:stCxn id="352" idx="0"/>
            <a:endCxn id="354" idx="4"/>
          </p:cNvCxnSpPr>
          <p:nvPr/>
        </p:nvCxnSpPr>
        <p:spPr>
          <a:xfrm rot="16200000" flipV="1">
            <a:off x="611398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7" name="直線矢印コネクタ 396"/>
          <p:cNvCxnSpPr>
            <a:stCxn id="352" idx="0"/>
            <a:endCxn id="356" idx="4"/>
          </p:cNvCxnSpPr>
          <p:nvPr/>
        </p:nvCxnSpPr>
        <p:spPr>
          <a:xfrm rot="5400000" flipH="1" flipV="1">
            <a:off x="647117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8" name="直線矢印コネクタ 397"/>
          <p:cNvCxnSpPr>
            <a:stCxn id="352" idx="0"/>
            <a:endCxn id="355" idx="4"/>
          </p:cNvCxnSpPr>
          <p:nvPr/>
        </p:nvCxnSpPr>
        <p:spPr>
          <a:xfrm rot="5400000" flipH="1" flipV="1">
            <a:off x="629258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9" name="直線矢印コネクタ 398"/>
          <p:cNvCxnSpPr>
            <a:stCxn id="352" idx="0"/>
            <a:endCxn id="358" idx="4"/>
          </p:cNvCxnSpPr>
          <p:nvPr/>
        </p:nvCxnSpPr>
        <p:spPr>
          <a:xfrm rot="5400000" flipH="1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0" name="直線矢印コネクタ 399"/>
          <p:cNvCxnSpPr>
            <a:stCxn id="352" idx="0"/>
            <a:endCxn id="357" idx="4"/>
          </p:cNvCxnSpPr>
          <p:nvPr/>
        </p:nvCxnSpPr>
        <p:spPr>
          <a:xfrm rot="5400000" flipH="1" flipV="1">
            <a:off x="664977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1" name="正方形/長方形 400"/>
          <p:cNvSpPr/>
          <p:nvPr/>
        </p:nvSpPr>
        <p:spPr>
          <a:xfrm>
            <a:off x="5929322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2" name="円/楕円 401"/>
          <p:cNvSpPr/>
          <p:nvPr/>
        </p:nvSpPr>
        <p:spPr>
          <a:xfrm>
            <a:off x="628654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03" name="円/楕円 402"/>
          <p:cNvSpPr/>
          <p:nvPr/>
        </p:nvSpPr>
        <p:spPr>
          <a:xfrm>
            <a:off x="664373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04" name="円/楕円 403"/>
          <p:cNvSpPr/>
          <p:nvPr/>
        </p:nvSpPr>
        <p:spPr>
          <a:xfrm>
            <a:off x="700092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05" name="円/楕円 404"/>
          <p:cNvSpPr/>
          <p:nvPr/>
        </p:nvSpPr>
        <p:spPr>
          <a:xfrm>
            <a:off x="735811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06" name="円/楕円 405"/>
          <p:cNvSpPr/>
          <p:nvPr/>
        </p:nvSpPr>
        <p:spPr>
          <a:xfrm>
            <a:off x="771530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07" name="円/楕円 406"/>
          <p:cNvSpPr/>
          <p:nvPr/>
        </p:nvSpPr>
        <p:spPr>
          <a:xfrm>
            <a:off x="807249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08" name="円/楕円 407"/>
          <p:cNvSpPr/>
          <p:nvPr/>
        </p:nvSpPr>
        <p:spPr>
          <a:xfrm>
            <a:off x="6715140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409" name="直線矢印コネクタ 408"/>
          <p:cNvCxnSpPr>
            <a:stCxn id="408" idx="0"/>
            <a:endCxn id="353" idx="4"/>
          </p:cNvCxnSpPr>
          <p:nvPr/>
        </p:nvCxnSpPr>
        <p:spPr>
          <a:xfrm rot="16200000" flipV="1">
            <a:off x="604255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0" name="直線矢印コネクタ 409"/>
          <p:cNvCxnSpPr>
            <a:stCxn id="408" idx="0"/>
            <a:endCxn id="354" idx="4"/>
          </p:cNvCxnSpPr>
          <p:nvPr/>
        </p:nvCxnSpPr>
        <p:spPr>
          <a:xfrm rot="16200000" flipV="1">
            <a:off x="622114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1" name="直線矢印コネクタ 410"/>
          <p:cNvCxnSpPr>
            <a:stCxn id="408" idx="0"/>
            <a:endCxn id="356" idx="4"/>
          </p:cNvCxnSpPr>
          <p:nvPr/>
        </p:nvCxnSpPr>
        <p:spPr>
          <a:xfrm rot="5400000" flipH="1" flipV="1">
            <a:off x="657833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2" name="直線矢印コネクタ 411"/>
          <p:cNvCxnSpPr>
            <a:stCxn id="408" idx="0"/>
            <a:endCxn id="355" idx="4"/>
          </p:cNvCxnSpPr>
          <p:nvPr/>
        </p:nvCxnSpPr>
        <p:spPr>
          <a:xfrm rot="16200000" flipV="1">
            <a:off x="639974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3" name="直線矢印コネクタ 412"/>
          <p:cNvCxnSpPr>
            <a:stCxn id="408" idx="0"/>
            <a:endCxn id="358" idx="4"/>
          </p:cNvCxnSpPr>
          <p:nvPr/>
        </p:nvCxnSpPr>
        <p:spPr>
          <a:xfrm rot="5400000" flipH="1" flipV="1">
            <a:off x="693552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4" name="直線矢印コネクタ 413"/>
          <p:cNvCxnSpPr>
            <a:stCxn id="408" idx="0"/>
            <a:endCxn id="357" idx="4"/>
          </p:cNvCxnSpPr>
          <p:nvPr/>
        </p:nvCxnSpPr>
        <p:spPr>
          <a:xfrm rot="5400000" flipH="1" flipV="1">
            <a:off x="675693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5" name="円/楕円 414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416" name="直線矢印コネクタ 415"/>
          <p:cNvCxnSpPr>
            <a:endCxn id="415" idx="4"/>
          </p:cNvCxnSpPr>
          <p:nvPr/>
        </p:nvCxnSpPr>
        <p:spPr>
          <a:xfrm flipV="1">
            <a:off x="5715008" y="4084084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7" name="直線矢印コネクタ 416"/>
          <p:cNvCxnSpPr>
            <a:stCxn id="347" idx="0"/>
            <a:endCxn id="415" idx="4"/>
          </p:cNvCxnSpPr>
          <p:nvPr/>
        </p:nvCxnSpPr>
        <p:spPr>
          <a:xfrm rot="5400000" flipH="1" flipV="1">
            <a:off x="647117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8" name="直線矢印コネクタ 417"/>
          <p:cNvCxnSpPr>
            <a:stCxn id="348" idx="0"/>
            <a:endCxn id="415" idx="4"/>
          </p:cNvCxnSpPr>
          <p:nvPr/>
        </p:nvCxnSpPr>
        <p:spPr>
          <a:xfrm rot="5400000" flipH="1" flipV="1">
            <a:off x="6578335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9" name="直線矢印コネクタ 418"/>
          <p:cNvCxnSpPr>
            <a:stCxn id="349" idx="0"/>
            <a:endCxn id="415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0" name="直線矢印コネクタ 419"/>
          <p:cNvCxnSpPr>
            <a:stCxn id="350" idx="0"/>
            <a:endCxn id="415" idx="4"/>
          </p:cNvCxnSpPr>
          <p:nvPr/>
        </p:nvCxnSpPr>
        <p:spPr>
          <a:xfrm rot="5400000" flipH="1" flipV="1">
            <a:off x="6792649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1" name="直線矢印コネクタ 420"/>
          <p:cNvCxnSpPr>
            <a:stCxn id="351" idx="0"/>
            <a:endCxn id="415" idx="4"/>
          </p:cNvCxnSpPr>
          <p:nvPr/>
        </p:nvCxnSpPr>
        <p:spPr>
          <a:xfrm rot="5400000" flipH="1" flipV="1">
            <a:off x="689980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2" name="直線矢印コネクタ 421"/>
          <p:cNvCxnSpPr>
            <a:stCxn id="352" idx="0"/>
            <a:endCxn id="415" idx="4"/>
          </p:cNvCxnSpPr>
          <p:nvPr/>
        </p:nvCxnSpPr>
        <p:spPr>
          <a:xfrm rot="5400000" flipH="1" flipV="1">
            <a:off x="700696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3" name="直線矢印コネクタ 422"/>
          <p:cNvCxnSpPr>
            <a:stCxn id="408" idx="0"/>
            <a:endCxn id="415" idx="4"/>
          </p:cNvCxnSpPr>
          <p:nvPr/>
        </p:nvCxnSpPr>
        <p:spPr>
          <a:xfrm rot="5400000" flipH="1" flipV="1">
            <a:off x="711412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4" name="円/楕円 423"/>
          <p:cNvSpPr/>
          <p:nvPr/>
        </p:nvSpPr>
        <p:spPr>
          <a:xfrm>
            <a:off x="4929222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425" name="円/楕円 424"/>
          <p:cNvSpPr/>
          <p:nvPr/>
        </p:nvSpPr>
        <p:spPr>
          <a:xfrm>
            <a:off x="5286380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426" name="円/楕円 425"/>
          <p:cNvSpPr/>
          <p:nvPr/>
        </p:nvSpPr>
        <p:spPr>
          <a:xfrm>
            <a:off x="8429652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27" name="円/楕円 426"/>
          <p:cNvSpPr/>
          <p:nvPr/>
        </p:nvSpPr>
        <p:spPr>
          <a:xfrm>
            <a:off x="7143768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28" name="円/楕円 427"/>
          <p:cNvSpPr/>
          <p:nvPr/>
        </p:nvSpPr>
        <p:spPr>
          <a:xfrm>
            <a:off x="7358082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29" name="円/楕円 428"/>
          <p:cNvSpPr/>
          <p:nvPr/>
        </p:nvSpPr>
        <p:spPr>
          <a:xfrm>
            <a:off x="75723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30" name="円/楕円 429"/>
          <p:cNvSpPr/>
          <p:nvPr/>
        </p:nvSpPr>
        <p:spPr>
          <a:xfrm>
            <a:off x="7786710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31" name="円/楕円 430"/>
          <p:cNvSpPr/>
          <p:nvPr/>
        </p:nvSpPr>
        <p:spPr>
          <a:xfrm>
            <a:off x="800102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32" name="円/楕円 431"/>
          <p:cNvSpPr/>
          <p:nvPr/>
        </p:nvSpPr>
        <p:spPr>
          <a:xfrm>
            <a:off x="821533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33" name="円/楕円 432"/>
          <p:cNvSpPr/>
          <p:nvPr/>
        </p:nvSpPr>
        <p:spPr>
          <a:xfrm>
            <a:off x="842965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34" name="円/楕円 433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35" name="円/楕円 434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36" name="円/楕円 435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37" name="円/楕円 436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38" name="円/楕円 437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39" name="円/楕円 438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440" name="直線矢印コネクタ 439"/>
          <p:cNvCxnSpPr>
            <a:stCxn id="427" idx="0"/>
            <a:endCxn id="434" idx="4"/>
          </p:cNvCxnSpPr>
          <p:nvPr/>
        </p:nvCxnSpPr>
        <p:spPr>
          <a:xfrm rot="16200000" flipV="1">
            <a:off x="625686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1" name="直線矢印コネクタ 440"/>
          <p:cNvCxnSpPr>
            <a:stCxn id="427" idx="0"/>
            <a:endCxn id="435" idx="4"/>
          </p:cNvCxnSpPr>
          <p:nvPr/>
        </p:nvCxnSpPr>
        <p:spPr>
          <a:xfrm rot="16200000" flipV="1">
            <a:off x="643545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2" name="直線矢印コネクタ 441"/>
          <p:cNvCxnSpPr>
            <a:stCxn id="427" idx="0"/>
            <a:endCxn id="437" idx="4"/>
          </p:cNvCxnSpPr>
          <p:nvPr/>
        </p:nvCxnSpPr>
        <p:spPr>
          <a:xfrm rot="16200000" flipV="1">
            <a:off x="679264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3" name="直線矢印コネクタ 442"/>
          <p:cNvCxnSpPr>
            <a:stCxn id="427" idx="0"/>
            <a:endCxn id="436" idx="4"/>
          </p:cNvCxnSpPr>
          <p:nvPr/>
        </p:nvCxnSpPr>
        <p:spPr>
          <a:xfrm rot="16200000" flipV="1">
            <a:off x="661405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4" name="直線矢印コネクタ 443"/>
          <p:cNvCxnSpPr>
            <a:stCxn id="427" idx="0"/>
            <a:endCxn id="439" idx="4"/>
          </p:cNvCxnSpPr>
          <p:nvPr/>
        </p:nvCxnSpPr>
        <p:spPr>
          <a:xfrm rot="5400000" flipH="1" flipV="1">
            <a:off x="714983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5" name="直線矢印コネクタ 444"/>
          <p:cNvCxnSpPr>
            <a:stCxn id="427" idx="0"/>
            <a:endCxn id="438" idx="4"/>
          </p:cNvCxnSpPr>
          <p:nvPr/>
        </p:nvCxnSpPr>
        <p:spPr>
          <a:xfrm rot="5400000" flipH="1" flipV="1">
            <a:off x="697124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6" name="直線矢印コネクタ 445"/>
          <p:cNvCxnSpPr>
            <a:stCxn id="428" idx="0"/>
            <a:endCxn id="434" idx="4"/>
          </p:cNvCxnSpPr>
          <p:nvPr/>
        </p:nvCxnSpPr>
        <p:spPr>
          <a:xfrm rot="16200000" flipV="1">
            <a:off x="636402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7" name="直線矢印コネクタ 446"/>
          <p:cNvCxnSpPr>
            <a:stCxn id="428" idx="0"/>
            <a:endCxn id="435" idx="4"/>
          </p:cNvCxnSpPr>
          <p:nvPr/>
        </p:nvCxnSpPr>
        <p:spPr>
          <a:xfrm rot="16200000" flipV="1">
            <a:off x="654261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8" name="直線矢印コネクタ 447"/>
          <p:cNvCxnSpPr>
            <a:stCxn id="428" idx="0"/>
            <a:endCxn id="437" idx="4"/>
          </p:cNvCxnSpPr>
          <p:nvPr/>
        </p:nvCxnSpPr>
        <p:spPr>
          <a:xfrm rot="16200000" flipV="1">
            <a:off x="689980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9" name="直線矢印コネクタ 448"/>
          <p:cNvCxnSpPr>
            <a:stCxn id="428" idx="0"/>
            <a:endCxn id="436" idx="4"/>
          </p:cNvCxnSpPr>
          <p:nvPr/>
        </p:nvCxnSpPr>
        <p:spPr>
          <a:xfrm rot="16200000" flipV="1">
            <a:off x="672121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0" name="直線矢印コネクタ 449"/>
          <p:cNvCxnSpPr>
            <a:stCxn id="428" idx="0"/>
            <a:endCxn id="439" idx="4"/>
          </p:cNvCxnSpPr>
          <p:nvPr/>
        </p:nvCxnSpPr>
        <p:spPr>
          <a:xfrm rot="5400000" flipH="1" flipV="1">
            <a:off x="725699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1" name="直線矢印コネクタ 450"/>
          <p:cNvCxnSpPr>
            <a:stCxn id="428" idx="0"/>
            <a:endCxn id="438" idx="4"/>
          </p:cNvCxnSpPr>
          <p:nvPr/>
        </p:nvCxnSpPr>
        <p:spPr>
          <a:xfrm rot="16200000" flipV="1">
            <a:off x="707840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2" name="直線矢印コネクタ 451"/>
          <p:cNvCxnSpPr>
            <a:stCxn id="429" idx="0"/>
            <a:endCxn id="434" idx="4"/>
          </p:cNvCxnSpPr>
          <p:nvPr/>
        </p:nvCxnSpPr>
        <p:spPr>
          <a:xfrm rot="16200000" flipV="1">
            <a:off x="647117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3" name="直線矢印コネクタ 452"/>
          <p:cNvCxnSpPr>
            <a:stCxn id="429" idx="0"/>
            <a:endCxn id="435" idx="4"/>
          </p:cNvCxnSpPr>
          <p:nvPr/>
        </p:nvCxnSpPr>
        <p:spPr>
          <a:xfrm rot="16200000" flipV="1">
            <a:off x="664977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4" name="直線矢印コネクタ 453"/>
          <p:cNvCxnSpPr>
            <a:stCxn id="429" idx="0"/>
            <a:endCxn id="437" idx="4"/>
          </p:cNvCxnSpPr>
          <p:nvPr/>
        </p:nvCxnSpPr>
        <p:spPr>
          <a:xfrm rot="16200000" flipV="1">
            <a:off x="700696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直線矢印コネクタ 454"/>
          <p:cNvCxnSpPr>
            <a:stCxn id="429" idx="0"/>
            <a:endCxn id="436" idx="4"/>
          </p:cNvCxnSpPr>
          <p:nvPr/>
        </p:nvCxnSpPr>
        <p:spPr>
          <a:xfrm rot="16200000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直線矢印コネクタ 455"/>
          <p:cNvCxnSpPr>
            <a:stCxn id="429" idx="0"/>
            <a:endCxn id="439" idx="4"/>
          </p:cNvCxnSpPr>
          <p:nvPr/>
        </p:nvCxnSpPr>
        <p:spPr>
          <a:xfrm rot="5400000" flipH="1" flipV="1">
            <a:off x="736415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直線矢印コネクタ 456"/>
          <p:cNvCxnSpPr>
            <a:stCxn id="429" idx="0"/>
            <a:endCxn id="438" idx="4"/>
          </p:cNvCxnSpPr>
          <p:nvPr/>
        </p:nvCxnSpPr>
        <p:spPr>
          <a:xfrm rot="16200000" flipV="1">
            <a:off x="718555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8" name="直線矢印コネクタ 457"/>
          <p:cNvCxnSpPr>
            <a:stCxn id="430" idx="0"/>
            <a:endCxn id="434" idx="4"/>
          </p:cNvCxnSpPr>
          <p:nvPr/>
        </p:nvCxnSpPr>
        <p:spPr>
          <a:xfrm rot="16200000" flipV="1">
            <a:off x="6578335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9" name="直線矢印コネクタ 458"/>
          <p:cNvCxnSpPr>
            <a:stCxn id="430" idx="0"/>
            <a:endCxn id="435" idx="4"/>
          </p:cNvCxnSpPr>
          <p:nvPr/>
        </p:nvCxnSpPr>
        <p:spPr>
          <a:xfrm rot="16200000" flipV="1">
            <a:off x="6756930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0" name="直線矢印コネクタ 459"/>
          <p:cNvCxnSpPr>
            <a:stCxn id="430" idx="0"/>
            <a:endCxn id="437" idx="4"/>
          </p:cNvCxnSpPr>
          <p:nvPr/>
        </p:nvCxnSpPr>
        <p:spPr>
          <a:xfrm rot="16200000" flipV="1">
            <a:off x="711412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1" name="直線矢印コネクタ 460"/>
          <p:cNvCxnSpPr>
            <a:stCxn id="430" idx="0"/>
            <a:endCxn id="436" idx="4"/>
          </p:cNvCxnSpPr>
          <p:nvPr/>
        </p:nvCxnSpPr>
        <p:spPr>
          <a:xfrm rot="16200000" flipV="1">
            <a:off x="6935525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2" name="直線矢印コネクタ 461"/>
          <p:cNvCxnSpPr>
            <a:stCxn id="430" idx="0"/>
            <a:endCxn id="439" idx="4"/>
          </p:cNvCxnSpPr>
          <p:nvPr/>
        </p:nvCxnSpPr>
        <p:spPr>
          <a:xfrm rot="16200000" flipV="1">
            <a:off x="747131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3" name="直線矢印コネクタ 462"/>
          <p:cNvCxnSpPr>
            <a:stCxn id="430" idx="0"/>
            <a:endCxn id="438" idx="4"/>
          </p:cNvCxnSpPr>
          <p:nvPr/>
        </p:nvCxnSpPr>
        <p:spPr>
          <a:xfrm rot="16200000" flipV="1">
            <a:off x="729271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4" name="直線矢印コネクタ 463"/>
          <p:cNvCxnSpPr>
            <a:stCxn id="431" idx="0"/>
            <a:endCxn id="434" idx="4"/>
          </p:cNvCxnSpPr>
          <p:nvPr/>
        </p:nvCxnSpPr>
        <p:spPr>
          <a:xfrm rot="16200000" flipV="1">
            <a:off x="6685492" y="3399352"/>
            <a:ext cx="845114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5" name="直線矢印コネクタ 464"/>
          <p:cNvCxnSpPr>
            <a:stCxn id="431" idx="0"/>
            <a:endCxn id="435" idx="4"/>
          </p:cNvCxnSpPr>
          <p:nvPr/>
        </p:nvCxnSpPr>
        <p:spPr>
          <a:xfrm rot="16200000" flipV="1">
            <a:off x="6864087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6" name="直線矢印コネクタ 465"/>
          <p:cNvCxnSpPr>
            <a:stCxn id="431" idx="0"/>
            <a:endCxn id="437" idx="4"/>
          </p:cNvCxnSpPr>
          <p:nvPr/>
        </p:nvCxnSpPr>
        <p:spPr>
          <a:xfrm rot="16200000" flipV="1">
            <a:off x="7221277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7" name="直線矢印コネクタ 466"/>
          <p:cNvCxnSpPr>
            <a:stCxn id="431" idx="0"/>
            <a:endCxn id="436" idx="4"/>
          </p:cNvCxnSpPr>
          <p:nvPr/>
        </p:nvCxnSpPr>
        <p:spPr>
          <a:xfrm rot="16200000" flipV="1">
            <a:off x="7042682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8" name="直線矢印コネクタ 467"/>
          <p:cNvCxnSpPr>
            <a:stCxn id="431" idx="0"/>
            <a:endCxn id="439" idx="4"/>
          </p:cNvCxnSpPr>
          <p:nvPr/>
        </p:nvCxnSpPr>
        <p:spPr>
          <a:xfrm rot="16200000" flipV="1">
            <a:off x="7578467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9" name="直線矢印コネクタ 468"/>
          <p:cNvCxnSpPr>
            <a:stCxn id="431" idx="0"/>
            <a:endCxn id="438" idx="4"/>
          </p:cNvCxnSpPr>
          <p:nvPr/>
        </p:nvCxnSpPr>
        <p:spPr>
          <a:xfrm rot="16200000" flipV="1">
            <a:off x="7399872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0" name="直線矢印コネクタ 469"/>
          <p:cNvCxnSpPr>
            <a:stCxn id="432" idx="0"/>
            <a:endCxn id="434" idx="4"/>
          </p:cNvCxnSpPr>
          <p:nvPr/>
        </p:nvCxnSpPr>
        <p:spPr>
          <a:xfrm rot="16200000" flipV="1">
            <a:off x="6792649" y="3292195"/>
            <a:ext cx="845114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1" name="直線矢印コネクタ 470"/>
          <p:cNvCxnSpPr>
            <a:stCxn id="432" idx="0"/>
            <a:endCxn id="435" idx="4"/>
          </p:cNvCxnSpPr>
          <p:nvPr/>
        </p:nvCxnSpPr>
        <p:spPr>
          <a:xfrm rot="16200000" flipV="1">
            <a:off x="6971244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2" name="直線矢印コネクタ 471"/>
          <p:cNvCxnSpPr>
            <a:stCxn id="432" idx="0"/>
            <a:endCxn id="437" idx="4"/>
          </p:cNvCxnSpPr>
          <p:nvPr/>
        </p:nvCxnSpPr>
        <p:spPr>
          <a:xfrm rot="16200000" flipV="1">
            <a:off x="732843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3" name="直線矢印コネクタ 472"/>
          <p:cNvCxnSpPr>
            <a:stCxn id="432" idx="0"/>
            <a:endCxn id="436" idx="4"/>
          </p:cNvCxnSpPr>
          <p:nvPr/>
        </p:nvCxnSpPr>
        <p:spPr>
          <a:xfrm rot="16200000" flipV="1">
            <a:off x="7149839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4" name="直線矢印コネクタ 473"/>
          <p:cNvCxnSpPr>
            <a:stCxn id="432" idx="0"/>
            <a:endCxn id="439" idx="4"/>
          </p:cNvCxnSpPr>
          <p:nvPr/>
        </p:nvCxnSpPr>
        <p:spPr>
          <a:xfrm rot="16200000" flipV="1">
            <a:off x="768562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5" name="直線矢印コネクタ 474"/>
          <p:cNvCxnSpPr>
            <a:stCxn id="432" idx="0"/>
            <a:endCxn id="438" idx="4"/>
          </p:cNvCxnSpPr>
          <p:nvPr/>
        </p:nvCxnSpPr>
        <p:spPr>
          <a:xfrm rot="16200000" flipV="1">
            <a:off x="750702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6" name="直線矢印コネクタ 475"/>
          <p:cNvCxnSpPr>
            <a:stCxn id="433" idx="0"/>
            <a:endCxn id="434" idx="4"/>
          </p:cNvCxnSpPr>
          <p:nvPr/>
        </p:nvCxnSpPr>
        <p:spPr>
          <a:xfrm rot="16200000" flipV="1">
            <a:off x="6899806" y="3185038"/>
            <a:ext cx="845114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7" name="直線矢印コネクタ 476"/>
          <p:cNvCxnSpPr>
            <a:stCxn id="433" idx="0"/>
            <a:endCxn id="435" idx="4"/>
          </p:cNvCxnSpPr>
          <p:nvPr/>
        </p:nvCxnSpPr>
        <p:spPr>
          <a:xfrm rot="16200000" flipV="1">
            <a:off x="7078401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8" name="直線矢印コネクタ 477"/>
          <p:cNvCxnSpPr>
            <a:stCxn id="433" idx="0"/>
            <a:endCxn id="437" idx="4"/>
          </p:cNvCxnSpPr>
          <p:nvPr/>
        </p:nvCxnSpPr>
        <p:spPr>
          <a:xfrm rot="16200000" flipV="1">
            <a:off x="743559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9" name="直線矢印コネクタ 478"/>
          <p:cNvCxnSpPr>
            <a:stCxn id="433" idx="0"/>
            <a:endCxn id="436" idx="4"/>
          </p:cNvCxnSpPr>
          <p:nvPr/>
        </p:nvCxnSpPr>
        <p:spPr>
          <a:xfrm rot="16200000" flipV="1">
            <a:off x="7256996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0" name="直線矢印コネクタ 479"/>
          <p:cNvCxnSpPr>
            <a:stCxn id="433" idx="0"/>
            <a:endCxn id="439" idx="4"/>
          </p:cNvCxnSpPr>
          <p:nvPr/>
        </p:nvCxnSpPr>
        <p:spPr>
          <a:xfrm rot="16200000" flipV="1">
            <a:off x="779278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1" name="直線矢印コネクタ 480"/>
          <p:cNvCxnSpPr>
            <a:stCxn id="433" idx="0"/>
            <a:endCxn id="438" idx="4"/>
          </p:cNvCxnSpPr>
          <p:nvPr/>
        </p:nvCxnSpPr>
        <p:spPr>
          <a:xfrm rot="16200000" flipV="1">
            <a:off x="761418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2" name="円/楕円 481"/>
          <p:cNvSpPr/>
          <p:nvPr/>
        </p:nvSpPr>
        <p:spPr>
          <a:xfrm>
            <a:off x="8643966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483" name="直線矢印コネクタ 482"/>
          <p:cNvCxnSpPr>
            <a:stCxn id="482" idx="0"/>
            <a:endCxn id="434" idx="4"/>
          </p:cNvCxnSpPr>
          <p:nvPr/>
        </p:nvCxnSpPr>
        <p:spPr>
          <a:xfrm rot="16200000" flipV="1">
            <a:off x="7006963" y="3077881"/>
            <a:ext cx="845114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4" name="直線矢印コネクタ 483"/>
          <p:cNvCxnSpPr>
            <a:stCxn id="482" idx="0"/>
            <a:endCxn id="435" idx="4"/>
          </p:cNvCxnSpPr>
          <p:nvPr/>
        </p:nvCxnSpPr>
        <p:spPr>
          <a:xfrm rot="16200000" flipV="1">
            <a:off x="718555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5" name="直線矢印コネクタ 484"/>
          <p:cNvCxnSpPr>
            <a:stCxn id="482" idx="0"/>
            <a:endCxn id="437" idx="4"/>
          </p:cNvCxnSpPr>
          <p:nvPr/>
        </p:nvCxnSpPr>
        <p:spPr>
          <a:xfrm rot="16200000" flipV="1">
            <a:off x="754274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6" name="直線矢印コネクタ 485"/>
          <p:cNvCxnSpPr>
            <a:stCxn id="482" idx="0"/>
            <a:endCxn id="436" idx="4"/>
          </p:cNvCxnSpPr>
          <p:nvPr/>
        </p:nvCxnSpPr>
        <p:spPr>
          <a:xfrm rot="16200000" flipV="1">
            <a:off x="736415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7" name="直線矢印コネクタ 486"/>
          <p:cNvCxnSpPr>
            <a:stCxn id="482" idx="0"/>
            <a:endCxn id="439" idx="4"/>
          </p:cNvCxnSpPr>
          <p:nvPr/>
        </p:nvCxnSpPr>
        <p:spPr>
          <a:xfrm rot="16200000" flipV="1">
            <a:off x="789993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8" name="直線矢印コネクタ 487"/>
          <p:cNvCxnSpPr>
            <a:stCxn id="482" idx="0"/>
            <a:endCxn id="438" idx="4"/>
          </p:cNvCxnSpPr>
          <p:nvPr/>
        </p:nvCxnSpPr>
        <p:spPr>
          <a:xfrm rot="16200000" flipV="1">
            <a:off x="772134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9" name="円/楕円 488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490" name="直線矢印コネクタ 489"/>
          <p:cNvCxnSpPr>
            <a:stCxn id="349" idx="0"/>
            <a:endCxn id="489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1" name="直線矢印コネクタ 490"/>
          <p:cNvCxnSpPr>
            <a:stCxn id="428" idx="0"/>
            <a:endCxn id="489" idx="4"/>
          </p:cNvCxnSpPr>
          <p:nvPr/>
        </p:nvCxnSpPr>
        <p:spPr>
          <a:xfrm rot="5400000" flipH="1" flipV="1">
            <a:off x="743559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2" name="直線矢印コネクタ 491"/>
          <p:cNvCxnSpPr>
            <a:stCxn id="429" idx="0"/>
            <a:endCxn id="489" idx="4"/>
          </p:cNvCxnSpPr>
          <p:nvPr/>
        </p:nvCxnSpPr>
        <p:spPr>
          <a:xfrm rot="5400000" flipH="1" flipV="1">
            <a:off x="754274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3" name="直線矢印コネクタ 492"/>
          <p:cNvCxnSpPr>
            <a:stCxn id="430" idx="0"/>
            <a:endCxn id="489" idx="4"/>
          </p:cNvCxnSpPr>
          <p:nvPr/>
        </p:nvCxnSpPr>
        <p:spPr>
          <a:xfrm rot="5400000" flipH="1" flipV="1">
            <a:off x="764990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4" name="直線矢印コネクタ 493"/>
          <p:cNvCxnSpPr>
            <a:stCxn id="431" idx="0"/>
            <a:endCxn id="489" idx="4"/>
          </p:cNvCxnSpPr>
          <p:nvPr/>
        </p:nvCxnSpPr>
        <p:spPr>
          <a:xfrm rot="16200000" flipV="1">
            <a:off x="775706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5" name="直線矢印コネクタ 494"/>
          <p:cNvCxnSpPr>
            <a:stCxn id="432" idx="0"/>
            <a:endCxn id="489" idx="4"/>
          </p:cNvCxnSpPr>
          <p:nvPr/>
        </p:nvCxnSpPr>
        <p:spPr>
          <a:xfrm rot="16200000" flipV="1">
            <a:off x="786421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6" name="直線矢印コネクタ 495"/>
          <p:cNvCxnSpPr>
            <a:stCxn id="433" idx="0"/>
            <a:endCxn id="489" idx="4"/>
          </p:cNvCxnSpPr>
          <p:nvPr/>
        </p:nvCxnSpPr>
        <p:spPr>
          <a:xfrm rot="16200000" flipV="1">
            <a:off x="797137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7" name="直線矢印コネクタ 496"/>
          <p:cNvCxnSpPr>
            <a:stCxn id="482" idx="0"/>
            <a:endCxn id="489" idx="4"/>
          </p:cNvCxnSpPr>
          <p:nvPr/>
        </p:nvCxnSpPr>
        <p:spPr>
          <a:xfrm rot="16200000" flipV="1">
            <a:off x="807853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8" name="上矢印 497"/>
          <p:cNvSpPr/>
          <p:nvPr/>
        </p:nvSpPr>
        <p:spPr>
          <a:xfrm rot="2700000">
            <a:off x="7610216" y="5351808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9" name="上矢印 498"/>
          <p:cNvSpPr/>
          <p:nvPr/>
        </p:nvSpPr>
        <p:spPr>
          <a:xfrm rot="18900000">
            <a:off x="6447112" y="5351808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0" name="カギ線コネクタ 595"/>
          <p:cNvCxnSpPr>
            <a:stCxn id="424" idx="0"/>
          </p:cNvCxnSpPr>
          <p:nvPr/>
        </p:nvCxnSpPr>
        <p:spPr>
          <a:xfrm rot="5400000" flipH="1" flipV="1">
            <a:off x="5750744" y="5250684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1" name="カギ線コネクタ 595"/>
          <p:cNvCxnSpPr>
            <a:stCxn id="425" idx="0"/>
          </p:cNvCxnSpPr>
          <p:nvPr/>
        </p:nvCxnSpPr>
        <p:spPr>
          <a:xfrm rot="5400000" flipH="1" flipV="1">
            <a:off x="6500826" y="4929198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02" name="正方形/長方形 501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503" name="正方形/長方形 502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504" name="正方形/長方形 503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505" name="正方形/長方形 504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343" name="角丸四角形吹き出し 342"/>
          <p:cNvSpPr/>
          <p:nvPr/>
        </p:nvSpPr>
        <p:spPr>
          <a:xfrm>
            <a:off x="3143240" y="5500702"/>
            <a:ext cx="5786478" cy="1214446"/>
          </a:xfrm>
          <a:prstGeom prst="wedgeRoundRectCallout">
            <a:avLst>
              <a:gd name="adj1" fmla="val -36589"/>
              <a:gd name="adj2" fmla="val -5758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Prediction at time t</a:t>
            </a:r>
          </a:p>
          <a:p>
            <a:pPr algn="ctr">
              <a:lnSpc>
                <a:spcPct val="90000"/>
              </a:lnSpc>
            </a:pPr>
            <a:r>
              <a:rPr lang="en-US" altLang="ja-JP" sz="2800" dirty="0" smtClean="0"/>
              <a:t>If I go right, I’ll think “If I go right, I’ll observe 1” with probability </a:t>
            </a:r>
            <a:r>
              <a:rPr lang="en-US" altLang="ja-JP" sz="2800" dirty="0" smtClean="0">
                <a:solidFill>
                  <a:srgbClr val="FF0000"/>
                </a:solidFill>
              </a:rPr>
              <a:t>0.6</a:t>
            </a:r>
            <a:endParaRPr kumimoji="1" lang="ja-JP" altLang="en-US" sz="3200" dirty="0"/>
          </a:p>
        </p:txBody>
      </p:sp>
      <p:sp>
        <p:nvSpPr>
          <p:cNvPr id="344" name="角丸四角形吹き出し 343"/>
          <p:cNvSpPr/>
          <p:nvPr/>
        </p:nvSpPr>
        <p:spPr>
          <a:xfrm>
            <a:off x="2643174" y="3071810"/>
            <a:ext cx="6357982" cy="1357322"/>
          </a:xfrm>
          <a:prstGeom prst="wedgeRoundRectCallout">
            <a:avLst>
              <a:gd name="adj1" fmla="val -60760"/>
              <a:gd name="adj2" fmla="val -718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3200" dirty="0" smtClean="0"/>
              <a:t>Actual prediction at time t+1</a:t>
            </a:r>
          </a:p>
          <a:p>
            <a:pPr algn="ctr">
              <a:lnSpc>
                <a:spcPct val="90000"/>
              </a:lnSpc>
            </a:pPr>
            <a:r>
              <a:rPr lang="en-US" altLang="ja-JP" sz="2800" dirty="0" smtClean="0"/>
              <a:t>I went right, and now I think “If I go right, I’ll observe 1” with probability </a:t>
            </a:r>
            <a:r>
              <a:rPr lang="en-US" altLang="ja-JP" sz="2800" dirty="0" smtClean="0">
                <a:solidFill>
                  <a:srgbClr val="FF0000"/>
                </a:solidFill>
              </a:rPr>
              <a:t>0.9</a:t>
            </a:r>
            <a:endParaRPr kumimoji="1" lang="ja-JP" altLang="en-US" sz="3200" dirty="0"/>
          </a:p>
        </p:txBody>
      </p:sp>
      <p:sp>
        <p:nvSpPr>
          <p:cNvPr id="345" name="正方形/長方形 344"/>
          <p:cNvSpPr/>
          <p:nvPr/>
        </p:nvSpPr>
        <p:spPr>
          <a:xfrm>
            <a:off x="4643438" y="4643446"/>
            <a:ext cx="4071966" cy="6429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TD Error = 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+0.3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" grpId="0" animBg="1"/>
      <p:bldP spid="344" grpId="0" animBg="1"/>
      <p:bldP spid="3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正方形/長方形 190"/>
          <p:cNvSpPr/>
          <p:nvPr/>
        </p:nvSpPr>
        <p:spPr>
          <a:xfrm>
            <a:off x="6643670" y="4357670"/>
            <a:ext cx="2500330" cy="2500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17"/>
          <p:cNvGrpSpPr/>
          <p:nvPr/>
        </p:nvGrpSpPr>
        <p:grpSpPr>
          <a:xfrm>
            <a:off x="517038" y="3571876"/>
            <a:ext cx="4504001" cy="2020675"/>
            <a:chOff x="517038" y="3571876"/>
            <a:chExt cx="4504001" cy="2020675"/>
          </a:xfrm>
        </p:grpSpPr>
        <p:sp>
          <p:nvSpPr>
            <p:cNvPr id="286" name="円/楕円 285"/>
            <p:cNvSpPr/>
            <p:nvPr/>
          </p:nvSpPr>
          <p:spPr>
            <a:xfrm>
              <a:off x="979689" y="4980225"/>
              <a:ext cx="591915" cy="5919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0.3</a:t>
              </a:r>
              <a:endParaRPr kumimoji="1"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87" name="円/楕円 286"/>
            <p:cNvSpPr/>
            <p:nvPr/>
          </p:nvSpPr>
          <p:spPr>
            <a:xfrm>
              <a:off x="1551193" y="4980225"/>
              <a:ext cx="591915" cy="5919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0.2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88" name="円/楕円 287"/>
            <p:cNvSpPr/>
            <p:nvPr/>
          </p:nvSpPr>
          <p:spPr>
            <a:xfrm>
              <a:off x="2122697" y="4980225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0.4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89" name="円/楕円 288"/>
            <p:cNvSpPr/>
            <p:nvPr/>
          </p:nvSpPr>
          <p:spPr>
            <a:xfrm>
              <a:off x="2694201" y="4980225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0.2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90" name="円/楕円 289"/>
            <p:cNvSpPr/>
            <p:nvPr/>
          </p:nvSpPr>
          <p:spPr>
            <a:xfrm>
              <a:off x="3265705" y="4980225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0.1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91" name="円/楕円 290"/>
            <p:cNvSpPr/>
            <p:nvPr/>
          </p:nvSpPr>
          <p:spPr>
            <a:xfrm>
              <a:off x="3837209" y="4980225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0.6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04" name="円/楕円 303"/>
            <p:cNvSpPr/>
            <p:nvPr/>
          </p:nvSpPr>
          <p:spPr>
            <a:xfrm>
              <a:off x="4429124" y="5000636"/>
              <a:ext cx="591915" cy="59191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0.5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01" name="正方形/長方形 300"/>
            <p:cNvSpPr/>
            <p:nvPr/>
          </p:nvSpPr>
          <p:spPr>
            <a:xfrm>
              <a:off x="517038" y="3611084"/>
              <a:ext cx="493262" cy="49326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</a:t>
              </a:r>
              <a:endParaRPr kumimoji="1" lang="ja-JP" alt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02" name="円/楕円 301"/>
            <p:cNvSpPr/>
            <p:nvPr/>
          </p:nvSpPr>
          <p:spPr>
            <a:xfrm>
              <a:off x="979689" y="3571876"/>
              <a:ext cx="591915" cy="5919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0.1</a:t>
              </a:r>
              <a:endParaRPr kumimoji="1"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03" name="円/楕円 302"/>
            <p:cNvSpPr/>
            <p:nvPr/>
          </p:nvSpPr>
          <p:spPr>
            <a:xfrm>
              <a:off x="1551193" y="3571876"/>
              <a:ext cx="591915" cy="5919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0.9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05" name="円/楕円 304"/>
            <p:cNvSpPr/>
            <p:nvPr/>
          </p:nvSpPr>
          <p:spPr>
            <a:xfrm>
              <a:off x="2122697" y="3571876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0.2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06" name="円/楕円 305"/>
            <p:cNvSpPr/>
            <p:nvPr/>
          </p:nvSpPr>
          <p:spPr>
            <a:xfrm>
              <a:off x="2694201" y="3571876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0.1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07" name="円/楕円 306"/>
            <p:cNvSpPr/>
            <p:nvPr/>
          </p:nvSpPr>
          <p:spPr>
            <a:xfrm>
              <a:off x="3265705" y="3571876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0.2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08" name="円/楕円 307"/>
            <p:cNvSpPr/>
            <p:nvPr/>
          </p:nvSpPr>
          <p:spPr>
            <a:xfrm>
              <a:off x="3837209" y="3571876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0.3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09" name="円/楕円 308"/>
            <p:cNvSpPr/>
            <p:nvPr/>
          </p:nvSpPr>
          <p:spPr>
            <a:xfrm>
              <a:off x="4429124" y="3592287"/>
              <a:ext cx="591915" cy="59191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0.4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310" name="直線矢印コネクタ 309"/>
            <p:cNvCxnSpPr>
              <a:stCxn id="286" idx="0"/>
            </p:cNvCxnSpPr>
            <p:nvPr/>
          </p:nvCxnSpPr>
          <p:spPr>
            <a:xfrm rot="16200000" flipV="1">
              <a:off x="581720" y="4286297"/>
              <a:ext cx="875878" cy="51197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1" name="直線矢印コネクタ 310"/>
            <p:cNvCxnSpPr>
              <a:stCxn id="287" idx="0"/>
              <a:endCxn id="301" idx="2"/>
            </p:cNvCxnSpPr>
            <p:nvPr/>
          </p:nvCxnSpPr>
          <p:spPr>
            <a:xfrm rot="16200000" flipV="1">
              <a:off x="867471" y="4000545"/>
              <a:ext cx="875879" cy="10834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6" name="直線矢印コネクタ 315"/>
            <p:cNvCxnSpPr>
              <a:stCxn id="288" idx="0"/>
              <a:endCxn id="302" idx="4"/>
            </p:cNvCxnSpPr>
            <p:nvPr/>
          </p:nvCxnSpPr>
          <p:spPr>
            <a:xfrm rot="16200000" flipV="1">
              <a:off x="1438934" y="4000504"/>
              <a:ext cx="816434" cy="11430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7" name="直線矢印コネクタ 316"/>
            <p:cNvCxnSpPr>
              <a:stCxn id="289" idx="0"/>
              <a:endCxn id="302" idx="4"/>
            </p:cNvCxnSpPr>
            <p:nvPr/>
          </p:nvCxnSpPr>
          <p:spPr>
            <a:xfrm rot="16200000" flipV="1">
              <a:off x="1724686" y="3714752"/>
              <a:ext cx="816434" cy="17145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2" name="直線矢印コネクタ 321"/>
            <p:cNvCxnSpPr>
              <a:stCxn id="290" idx="0"/>
              <a:endCxn id="303" idx="4"/>
            </p:cNvCxnSpPr>
            <p:nvPr/>
          </p:nvCxnSpPr>
          <p:spPr>
            <a:xfrm rot="16200000" flipV="1">
              <a:off x="2296190" y="3714752"/>
              <a:ext cx="816434" cy="17145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3" name="直線矢印コネクタ 322"/>
            <p:cNvCxnSpPr>
              <a:stCxn id="291" idx="0"/>
              <a:endCxn id="303" idx="4"/>
            </p:cNvCxnSpPr>
            <p:nvPr/>
          </p:nvCxnSpPr>
          <p:spPr>
            <a:xfrm rot="16200000" flipV="1">
              <a:off x="2581942" y="3429000"/>
              <a:ext cx="816434" cy="228601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8" name="直線矢印コネクタ 327"/>
            <p:cNvCxnSpPr>
              <a:stCxn id="304" idx="0"/>
              <a:endCxn id="305" idx="4"/>
            </p:cNvCxnSpPr>
            <p:nvPr/>
          </p:nvCxnSpPr>
          <p:spPr>
            <a:xfrm rot="16200000" flipV="1">
              <a:off x="3153447" y="3429000"/>
              <a:ext cx="836845" cy="23064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グループ化 318"/>
          <p:cNvGrpSpPr/>
          <p:nvPr/>
        </p:nvGrpSpPr>
        <p:grpSpPr>
          <a:xfrm>
            <a:off x="-71438" y="3630688"/>
            <a:ext cx="1081738" cy="1882007"/>
            <a:chOff x="-71438" y="3630688"/>
            <a:chExt cx="1081738" cy="1882007"/>
          </a:xfrm>
        </p:grpSpPr>
        <p:sp>
          <p:nvSpPr>
            <p:cNvPr id="285" name="正方形/長方形 284"/>
            <p:cNvSpPr/>
            <p:nvPr/>
          </p:nvSpPr>
          <p:spPr>
            <a:xfrm>
              <a:off x="517038" y="5019433"/>
              <a:ext cx="493262" cy="49326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</a:t>
              </a:r>
              <a:endParaRPr kumimoji="1" lang="ja-JP" alt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34" name="テキスト ボックス 333"/>
            <p:cNvSpPr txBox="1"/>
            <p:nvPr/>
          </p:nvSpPr>
          <p:spPr>
            <a:xfrm>
              <a:off x="-71438" y="3630688"/>
              <a:ext cx="6429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dirty="0" smtClean="0"/>
                <a:t>t</a:t>
              </a:r>
              <a:r>
                <a:rPr kumimoji="1" lang="en-US" altLang="ja-JP" sz="2400" dirty="0" smtClean="0"/>
                <a:t>+1</a:t>
              </a:r>
              <a:endParaRPr kumimoji="1" lang="ja-JP" altLang="en-US" sz="2400" dirty="0"/>
            </a:p>
          </p:txBody>
        </p:sp>
        <p:sp>
          <p:nvSpPr>
            <p:cNvPr id="335" name="テキスト ボックス 334"/>
            <p:cNvSpPr txBox="1"/>
            <p:nvPr/>
          </p:nvSpPr>
          <p:spPr>
            <a:xfrm>
              <a:off x="0" y="5021047"/>
              <a:ext cx="500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dirty="0" smtClean="0"/>
                <a:t>t</a:t>
              </a:r>
              <a:endParaRPr kumimoji="1" lang="ja-JP" altLang="en-US" sz="2400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700" dirty="0" smtClean="0"/>
              <a:t>Background: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Learning State Representation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with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46256"/>
            <a:ext cx="7438292" cy="4425950"/>
          </a:xfrm>
        </p:spPr>
        <p:txBody>
          <a:bodyPr/>
          <a:lstStyle/>
          <a:p>
            <a:r>
              <a:rPr kumimoji="1" lang="en-US" altLang="ja-JP" dirty="0" smtClean="0"/>
              <a:t>Apply Temporal-Difference learning rule to general prediction</a:t>
            </a:r>
            <a:endParaRPr kumimoji="1" lang="ja-JP" altLang="en-US" dirty="0"/>
          </a:p>
        </p:txBody>
      </p:sp>
      <p:sp>
        <p:nvSpPr>
          <p:cNvPr id="320" name="円/楕円 319"/>
          <p:cNvSpPr/>
          <p:nvPr/>
        </p:nvSpPr>
        <p:spPr>
          <a:xfrm>
            <a:off x="5214942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21" name="円/楕円 320"/>
          <p:cNvSpPr/>
          <p:nvPr/>
        </p:nvSpPr>
        <p:spPr>
          <a:xfrm>
            <a:off x="542925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24" name="円/楕円 323"/>
          <p:cNvSpPr/>
          <p:nvPr/>
        </p:nvSpPr>
        <p:spPr>
          <a:xfrm>
            <a:off x="564357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25" name="円/楕円 324"/>
          <p:cNvSpPr/>
          <p:nvPr/>
        </p:nvSpPr>
        <p:spPr>
          <a:xfrm>
            <a:off x="585788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26" name="円/楕円 325"/>
          <p:cNvSpPr/>
          <p:nvPr/>
        </p:nvSpPr>
        <p:spPr>
          <a:xfrm>
            <a:off x="607219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27" name="円/楕円 326"/>
          <p:cNvSpPr/>
          <p:nvPr/>
        </p:nvSpPr>
        <p:spPr>
          <a:xfrm>
            <a:off x="628651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29" name="円/楕円 328"/>
          <p:cNvSpPr/>
          <p:nvPr/>
        </p:nvSpPr>
        <p:spPr>
          <a:xfrm>
            <a:off x="6500826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30" name="円/楕円 329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31" name="円/楕円 330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32" name="円/楕円 331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36" name="円/楕円 335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37" name="円/楕円 336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38" name="円/楕円 337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339" name="直線矢印コネクタ 338"/>
          <p:cNvCxnSpPr>
            <a:stCxn id="320" idx="0"/>
            <a:endCxn id="330" idx="4"/>
          </p:cNvCxnSpPr>
          <p:nvPr/>
        </p:nvCxnSpPr>
        <p:spPr>
          <a:xfrm rot="5400000" flipH="1" flipV="1">
            <a:off x="529245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直線矢印コネクタ 341"/>
          <p:cNvCxnSpPr>
            <a:stCxn id="320" idx="0"/>
            <a:endCxn id="331" idx="4"/>
          </p:cNvCxnSpPr>
          <p:nvPr/>
        </p:nvCxnSpPr>
        <p:spPr>
          <a:xfrm rot="5400000" flipH="1" flipV="1">
            <a:off x="547104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>
            <a:stCxn id="320" idx="0"/>
            <a:endCxn id="336" idx="4"/>
          </p:cNvCxnSpPr>
          <p:nvPr/>
        </p:nvCxnSpPr>
        <p:spPr>
          <a:xfrm rot="5400000" flipH="1" flipV="1">
            <a:off x="582823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>
            <a:stCxn id="320" idx="0"/>
            <a:endCxn id="332" idx="4"/>
          </p:cNvCxnSpPr>
          <p:nvPr/>
        </p:nvCxnSpPr>
        <p:spPr>
          <a:xfrm rot="5400000" flipH="1" flipV="1">
            <a:off x="564964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>
            <a:stCxn id="320" idx="0"/>
            <a:endCxn id="338" idx="4"/>
          </p:cNvCxnSpPr>
          <p:nvPr/>
        </p:nvCxnSpPr>
        <p:spPr>
          <a:xfrm rot="5400000" flipH="1" flipV="1">
            <a:off x="6185426" y="3327914"/>
            <a:ext cx="845114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>
            <a:stCxn id="320" idx="0"/>
            <a:endCxn id="337" idx="4"/>
          </p:cNvCxnSpPr>
          <p:nvPr/>
        </p:nvCxnSpPr>
        <p:spPr>
          <a:xfrm rot="5400000" flipH="1" flipV="1">
            <a:off x="6006831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>
            <a:stCxn id="321" idx="0"/>
            <a:endCxn id="330" idx="4"/>
          </p:cNvCxnSpPr>
          <p:nvPr/>
        </p:nvCxnSpPr>
        <p:spPr>
          <a:xfrm rot="5400000" flipH="1" flipV="1">
            <a:off x="539960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>
            <a:stCxn id="321" idx="0"/>
            <a:endCxn id="331" idx="4"/>
          </p:cNvCxnSpPr>
          <p:nvPr/>
        </p:nvCxnSpPr>
        <p:spPr>
          <a:xfrm rot="5400000" flipH="1" flipV="1">
            <a:off x="557820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2" name="直線矢印コネクタ 351"/>
          <p:cNvCxnSpPr>
            <a:stCxn id="321" idx="0"/>
            <a:endCxn id="336" idx="4"/>
          </p:cNvCxnSpPr>
          <p:nvPr/>
        </p:nvCxnSpPr>
        <p:spPr>
          <a:xfrm rot="5400000" flipH="1" flipV="1">
            <a:off x="593539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直線矢印コネクタ 352"/>
          <p:cNvCxnSpPr>
            <a:stCxn id="321" idx="0"/>
            <a:endCxn id="332" idx="4"/>
          </p:cNvCxnSpPr>
          <p:nvPr/>
        </p:nvCxnSpPr>
        <p:spPr>
          <a:xfrm rot="5400000" flipH="1" flipV="1">
            <a:off x="575679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直線矢印コネクタ 353"/>
          <p:cNvCxnSpPr>
            <a:stCxn id="321" idx="0"/>
            <a:endCxn id="338" idx="4"/>
          </p:cNvCxnSpPr>
          <p:nvPr/>
        </p:nvCxnSpPr>
        <p:spPr>
          <a:xfrm rot="5400000" flipH="1" flipV="1">
            <a:off x="629258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5" name="直線矢印コネクタ 354"/>
          <p:cNvCxnSpPr>
            <a:stCxn id="321" idx="0"/>
            <a:endCxn id="337" idx="4"/>
          </p:cNvCxnSpPr>
          <p:nvPr/>
        </p:nvCxnSpPr>
        <p:spPr>
          <a:xfrm rot="5400000" flipH="1" flipV="1">
            <a:off x="611398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直線矢印コネクタ 355"/>
          <p:cNvCxnSpPr>
            <a:stCxn id="324" idx="0"/>
            <a:endCxn id="330" idx="4"/>
          </p:cNvCxnSpPr>
          <p:nvPr/>
        </p:nvCxnSpPr>
        <p:spPr>
          <a:xfrm rot="5400000" flipH="1" flipV="1">
            <a:off x="550676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7" name="直線矢印コネクタ 356"/>
          <p:cNvCxnSpPr>
            <a:stCxn id="324" idx="0"/>
            <a:endCxn id="331" idx="4"/>
          </p:cNvCxnSpPr>
          <p:nvPr/>
        </p:nvCxnSpPr>
        <p:spPr>
          <a:xfrm rot="5400000" flipH="1" flipV="1">
            <a:off x="568536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" name="直線矢印コネクタ 357"/>
          <p:cNvCxnSpPr>
            <a:stCxn id="324" idx="0"/>
            <a:endCxn id="336" idx="4"/>
          </p:cNvCxnSpPr>
          <p:nvPr/>
        </p:nvCxnSpPr>
        <p:spPr>
          <a:xfrm rot="5400000" flipH="1" flipV="1">
            <a:off x="604255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" name="直線矢印コネクタ 358"/>
          <p:cNvCxnSpPr>
            <a:stCxn id="324" idx="0"/>
            <a:endCxn id="332" idx="4"/>
          </p:cNvCxnSpPr>
          <p:nvPr/>
        </p:nvCxnSpPr>
        <p:spPr>
          <a:xfrm rot="5400000" flipH="1" flipV="1">
            <a:off x="586395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0" name="直線矢印コネクタ 359"/>
          <p:cNvCxnSpPr>
            <a:stCxn id="324" idx="0"/>
            <a:endCxn id="338" idx="4"/>
          </p:cNvCxnSpPr>
          <p:nvPr/>
        </p:nvCxnSpPr>
        <p:spPr>
          <a:xfrm rot="5400000" flipH="1" flipV="1">
            <a:off x="6399740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1" name="直線矢印コネクタ 360"/>
          <p:cNvCxnSpPr>
            <a:stCxn id="324" idx="0"/>
            <a:endCxn id="337" idx="4"/>
          </p:cNvCxnSpPr>
          <p:nvPr/>
        </p:nvCxnSpPr>
        <p:spPr>
          <a:xfrm rot="5400000" flipH="1" flipV="1">
            <a:off x="6221145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2" name="直線矢印コネクタ 361"/>
          <p:cNvCxnSpPr>
            <a:stCxn id="325" idx="0"/>
            <a:endCxn id="330" idx="4"/>
          </p:cNvCxnSpPr>
          <p:nvPr/>
        </p:nvCxnSpPr>
        <p:spPr>
          <a:xfrm rot="16200000" flipV="1">
            <a:off x="561392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直線矢印コネクタ 362"/>
          <p:cNvCxnSpPr>
            <a:stCxn id="325" idx="0"/>
            <a:endCxn id="331" idx="4"/>
          </p:cNvCxnSpPr>
          <p:nvPr/>
        </p:nvCxnSpPr>
        <p:spPr>
          <a:xfrm rot="5400000" flipH="1" flipV="1">
            <a:off x="5792517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4" name="直線矢印コネクタ 363"/>
          <p:cNvCxnSpPr>
            <a:stCxn id="325" idx="0"/>
            <a:endCxn id="336" idx="4"/>
          </p:cNvCxnSpPr>
          <p:nvPr/>
        </p:nvCxnSpPr>
        <p:spPr>
          <a:xfrm rot="5400000" flipH="1" flipV="1">
            <a:off x="6149707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5" name="直線矢印コネクタ 364"/>
          <p:cNvCxnSpPr>
            <a:stCxn id="325" idx="0"/>
            <a:endCxn id="332" idx="4"/>
          </p:cNvCxnSpPr>
          <p:nvPr/>
        </p:nvCxnSpPr>
        <p:spPr>
          <a:xfrm rot="5400000" flipH="1" flipV="1">
            <a:off x="5971112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6" name="直線矢印コネクタ 365"/>
          <p:cNvCxnSpPr>
            <a:stCxn id="325" idx="0"/>
            <a:endCxn id="338" idx="4"/>
          </p:cNvCxnSpPr>
          <p:nvPr/>
        </p:nvCxnSpPr>
        <p:spPr>
          <a:xfrm rot="5400000" flipH="1" flipV="1">
            <a:off x="6506897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直線矢印コネクタ 366"/>
          <p:cNvCxnSpPr>
            <a:stCxn id="325" idx="0"/>
            <a:endCxn id="337" idx="4"/>
          </p:cNvCxnSpPr>
          <p:nvPr/>
        </p:nvCxnSpPr>
        <p:spPr>
          <a:xfrm rot="5400000" flipH="1" flipV="1">
            <a:off x="6328302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8" name="直線矢印コネクタ 367"/>
          <p:cNvCxnSpPr>
            <a:stCxn id="326" idx="0"/>
            <a:endCxn id="330" idx="4"/>
          </p:cNvCxnSpPr>
          <p:nvPr/>
        </p:nvCxnSpPr>
        <p:spPr>
          <a:xfrm rot="16200000" flipV="1">
            <a:off x="572107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9" name="直線矢印コネクタ 368"/>
          <p:cNvCxnSpPr>
            <a:stCxn id="326" idx="0"/>
            <a:endCxn id="331" idx="4"/>
          </p:cNvCxnSpPr>
          <p:nvPr/>
        </p:nvCxnSpPr>
        <p:spPr>
          <a:xfrm rot="5400000" flipH="1" flipV="1">
            <a:off x="589967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0" name="直線矢印コネクタ 369"/>
          <p:cNvCxnSpPr>
            <a:stCxn id="326" idx="0"/>
            <a:endCxn id="336" idx="4"/>
          </p:cNvCxnSpPr>
          <p:nvPr/>
        </p:nvCxnSpPr>
        <p:spPr>
          <a:xfrm rot="5400000" flipH="1" flipV="1">
            <a:off x="6256864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直線矢印コネクタ 370"/>
          <p:cNvCxnSpPr>
            <a:stCxn id="326" idx="0"/>
            <a:endCxn id="332" idx="4"/>
          </p:cNvCxnSpPr>
          <p:nvPr/>
        </p:nvCxnSpPr>
        <p:spPr>
          <a:xfrm rot="5400000" flipH="1" flipV="1">
            <a:off x="607826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直線矢印コネクタ 371"/>
          <p:cNvCxnSpPr>
            <a:stCxn id="326" idx="0"/>
            <a:endCxn id="338" idx="4"/>
          </p:cNvCxnSpPr>
          <p:nvPr/>
        </p:nvCxnSpPr>
        <p:spPr>
          <a:xfrm rot="5400000" flipH="1" flipV="1">
            <a:off x="6614054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3" name="直線矢印コネクタ 372"/>
          <p:cNvCxnSpPr>
            <a:stCxn id="326" idx="0"/>
            <a:endCxn id="337" idx="4"/>
          </p:cNvCxnSpPr>
          <p:nvPr/>
        </p:nvCxnSpPr>
        <p:spPr>
          <a:xfrm rot="5400000" flipH="1" flipV="1">
            <a:off x="6435459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327" idx="0"/>
            <a:endCxn id="330" idx="4"/>
          </p:cNvCxnSpPr>
          <p:nvPr/>
        </p:nvCxnSpPr>
        <p:spPr>
          <a:xfrm rot="16200000" flipV="1">
            <a:off x="582823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>
            <a:stCxn id="327" idx="0"/>
            <a:endCxn id="331" idx="4"/>
          </p:cNvCxnSpPr>
          <p:nvPr/>
        </p:nvCxnSpPr>
        <p:spPr>
          <a:xfrm rot="16200000" flipV="1">
            <a:off x="600683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>
            <a:stCxn id="327" idx="0"/>
            <a:endCxn id="336" idx="4"/>
          </p:cNvCxnSpPr>
          <p:nvPr/>
        </p:nvCxnSpPr>
        <p:spPr>
          <a:xfrm rot="5400000" flipH="1" flipV="1">
            <a:off x="636402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>
            <a:stCxn id="327" idx="0"/>
            <a:endCxn id="332" idx="4"/>
          </p:cNvCxnSpPr>
          <p:nvPr/>
        </p:nvCxnSpPr>
        <p:spPr>
          <a:xfrm rot="5400000" flipH="1" flipV="1">
            <a:off x="618542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直線矢印コネクタ 377"/>
          <p:cNvCxnSpPr>
            <a:stCxn id="327" idx="0"/>
            <a:endCxn id="338" idx="4"/>
          </p:cNvCxnSpPr>
          <p:nvPr/>
        </p:nvCxnSpPr>
        <p:spPr>
          <a:xfrm rot="5400000" flipH="1" flipV="1">
            <a:off x="672121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>
            <a:stCxn id="327" idx="0"/>
            <a:endCxn id="337" idx="4"/>
          </p:cNvCxnSpPr>
          <p:nvPr/>
        </p:nvCxnSpPr>
        <p:spPr>
          <a:xfrm rot="5400000" flipH="1" flipV="1">
            <a:off x="654261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>
            <a:stCxn id="329" idx="0"/>
            <a:endCxn id="330" idx="4"/>
          </p:cNvCxnSpPr>
          <p:nvPr/>
        </p:nvCxnSpPr>
        <p:spPr>
          <a:xfrm rot="16200000" flipV="1">
            <a:off x="593539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>
            <a:stCxn id="329" idx="0"/>
            <a:endCxn id="331" idx="4"/>
          </p:cNvCxnSpPr>
          <p:nvPr/>
        </p:nvCxnSpPr>
        <p:spPr>
          <a:xfrm rot="16200000" flipV="1">
            <a:off x="611398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>
            <a:stCxn id="329" idx="0"/>
            <a:endCxn id="336" idx="4"/>
          </p:cNvCxnSpPr>
          <p:nvPr/>
        </p:nvCxnSpPr>
        <p:spPr>
          <a:xfrm rot="5400000" flipH="1" flipV="1">
            <a:off x="647117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直線矢印コネクタ 382"/>
          <p:cNvCxnSpPr>
            <a:stCxn id="329" idx="0"/>
            <a:endCxn id="332" idx="4"/>
          </p:cNvCxnSpPr>
          <p:nvPr/>
        </p:nvCxnSpPr>
        <p:spPr>
          <a:xfrm rot="5400000" flipH="1" flipV="1">
            <a:off x="629258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4" name="直線矢印コネクタ 383"/>
          <p:cNvCxnSpPr>
            <a:stCxn id="329" idx="0"/>
            <a:endCxn id="338" idx="4"/>
          </p:cNvCxnSpPr>
          <p:nvPr/>
        </p:nvCxnSpPr>
        <p:spPr>
          <a:xfrm rot="5400000" flipH="1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直線矢印コネクタ 384"/>
          <p:cNvCxnSpPr>
            <a:stCxn id="329" idx="0"/>
            <a:endCxn id="337" idx="4"/>
          </p:cNvCxnSpPr>
          <p:nvPr/>
        </p:nvCxnSpPr>
        <p:spPr>
          <a:xfrm rot="5400000" flipH="1" flipV="1">
            <a:off x="664977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6" name="正方形/長方形 385"/>
          <p:cNvSpPr/>
          <p:nvPr/>
        </p:nvSpPr>
        <p:spPr>
          <a:xfrm>
            <a:off x="5929322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7" name="円/楕円 386"/>
          <p:cNvSpPr/>
          <p:nvPr/>
        </p:nvSpPr>
        <p:spPr>
          <a:xfrm>
            <a:off x="628654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88" name="円/楕円 387"/>
          <p:cNvSpPr/>
          <p:nvPr/>
        </p:nvSpPr>
        <p:spPr>
          <a:xfrm>
            <a:off x="664373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89" name="円/楕円 388"/>
          <p:cNvSpPr/>
          <p:nvPr/>
        </p:nvSpPr>
        <p:spPr>
          <a:xfrm>
            <a:off x="700092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90" name="円/楕円 389"/>
          <p:cNvSpPr/>
          <p:nvPr/>
        </p:nvSpPr>
        <p:spPr>
          <a:xfrm>
            <a:off x="735811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91" name="円/楕円 390"/>
          <p:cNvSpPr/>
          <p:nvPr/>
        </p:nvSpPr>
        <p:spPr>
          <a:xfrm>
            <a:off x="771530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92" name="円/楕円 391"/>
          <p:cNvSpPr/>
          <p:nvPr/>
        </p:nvSpPr>
        <p:spPr>
          <a:xfrm>
            <a:off x="807249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93" name="円/楕円 392"/>
          <p:cNvSpPr/>
          <p:nvPr/>
        </p:nvSpPr>
        <p:spPr>
          <a:xfrm>
            <a:off x="6715140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394" name="直線矢印コネクタ 393"/>
          <p:cNvCxnSpPr>
            <a:stCxn id="393" idx="0"/>
            <a:endCxn id="330" idx="4"/>
          </p:cNvCxnSpPr>
          <p:nvPr/>
        </p:nvCxnSpPr>
        <p:spPr>
          <a:xfrm rot="16200000" flipV="1">
            <a:off x="604255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5" name="直線矢印コネクタ 394"/>
          <p:cNvCxnSpPr>
            <a:stCxn id="393" idx="0"/>
            <a:endCxn id="331" idx="4"/>
          </p:cNvCxnSpPr>
          <p:nvPr/>
        </p:nvCxnSpPr>
        <p:spPr>
          <a:xfrm rot="16200000" flipV="1">
            <a:off x="622114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6" name="直線矢印コネクタ 395"/>
          <p:cNvCxnSpPr>
            <a:stCxn id="393" idx="0"/>
            <a:endCxn id="336" idx="4"/>
          </p:cNvCxnSpPr>
          <p:nvPr/>
        </p:nvCxnSpPr>
        <p:spPr>
          <a:xfrm rot="5400000" flipH="1" flipV="1">
            <a:off x="657833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7" name="直線矢印コネクタ 396"/>
          <p:cNvCxnSpPr>
            <a:stCxn id="393" idx="0"/>
            <a:endCxn id="332" idx="4"/>
          </p:cNvCxnSpPr>
          <p:nvPr/>
        </p:nvCxnSpPr>
        <p:spPr>
          <a:xfrm rot="16200000" flipV="1">
            <a:off x="639974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8" name="直線矢印コネクタ 397"/>
          <p:cNvCxnSpPr>
            <a:stCxn id="393" idx="0"/>
            <a:endCxn id="338" idx="4"/>
          </p:cNvCxnSpPr>
          <p:nvPr/>
        </p:nvCxnSpPr>
        <p:spPr>
          <a:xfrm rot="5400000" flipH="1" flipV="1">
            <a:off x="693552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9" name="直線矢印コネクタ 398"/>
          <p:cNvCxnSpPr>
            <a:stCxn id="393" idx="0"/>
            <a:endCxn id="337" idx="4"/>
          </p:cNvCxnSpPr>
          <p:nvPr/>
        </p:nvCxnSpPr>
        <p:spPr>
          <a:xfrm rot="5400000" flipH="1" flipV="1">
            <a:off x="675693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0" name="円/楕円 399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401" name="直線矢印コネクタ 400"/>
          <p:cNvCxnSpPr>
            <a:endCxn id="400" idx="4"/>
          </p:cNvCxnSpPr>
          <p:nvPr/>
        </p:nvCxnSpPr>
        <p:spPr>
          <a:xfrm flipV="1">
            <a:off x="5715008" y="4084084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2" name="直線矢印コネクタ 401"/>
          <p:cNvCxnSpPr>
            <a:stCxn id="321" idx="0"/>
            <a:endCxn id="400" idx="4"/>
          </p:cNvCxnSpPr>
          <p:nvPr/>
        </p:nvCxnSpPr>
        <p:spPr>
          <a:xfrm rot="5400000" flipH="1" flipV="1">
            <a:off x="647117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3" name="直線矢印コネクタ 402"/>
          <p:cNvCxnSpPr>
            <a:stCxn id="324" idx="0"/>
            <a:endCxn id="400" idx="4"/>
          </p:cNvCxnSpPr>
          <p:nvPr/>
        </p:nvCxnSpPr>
        <p:spPr>
          <a:xfrm rot="5400000" flipH="1" flipV="1">
            <a:off x="6578335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4" name="直線矢印コネクタ 403"/>
          <p:cNvCxnSpPr>
            <a:stCxn id="325" idx="0"/>
            <a:endCxn id="400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5" name="直線矢印コネクタ 404"/>
          <p:cNvCxnSpPr>
            <a:stCxn id="326" idx="0"/>
            <a:endCxn id="400" idx="4"/>
          </p:cNvCxnSpPr>
          <p:nvPr/>
        </p:nvCxnSpPr>
        <p:spPr>
          <a:xfrm rot="5400000" flipH="1" flipV="1">
            <a:off x="6792649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6" name="直線矢印コネクタ 405"/>
          <p:cNvCxnSpPr>
            <a:stCxn id="327" idx="0"/>
            <a:endCxn id="400" idx="4"/>
          </p:cNvCxnSpPr>
          <p:nvPr/>
        </p:nvCxnSpPr>
        <p:spPr>
          <a:xfrm rot="5400000" flipH="1" flipV="1">
            <a:off x="689980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7" name="直線矢印コネクタ 406"/>
          <p:cNvCxnSpPr>
            <a:stCxn id="329" idx="0"/>
            <a:endCxn id="400" idx="4"/>
          </p:cNvCxnSpPr>
          <p:nvPr/>
        </p:nvCxnSpPr>
        <p:spPr>
          <a:xfrm rot="5400000" flipH="1" flipV="1">
            <a:off x="700696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8" name="直線矢印コネクタ 407"/>
          <p:cNvCxnSpPr>
            <a:stCxn id="393" idx="0"/>
            <a:endCxn id="400" idx="4"/>
          </p:cNvCxnSpPr>
          <p:nvPr/>
        </p:nvCxnSpPr>
        <p:spPr>
          <a:xfrm rot="5400000" flipH="1" flipV="1">
            <a:off x="711412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9" name="円/楕円 408"/>
          <p:cNvSpPr/>
          <p:nvPr/>
        </p:nvSpPr>
        <p:spPr>
          <a:xfrm>
            <a:off x="4929222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410" name="円/楕円 409"/>
          <p:cNvSpPr/>
          <p:nvPr/>
        </p:nvSpPr>
        <p:spPr>
          <a:xfrm>
            <a:off x="5286380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411" name="円/楕円 410"/>
          <p:cNvSpPr/>
          <p:nvPr/>
        </p:nvSpPr>
        <p:spPr>
          <a:xfrm>
            <a:off x="8429652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12" name="円/楕円 411"/>
          <p:cNvSpPr/>
          <p:nvPr/>
        </p:nvSpPr>
        <p:spPr>
          <a:xfrm>
            <a:off x="7143768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13" name="円/楕円 412"/>
          <p:cNvSpPr/>
          <p:nvPr/>
        </p:nvSpPr>
        <p:spPr>
          <a:xfrm>
            <a:off x="7358082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14" name="円/楕円 413"/>
          <p:cNvSpPr/>
          <p:nvPr/>
        </p:nvSpPr>
        <p:spPr>
          <a:xfrm>
            <a:off x="75723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15" name="円/楕円 414"/>
          <p:cNvSpPr/>
          <p:nvPr/>
        </p:nvSpPr>
        <p:spPr>
          <a:xfrm>
            <a:off x="7786710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16" name="円/楕円 415"/>
          <p:cNvSpPr/>
          <p:nvPr/>
        </p:nvSpPr>
        <p:spPr>
          <a:xfrm>
            <a:off x="800102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17" name="円/楕円 416"/>
          <p:cNvSpPr/>
          <p:nvPr/>
        </p:nvSpPr>
        <p:spPr>
          <a:xfrm>
            <a:off x="821533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18" name="円/楕円 417"/>
          <p:cNvSpPr/>
          <p:nvPr/>
        </p:nvSpPr>
        <p:spPr>
          <a:xfrm>
            <a:off x="842965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19" name="円/楕円 418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20" name="円/楕円 419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21" name="円/楕円 420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22" name="円/楕円 421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23" name="円/楕円 422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24" name="円/楕円 423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425" name="直線矢印コネクタ 424"/>
          <p:cNvCxnSpPr>
            <a:stCxn id="412" idx="0"/>
            <a:endCxn id="419" idx="4"/>
          </p:cNvCxnSpPr>
          <p:nvPr/>
        </p:nvCxnSpPr>
        <p:spPr>
          <a:xfrm rot="16200000" flipV="1">
            <a:off x="625686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直線矢印コネクタ 425"/>
          <p:cNvCxnSpPr>
            <a:stCxn id="412" idx="0"/>
            <a:endCxn id="420" idx="4"/>
          </p:cNvCxnSpPr>
          <p:nvPr/>
        </p:nvCxnSpPr>
        <p:spPr>
          <a:xfrm rot="16200000" flipV="1">
            <a:off x="643545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7" name="直線矢印コネクタ 426"/>
          <p:cNvCxnSpPr>
            <a:stCxn id="412" idx="0"/>
            <a:endCxn id="422" idx="4"/>
          </p:cNvCxnSpPr>
          <p:nvPr/>
        </p:nvCxnSpPr>
        <p:spPr>
          <a:xfrm rot="16200000" flipV="1">
            <a:off x="679264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8" name="直線矢印コネクタ 427"/>
          <p:cNvCxnSpPr>
            <a:stCxn id="412" idx="0"/>
            <a:endCxn id="421" idx="4"/>
          </p:cNvCxnSpPr>
          <p:nvPr/>
        </p:nvCxnSpPr>
        <p:spPr>
          <a:xfrm rot="16200000" flipV="1">
            <a:off x="661405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9" name="直線矢印コネクタ 428"/>
          <p:cNvCxnSpPr>
            <a:stCxn id="412" idx="0"/>
            <a:endCxn id="424" idx="4"/>
          </p:cNvCxnSpPr>
          <p:nvPr/>
        </p:nvCxnSpPr>
        <p:spPr>
          <a:xfrm rot="5400000" flipH="1" flipV="1">
            <a:off x="714983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0" name="直線矢印コネクタ 429"/>
          <p:cNvCxnSpPr>
            <a:stCxn id="412" idx="0"/>
            <a:endCxn id="423" idx="4"/>
          </p:cNvCxnSpPr>
          <p:nvPr/>
        </p:nvCxnSpPr>
        <p:spPr>
          <a:xfrm rot="5400000" flipH="1" flipV="1">
            <a:off x="697124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1" name="直線矢印コネクタ 430"/>
          <p:cNvCxnSpPr>
            <a:stCxn id="413" idx="0"/>
            <a:endCxn id="419" idx="4"/>
          </p:cNvCxnSpPr>
          <p:nvPr/>
        </p:nvCxnSpPr>
        <p:spPr>
          <a:xfrm rot="16200000" flipV="1">
            <a:off x="636402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2" name="直線矢印コネクタ 431"/>
          <p:cNvCxnSpPr>
            <a:stCxn id="413" idx="0"/>
            <a:endCxn id="420" idx="4"/>
          </p:cNvCxnSpPr>
          <p:nvPr/>
        </p:nvCxnSpPr>
        <p:spPr>
          <a:xfrm rot="16200000" flipV="1">
            <a:off x="654261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3" name="直線矢印コネクタ 432"/>
          <p:cNvCxnSpPr>
            <a:stCxn id="413" idx="0"/>
            <a:endCxn id="422" idx="4"/>
          </p:cNvCxnSpPr>
          <p:nvPr/>
        </p:nvCxnSpPr>
        <p:spPr>
          <a:xfrm rot="16200000" flipV="1">
            <a:off x="689980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4" name="直線矢印コネクタ 433"/>
          <p:cNvCxnSpPr>
            <a:stCxn id="413" idx="0"/>
            <a:endCxn id="421" idx="4"/>
          </p:cNvCxnSpPr>
          <p:nvPr/>
        </p:nvCxnSpPr>
        <p:spPr>
          <a:xfrm rot="16200000" flipV="1">
            <a:off x="672121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5" name="直線矢印コネクタ 434"/>
          <p:cNvCxnSpPr>
            <a:stCxn id="413" idx="0"/>
            <a:endCxn id="424" idx="4"/>
          </p:cNvCxnSpPr>
          <p:nvPr/>
        </p:nvCxnSpPr>
        <p:spPr>
          <a:xfrm rot="5400000" flipH="1" flipV="1">
            <a:off x="725699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6" name="直線矢印コネクタ 435"/>
          <p:cNvCxnSpPr>
            <a:stCxn id="413" idx="0"/>
            <a:endCxn id="423" idx="4"/>
          </p:cNvCxnSpPr>
          <p:nvPr/>
        </p:nvCxnSpPr>
        <p:spPr>
          <a:xfrm rot="16200000" flipV="1">
            <a:off x="707840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7" name="直線矢印コネクタ 436"/>
          <p:cNvCxnSpPr>
            <a:stCxn id="414" idx="0"/>
            <a:endCxn id="419" idx="4"/>
          </p:cNvCxnSpPr>
          <p:nvPr/>
        </p:nvCxnSpPr>
        <p:spPr>
          <a:xfrm rot="16200000" flipV="1">
            <a:off x="647117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8" name="直線矢印コネクタ 437"/>
          <p:cNvCxnSpPr>
            <a:stCxn id="414" idx="0"/>
            <a:endCxn id="420" idx="4"/>
          </p:cNvCxnSpPr>
          <p:nvPr/>
        </p:nvCxnSpPr>
        <p:spPr>
          <a:xfrm rot="16200000" flipV="1">
            <a:off x="664977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9" name="直線矢印コネクタ 438"/>
          <p:cNvCxnSpPr>
            <a:stCxn id="414" idx="0"/>
            <a:endCxn id="422" idx="4"/>
          </p:cNvCxnSpPr>
          <p:nvPr/>
        </p:nvCxnSpPr>
        <p:spPr>
          <a:xfrm rot="16200000" flipV="1">
            <a:off x="700696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0" name="直線矢印コネクタ 439"/>
          <p:cNvCxnSpPr>
            <a:stCxn id="414" idx="0"/>
            <a:endCxn id="421" idx="4"/>
          </p:cNvCxnSpPr>
          <p:nvPr/>
        </p:nvCxnSpPr>
        <p:spPr>
          <a:xfrm rot="16200000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1" name="直線矢印コネクタ 440"/>
          <p:cNvCxnSpPr>
            <a:stCxn id="414" idx="0"/>
            <a:endCxn id="424" idx="4"/>
          </p:cNvCxnSpPr>
          <p:nvPr/>
        </p:nvCxnSpPr>
        <p:spPr>
          <a:xfrm rot="5400000" flipH="1" flipV="1">
            <a:off x="736415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2" name="直線矢印コネクタ 441"/>
          <p:cNvCxnSpPr>
            <a:stCxn id="414" idx="0"/>
            <a:endCxn id="423" idx="4"/>
          </p:cNvCxnSpPr>
          <p:nvPr/>
        </p:nvCxnSpPr>
        <p:spPr>
          <a:xfrm rot="16200000" flipV="1">
            <a:off x="718555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3" name="直線矢印コネクタ 442"/>
          <p:cNvCxnSpPr>
            <a:stCxn id="415" idx="0"/>
            <a:endCxn id="419" idx="4"/>
          </p:cNvCxnSpPr>
          <p:nvPr/>
        </p:nvCxnSpPr>
        <p:spPr>
          <a:xfrm rot="16200000" flipV="1">
            <a:off x="6578335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4" name="直線矢印コネクタ 443"/>
          <p:cNvCxnSpPr>
            <a:stCxn id="415" idx="0"/>
            <a:endCxn id="420" idx="4"/>
          </p:cNvCxnSpPr>
          <p:nvPr/>
        </p:nvCxnSpPr>
        <p:spPr>
          <a:xfrm rot="16200000" flipV="1">
            <a:off x="6756930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5" name="直線矢印コネクタ 444"/>
          <p:cNvCxnSpPr>
            <a:stCxn id="415" idx="0"/>
            <a:endCxn id="422" idx="4"/>
          </p:cNvCxnSpPr>
          <p:nvPr/>
        </p:nvCxnSpPr>
        <p:spPr>
          <a:xfrm rot="16200000" flipV="1">
            <a:off x="711412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6" name="直線矢印コネクタ 445"/>
          <p:cNvCxnSpPr>
            <a:stCxn id="415" idx="0"/>
            <a:endCxn id="421" idx="4"/>
          </p:cNvCxnSpPr>
          <p:nvPr/>
        </p:nvCxnSpPr>
        <p:spPr>
          <a:xfrm rot="16200000" flipV="1">
            <a:off x="6935525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7" name="直線矢印コネクタ 446"/>
          <p:cNvCxnSpPr>
            <a:stCxn id="415" idx="0"/>
            <a:endCxn id="424" idx="4"/>
          </p:cNvCxnSpPr>
          <p:nvPr/>
        </p:nvCxnSpPr>
        <p:spPr>
          <a:xfrm rot="16200000" flipV="1">
            <a:off x="747131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8" name="直線矢印コネクタ 447"/>
          <p:cNvCxnSpPr>
            <a:stCxn id="415" idx="0"/>
            <a:endCxn id="423" idx="4"/>
          </p:cNvCxnSpPr>
          <p:nvPr/>
        </p:nvCxnSpPr>
        <p:spPr>
          <a:xfrm rot="16200000" flipV="1">
            <a:off x="729271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9" name="直線矢印コネクタ 448"/>
          <p:cNvCxnSpPr>
            <a:stCxn id="416" idx="0"/>
            <a:endCxn id="419" idx="4"/>
          </p:cNvCxnSpPr>
          <p:nvPr/>
        </p:nvCxnSpPr>
        <p:spPr>
          <a:xfrm rot="16200000" flipV="1">
            <a:off x="6685492" y="3399352"/>
            <a:ext cx="845114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0" name="直線矢印コネクタ 449"/>
          <p:cNvCxnSpPr>
            <a:stCxn id="416" idx="0"/>
            <a:endCxn id="420" idx="4"/>
          </p:cNvCxnSpPr>
          <p:nvPr/>
        </p:nvCxnSpPr>
        <p:spPr>
          <a:xfrm rot="16200000" flipV="1">
            <a:off x="6864087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1" name="直線矢印コネクタ 450"/>
          <p:cNvCxnSpPr>
            <a:stCxn id="416" idx="0"/>
            <a:endCxn id="422" idx="4"/>
          </p:cNvCxnSpPr>
          <p:nvPr/>
        </p:nvCxnSpPr>
        <p:spPr>
          <a:xfrm rot="16200000" flipV="1">
            <a:off x="7221277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2" name="直線矢印コネクタ 451"/>
          <p:cNvCxnSpPr>
            <a:stCxn id="416" idx="0"/>
            <a:endCxn id="421" idx="4"/>
          </p:cNvCxnSpPr>
          <p:nvPr/>
        </p:nvCxnSpPr>
        <p:spPr>
          <a:xfrm rot="16200000" flipV="1">
            <a:off x="7042682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3" name="直線矢印コネクタ 452"/>
          <p:cNvCxnSpPr>
            <a:stCxn id="416" idx="0"/>
            <a:endCxn id="424" idx="4"/>
          </p:cNvCxnSpPr>
          <p:nvPr/>
        </p:nvCxnSpPr>
        <p:spPr>
          <a:xfrm rot="16200000" flipV="1">
            <a:off x="7578467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4" name="直線矢印コネクタ 453"/>
          <p:cNvCxnSpPr>
            <a:stCxn id="416" idx="0"/>
            <a:endCxn id="423" idx="4"/>
          </p:cNvCxnSpPr>
          <p:nvPr/>
        </p:nvCxnSpPr>
        <p:spPr>
          <a:xfrm rot="16200000" flipV="1">
            <a:off x="7399872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直線矢印コネクタ 454"/>
          <p:cNvCxnSpPr>
            <a:stCxn id="417" idx="0"/>
            <a:endCxn id="419" idx="4"/>
          </p:cNvCxnSpPr>
          <p:nvPr/>
        </p:nvCxnSpPr>
        <p:spPr>
          <a:xfrm rot="16200000" flipV="1">
            <a:off x="6792649" y="3292195"/>
            <a:ext cx="845114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直線矢印コネクタ 455"/>
          <p:cNvCxnSpPr>
            <a:stCxn id="417" idx="0"/>
            <a:endCxn id="420" idx="4"/>
          </p:cNvCxnSpPr>
          <p:nvPr/>
        </p:nvCxnSpPr>
        <p:spPr>
          <a:xfrm rot="16200000" flipV="1">
            <a:off x="6971244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直線矢印コネクタ 456"/>
          <p:cNvCxnSpPr>
            <a:stCxn id="417" idx="0"/>
            <a:endCxn id="422" idx="4"/>
          </p:cNvCxnSpPr>
          <p:nvPr/>
        </p:nvCxnSpPr>
        <p:spPr>
          <a:xfrm rot="16200000" flipV="1">
            <a:off x="732843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8" name="直線矢印コネクタ 457"/>
          <p:cNvCxnSpPr>
            <a:stCxn id="417" idx="0"/>
            <a:endCxn id="421" idx="4"/>
          </p:cNvCxnSpPr>
          <p:nvPr/>
        </p:nvCxnSpPr>
        <p:spPr>
          <a:xfrm rot="16200000" flipV="1">
            <a:off x="7149839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9" name="直線矢印コネクタ 458"/>
          <p:cNvCxnSpPr>
            <a:stCxn id="417" idx="0"/>
            <a:endCxn id="424" idx="4"/>
          </p:cNvCxnSpPr>
          <p:nvPr/>
        </p:nvCxnSpPr>
        <p:spPr>
          <a:xfrm rot="16200000" flipV="1">
            <a:off x="768562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0" name="直線矢印コネクタ 459"/>
          <p:cNvCxnSpPr>
            <a:stCxn id="417" idx="0"/>
            <a:endCxn id="423" idx="4"/>
          </p:cNvCxnSpPr>
          <p:nvPr/>
        </p:nvCxnSpPr>
        <p:spPr>
          <a:xfrm rot="16200000" flipV="1">
            <a:off x="750702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1" name="直線矢印コネクタ 460"/>
          <p:cNvCxnSpPr>
            <a:stCxn id="418" idx="0"/>
            <a:endCxn id="419" idx="4"/>
          </p:cNvCxnSpPr>
          <p:nvPr/>
        </p:nvCxnSpPr>
        <p:spPr>
          <a:xfrm rot="16200000" flipV="1">
            <a:off x="6899806" y="3185038"/>
            <a:ext cx="845114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2" name="直線矢印コネクタ 461"/>
          <p:cNvCxnSpPr>
            <a:stCxn id="418" idx="0"/>
            <a:endCxn id="420" idx="4"/>
          </p:cNvCxnSpPr>
          <p:nvPr/>
        </p:nvCxnSpPr>
        <p:spPr>
          <a:xfrm rot="16200000" flipV="1">
            <a:off x="7078401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3" name="直線矢印コネクタ 462"/>
          <p:cNvCxnSpPr>
            <a:stCxn id="418" idx="0"/>
            <a:endCxn id="422" idx="4"/>
          </p:cNvCxnSpPr>
          <p:nvPr/>
        </p:nvCxnSpPr>
        <p:spPr>
          <a:xfrm rot="16200000" flipV="1">
            <a:off x="743559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4" name="直線矢印コネクタ 463"/>
          <p:cNvCxnSpPr>
            <a:stCxn id="418" idx="0"/>
            <a:endCxn id="421" idx="4"/>
          </p:cNvCxnSpPr>
          <p:nvPr/>
        </p:nvCxnSpPr>
        <p:spPr>
          <a:xfrm rot="16200000" flipV="1">
            <a:off x="7256996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5" name="直線矢印コネクタ 464"/>
          <p:cNvCxnSpPr>
            <a:stCxn id="418" idx="0"/>
            <a:endCxn id="424" idx="4"/>
          </p:cNvCxnSpPr>
          <p:nvPr/>
        </p:nvCxnSpPr>
        <p:spPr>
          <a:xfrm rot="16200000" flipV="1">
            <a:off x="779278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6" name="直線矢印コネクタ 465"/>
          <p:cNvCxnSpPr>
            <a:stCxn id="418" idx="0"/>
            <a:endCxn id="423" idx="4"/>
          </p:cNvCxnSpPr>
          <p:nvPr/>
        </p:nvCxnSpPr>
        <p:spPr>
          <a:xfrm rot="16200000" flipV="1">
            <a:off x="761418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7" name="円/楕円 466"/>
          <p:cNvSpPr/>
          <p:nvPr/>
        </p:nvSpPr>
        <p:spPr>
          <a:xfrm>
            <a:off x="8643966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468" name="直線矢印コネクタ 467"/>
          <p:cNvCxnSpPr>
            <a:stCxn id="467" idx="0"/>
            <a:endCxn id="419" idx="4"/>
          </p:cNvCxnSpPr>
          <p:nvPr/>
        </p:nvCxnSpPr>
        <p:spPr>
          <a:xfrm rot="16200000" flipV="1">
            <a:off x="7006963" y="3077881"/>
            <a:ext cx="845114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9" name="直線矢印コネクタ 468"/>
          <p:cNvCxnSpPr>
            <a:stCxn id="467" idx="0"/>
            <a:endCxn id="420" idx="4"/>
          </p:cNvCxnSpPr>
          <p:nvPr/>
        </p:nvCxnSpPr>
        <p:spPr>
          <a:xfrm rot="16200000" flipV="1">
            <a:off x="718555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0" name="直線矢印コネクタ 469"/>
          <p:cNvCxnSpPr>
            <a:stCxn id="467" idx="0"/>
            <a:endCxn id="422" idx="4"/>
          </p:cNvCxnSpPr>
          <p:nvPr/>
        </p:nvCxnSpPr>
        <p:spPr>
          <a:xfrm rot="16200000" flipV="1">
            <a:off x="754274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1" name="直線矢印コネクタ 470"/>
          <p:cNvCxnSpPr>
            <a:stCxn id="467" idx="0"/>
            <a:endCxn id="421" idx="4"/>
          </p:cNvCxnSpPr>
          <p:nvPr/>
        </p:nvCxnSpPr>
        <p:spPr>
          <a:xfrm rot="16200000" flipV="1">
            <a:off x="736415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2" name="直線矢印コネクタ 471"/>
          <p:cNvCxnSpPr>
            <a:stCxn id="467" idx="0"/>
            <a:endCxn id="424" idx="4"/>
          </p:cNvCxnSpPr>
          <p:nvPr/>
        </p:nvCxnSpPr>
        <p:spPr>
          <a:xfrm rot="16200000" flipV="1">
            <a:off x="789993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3" name="直線矢印コネクタ 472"/>
          <p:cNvCxnSpPr>
            <a:stCxn id="467" idx="0"/>
            <a:endCxn id="423" idx="4"/>
          </p:cNvCxnSpPr>
          <p:nvPr/>
        </p:nvCxnSpPr>
        <p:spPr>
          <a:xfrm rot="16200000" flipV="1">
            <a:off x="772134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4" name="円/楕円 473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475" name="直線矢印コネクタ 474"/>
          <p:cNvCxnSpPr>
            <a:stCxn id="325" idx="0"/>
            <a:endCxn id="474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6" name="直線矢印コネクタ 475"/>
          <p:cNvCxnSpPr>
            <a:stCxn id="413" idx="0"/>
            <a:endCxn id="474" idx="4"/>
          </p:cNvCxnSpPr>
          <p:nvPr/>
        </p:nvCxnSpPr>
        <p:spPr>
          <a:xfrm rot="5400000" flipH="1" flipV="1">
            <a:off x="743559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7" name="直線矢印コネクタ 476"/>
          <p:cNvCxnSpPr>
            <a:stCxn id="414" idx="0"/>
            <a:endCxn id="474" idx="4"/>
          </p:cNvCxnSpPr>
          <p:nvPr/>
        </p:nvCxnSpPr>
        <p:spPr>
          <a:xfrm rot="5400000" flipH="1" flipV="1">
            <a:off x="754274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8" name="直線矢印コネクタ 477"/>
          <p:cNvCxnSpPr>
            <a:stCxn id="415" idx="0"/>
            <a:endCxn id="474" idx="4"/>
          </p:cNvCxnSpPr>
          <p:nvPr/>
        </p:nvCxnSpPr>
        <p:spPr>
          <a:xfrm rot="5400000" flipH="1" flipV="1">
            <a:off x="764990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9" name="直線矢印コネクタ 478"/>
          <p:cNvCxnSpPr>
            <a:stCxn id="416" idx="0"/>
            <a:endCxn id="474" idx="4"/>
          </p:cNvCxnSpPr>
          <p:nvPr/>
        </p:nvCxnSpPr>
        <p:spPr>
          <a:xfrm rot="16200000" flipV="1">
            <a:off x="775706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0" name="直線矢印コネクタ 479"/>
          <p:cNvCxnSpPr>
            <a:stCxn id="417" idx="0"/>
            <a:endCxn id="474" idx="4"/>
          </p:cNvCxnSpPr>
          <p:nvPr/>
        </p:nvCxnSpPr>
        <p:spPr>
          <a:xfrm rot="16200000" flipV="1">
            <a:off x="786421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1" name="直線矢印コネクタ 480"/>
          <p:cNvCxnSpPr>
            <a:stCxn id="418" idx="0"/>
            <a:endCxn id="474" idx="4"/>
          </p:cNvCxnSpPr>
          <p:nvPr/>
        </p:nvCxnSpPr>
        <p:spPr>
          <a:xfrm rot="16200000" flipV="1">
            <a:off x="797137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2" name="直線矢印コネクタ 481"/>
          <p:cNvCxnSpPr>
            <a:stCxn id="467" idx="0"/>
            <a:endCxn id="474" idx="4"/>
          </p:cNvCxnSpPr>
          <p:nvPr/>
        </p:nvCxnSpPr>
        <p:spPr>
          <a:xfrm rot="16200000" flipV="1">
            <a:off x="807853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3" name="上矢印 482"/>
          <p:cNvSpPr/>
          <p:nvPr/>
        </p:nvSpPr>
        <p:spPr>
          <a:xfrm rot="2700000">
            <a:off x="7610216" y="5351808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4" name="上矢印 483"/>
          <p:cNvSpPr/>
          <p:nvPr/>
        </p:nvSpPr>
        <p:spPr>
          <a:xfrm rot="18900000">
            <a:off x="6447112" y="5351808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5" name="カギ線コネクタ 595"/>
          <p:cNvCxnSpPr>
            <a:stCxn id="409" idx="0"/>
          </p:cNvCxnSpPr>
          <p:nvPr/>
        </p:nvCxnSpPr>
        <p:spPr>
          <a:xfrm rot="5400000" flipH="1" flipV="1">
            <a:off x="5750744" y="5250684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6" name="カギ線コネクタ 595"/>
          <p:cNvCxnSpPr>
            <a:stCxn id="410" idx="0"/>
          </p:cNvCxnSpPr>
          <p:nvPr/>
        </p:nvCxnSpPr>
        <p:spPr>
          <a:xfrm rot="5400000" flipH="1" flipV="1">
            <a:off x="6500826" y="4929198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87" name="正方形/長方形 486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488" name="正方形/長方形 487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489" name="正方形/長方形 488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490" name="正方形/長方形 489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95003E-6 L 0.45712 -0.1679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64000" y="64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正方形/長方形 199"/>
          <p:cNvSpPr/>
          <p:nvPr/>
        </p:nvSpPr>
        <p:spPr>
          <a:xfrm>
            <a:off x="6643670" y="4357670"/>
            <a:ext cx="2500330" cy="2500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1" name="円/楕円 480"/>
          <p:cNvSpPr/>
          <p:nvPr/>
        </p:nvSpPr>
        <p:spPr>
          <a:xfrm>
            <a:off x="5214942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82" name="円/楕円 481"/>
          <p:cNvSpPr/>
          <p:nvPr/>
        </p:nvSpPr>
        <p:spPr>
          <a:xfrm>
            <a:off x="542925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83" name="円/楕円 482"/>
          <p:cNvSpPr/>
          <p:nvPr/>
        </p:nvSpPr>
        <p:spPr>
          <a:xfrm>
            <a:off x="564357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84" name="円/楕円 483"/>
          <p:cNvSpPr/>
          <p:nvPr/>
        </p:nvSpPr>
        <p:spPr>
          <a:xfrm>
            <a:off x="585788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85" name="円/楕円 484"/>
          <p:cNvSpPr/>
          <p:nvPr/>
        </p:nvSpPr>
        <p:spPr>
          <a:xfrm>
            <a:off x="607219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86" name="円/楕円 485"/>
          <p:cNvSpPr/>
          <p:nvPr/>
        </p:nvSpPr>
        <p:spPr>
          <a:xfrm>
            <a:off x="628651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87" name="円/楕円 486"/>
          <p:cNvSpPr/>
          <p:nvPr/>
        </p:nvSpPr>
        <p:spPr>
          <a:xfrm>
            <a:off x="6500826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88" name="円/楕円 487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89" name="円/楕円 488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90" name="円/楕円 489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91" name="円/楕円 490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92" name="円/楕円 491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93" name="円/楕円 492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494" name="直線矢印コネクタ 493"/>
          <p:cNvCxnSpPr/>
          <p:nvPr/>
        </p:nvCxnSpPr>
        <p:spPr>
          <a:xfrm rot="5400000" flipH="1" flipV="1">
            <a:off x="5292452" y="4220890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5" name="直線矢印コネクタ 494"/>
          <p:cNvCxnSpPr/>
          <p:nvPr/>
        </p:nvCxnSpPr>
        <p:spPr>
          <a:xfrm rot="5400000" flipH="1" flipV="1">
            <a:off x="5471047" y="4042295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6" name="直線矢印コネクタ 495"/>
          <p:cNvCxnSpPr/>
          <p:nvPr/>
        </p:nvCxnSpPr>
        <p:spPr>
          <a:xfrm rot="5400000" flipH="1" flipV="1">
            <a:off x="5828237" y="3685105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7" name="直線矢印コネクタ 496"/>
          <p:cNvCxnSpPr/>
          <p:nvPr/>
        </p:nvCxnSpPr>
        <p:spPr>
          <a:xfrm rot="5400000" flipH="1" flipV="1">
            <a:off x="5649642" y="3863700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8" name="直線矢印コネクタ 497"/>
          <p:cNvCxnSpPr/>
          <p:nvPr/>
        </p:nvCxnSpPr>
        <p:spPr>
          <a:xfrm rot="5400000" flipH="1" flipV="1">
            <a:off x="6185427" y="3327915"/>
            <a:ext cx="845114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9" name="直線矢印コネクタ 498"/>
          <p:cNvCxnSpPr/>
          <p:nvPr/>
        </p:nvCxnSpPr>
        <p:spPr>
          <a:xfrm rot="5400000" flipH="1" flipV="1">
            <a:off x="6006832" y="3506510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0" name="直線矢印コネクタ 499"/>
          <p:cNvCxnSpPr/>
          <p:nvPr/>
        </p:nvCxnSpPr>
        <p:spPr>
          <a:xfrm rot="5400000" flipH="1" flipV="1">
            <a:off x="5399609" y="4328047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1" name="直線矢印コネクタ 500"/>
          <p:cNvCxnSpPr/>
          <p:nvPr/>
        </p:nvCxnSpPr>
        <p:spPr>
          <a:xfrm rot="5400000" flipH="1" flipV="1">
            <a:off x="5578204" y="4149452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2" name="直線矢印コネクタ 501"/>
          <p:cNvCxnSpPr/>
          <p:nvPr/>
        </p:nvCxnSpPr>
        <p:spPr>
          <a:xfrm rot="5400000" flipH="1" flipV="1">
            <a:off x="5935394" y="3792262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3" name="直線矢印コネクタ 502"/>
          <p:cNvCxnSpPr/>
          <p:nvPr/>
        </p:nvCxnSpPr>
        <p:spPr>
          <a:xfrm rot="5400000" flipH="1" flipV="1">
            <a:off x="5756799" y="3970857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4" name="直線矢印コネクタ 503"/>
          <p:cNvCxnSpPr/>
          <p:nvPr/>
        </p:nvCxnSpPr>
        <p:spPr>
          <a:xfrm rot="5400000" flipH="1" flipV="1">
            <a:off x="6292584" y="3435072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5" name="直線矢印コネクタ 504"/>
          <p:cNvCxnSpPr/>
          <p:nvPr/>
        </p:nvCxnSpPr>
        <p:spPr>
          <a:xfrm rot="5400000" flipH="1" flipV="1">
            <a:off x="6113989" y="3613667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6" name="直線矢印コネクタ 505"/>
          <p:cNvCxnSpPr/>
          <p:nvPr/>
        </p:nvCxnSpPr>
        <p:spPr>
          <a:xfrm rot="5400000" flipH="1" flipV="1">
            <a:off x="5506766" y="4435204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7" name="直線矢印コネクタ 506"/>
          <p:cNvCxnSpPr/>
          <p:nvPr/>
        </p:nvCxnSpPr>
        <p:spPr>
          <a:xfrm rot="5400000" flipH="1" flipV="1">
            <a:off x="5685361" y="4256609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8" name="直線矢印コネクタ 507"/>
          <p:cNvCxnSpPr/>
          <p:nvPr/>
        </p:nvCxnSpPr>
        <p:spPr>
          <a:xfrm rot="5400000" flipH="1" flipV="1">
            <a:off x="6042551" y="3899419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9" name="直線矢印コネクタ 508"/>
          <p:cNvCxnSpPr/>
          <p:nvPr/>
        </p:nvCxnSpPr>
        <p:spPr>
          <a:xfrm rot="5400000" flipH="1" flipV="1">
            <a:off x="5863956" y="4078014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0" name="直線矢印コネクタ 509"/>
          <p:cNvCxnSpPr/>
          <p:nvPr/>
        </p:nvCxnSpPr>
        <p:spPr>
          <a:xfrm rot="5400000" flipH="1" flipV="1">
            <a:off x="6399741" y="3542229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1" name="直線矢印コネクタ 510"/>
          <p:cNvCxnSpPr/>
          <p:nvPr/>
        </p:nvCxnSpPr>
        <p:spPr>
          <a:xfrm rot="5400000" flipH="1" flipV="1">
            <a:off x="6221146" y="3720824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2" name="直線矢印コネクタ 511"/>
          <p:cNvCxnSpPr/>
          <p:nvPr/>
        </p:nvCxnSpPr>
        <p:spPr>
          <a:xfrm rot="16200000" flipV="1">
            <a:off x="5613923" y="4470923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3" name="直線矢印コネクタ 512"/>
          <p:cNvCxnSpPr/>
          <p:nvPr/>
        </p:nvCxnSpPr>
        <p:spPr>
          <a:xfrm rot="5400000" flipH="1" flipV="1">
            <a:off x="5792518" y="4363766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4" name="直線矢印コネクタ 513"/>
          <p:cNvCxnSpPr/>
          <p:nvPr/>
        </p:nvCxnSpPr>
        <p:spPr>
          <a:xfrm rot="5400000" flipH="1" flipV="1">
            <a:off x="6149708" y="4006576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5" name="直線矢印コネクタ 514"/>
          <p:cNvCxnSpPr/>
          <p:nvPr/>
        </p:nvCxnSpPr>
        <p:spPr>
          <a:xfrm rot="5400000" flipH="1" flipV="1">
            <a:off x="5971113" y="4185171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6" name="直線矢印コネクタ 515"/>
          <p:cNvCxnSpPr/>
          <p:nvPr/>
        </p:nvCxnSpPr>
        <p:spPr>
          <a:xfrm rot="5400000" flipH="1" flipV="1">
            <a:off x="6506898" y="3649386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7" name="直線矢印コネクタ 516"/>
          <p:cNvCxnSpPr/>
          <p:nvPr/>
        </p:nvCxnSpPr>
        <p:spPr>
          <a:xfrm rot="5400000" flipH="1" flipV="1">
            <a:off x="6328303" y="3827981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8" name="直線矢印コネクタ 517"/>
          <p:cNvCxnSpPr/>
          <p:nvPr/>
        </p:nvCxnSpPr>
        <p:spPr>
          <a:xfrm rot="16200000" flipV="1">
            <a:off x="5721080" y="4363766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9" name="直線矢印コネクタ 518"/>
          <p:cNvCxnSpPr/>
          <p:nvPr/>
        </p:nvCxnSpPr>
        <p:spPr>
          <a:xfrm rot="5400000" flipH="1" flipV="1">
            <a:off x="5899675" y="4470923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0" name="直線矢印コネクタ 519"/>
          <p:cNvCxnSpPr/>
          <p:nvPr/>
        </p:nvCxnSpPr>
        <p:spPr>
          <a:xfrm rot="5400000" flipH="1" flipV="1">
            <a:off x="6256865" y="4113733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1" name="直線矢印コネクタ 520"/>
          <p:cNvCxnSpPr/>
          <p:nvPr/>
        </p:nvCxnSpPr>
        <p:spPr>
          <a:xfrm rot="5400000" flipH="1" flipV="1">
            <a:off x="6078270" y="4292328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" name="直線矢印コネクタ 521"/>
          <p:cNvCxnSpPr/>
          <p:nvPr/>
        </p:nvCxnSpPr>
        <p:spPr>
          <a:xfrm rot="5400000" flipH="1" flipV="1">
            <a:off x="6614055" y="3756543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3" name="直線矢印コネクタ 522"/>
          <p:cNvCxnSpPr/>
          <p:nvPr/>
        </p:nvCxnSpPr>
        <p:spPr>
          <a:xfrm rot="5400000" flipH="1" flipV="1">
            <a:off x="6435460" y="3935138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4" name="直線矢印コネクタ 523"/>
          <p:cNvCxnSpPr/>
          <p:nvPr/>
        </p:nvCxnSpPr>
        <p:spPr>
          <a:xfrm rot="16200000" flipV="1">
            <a:off x="5828237" y="4256609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5" name="直線矢印コネクタ 524"/>
          <p:cNvCxnSpPr/>
          <p:nvPr/>
        </p:nvCxnSpPr>
        <p:spPr>
          <a:xfrm rot="16200000" flipV="1">
            <a:off x="6006832" y="4435204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6" name="直線矢印コネクタ 525"/>
          <p:cNvCxnSpPr/>
          <p:nvPr/>
        </p:nvCxnSpPr>
        <p:spPr>
          <a:xfrm rot="5400000" flipH="1" flipV="1">
            <a:off x="6364022" y="4220890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7" name="直線矢印コネクタ 526"/>
          <p:cNvCxnSpPr/>
          <p:nvPr/>
        </p:nvCxnSpPr>
        <p:spPr>
          <a:xfrm rot="5400000" flipH="1" flipV="1">
            <a:off x="6185427" y="4399485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8" name="直線矢印コネクタ 527"/>
          <p:cNvCxnSpPr/>
          <p:nvPr/>
        </p:nvCxnSpPr>
        <p:spPr>
          <a:xfrm rot="5400000" flipH="1" flipV="1">
            <a:off x="6721212" y="3863700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9" name="直線矢印コネクタ 528"/>
          <p:cNvCxnSpPr/>
          <p:nvPr/>
        </p:nvCxnSpPr>
        <p:spPr>
          <a:xfrm rot="5400000" flipH="1" flipV="1">
            <a:off x="6542617" y="4042295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0" name="直線矢印コネクタ 529"/>
          <p:cNvCxnSpPr/>
          <p:nvPr/>
        </p:nvCxnSpPr>
        <p:spPr>
          <a:xfrm rot="16200000" flipV="1">
            <a:off x="5935394" y="4149452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1" name="直線矢印コネクタ 530"/>
          <p:cNvCxnSpPr/>
          <p:nvPr/>
        </p:nvCxnSpPr>
        <p:spPr>
          <a:xfrm rot="16200000" flipV="1">
            <a:off x="6113989" y="4328047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2" name="直線矢印コネクタ 531"/>
          <p:cNvCxnSpPr/>
          <p:nvPr/>
        </p:nvCxnSpPr>
        <p:spPr>
          <a:xfrm rot="5400000" flipH="1" flipV="1">
            <a:off x="6471179" y="4328047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3" name="直線矢印コネクタ 532"/>
          <p:cNvCxnSpPr/>
          <p:nvPr/>
        </p:nvCxnSpPr>
        <p:spPr>
          <a:xfrm rot="5400000" flipH="1" flipV="1">
            <a:off x="6292584" y="4506642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4" name="直線矢印コネクタ 533"/>
          <p:cNvCxnSpPr/>
          <p:nvPr/>
        </p:nvCxnSpPr>
        <p:spPr>
          <a:xfrm rot="5400000" flipH="1" flipV="1">
            <a:off x="6828369" y="3970857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5" name="直線矢印コネクタ 534"/>
          <p:cNvCxnSpPr/>
          <p:nvPr/>
        </p:nvCxnSpPr>
        <p:spPr>
          <a:xfrm rot="5400000" flipH="1" flipV="1">
            <a:off x="6649774" y="4149452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6" name="正方形/長方形 535"/>
          <p:cNvSpPr/>
          <p:nvPr/>
        </p:nvSpPr>
        <p:spPr>
          <a:xfrm>
            <a:off x="5929322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7" name="円/楕円 536"/>
          <p:cNvSpPr/>
          <p:nvPr/>
        </p:nvSpPr>
        <p:spPr>
          <a:xfrm>
            <a:off x="628654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38" name="円/楕円 537"/>
          <p:cNvSpPr/>
          <p:nvPr/>
        </p:nvSpPr>
        <p:spPr>
          <a:xfrm>
            <a:off x="664373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39" name="円/楕円 538"/>
          <p:cNvSpPr/>
          <p:nvPr/>
        </p:nvSpPr>
        <p:spPr>
          <a:xfrm>
            <a:off x="700092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40" name="円/楕円 539"/>
          <p:cNvSpPr/>
          <p:nvPr/>
        </p:nvSpPr>
        <p:spPr>
          <a:xfrm>
            <a:off x="735811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41" name="円/楕円 540"/>
          <p:cNvSpPr/>
          <p:nvPr/>
        </p:nvSpPr>
        <p:spPr>
          <a:xfrm>
            <a:off x="771530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42" name="円/楕円 541"/>
          <p:cNvSpPr/>
          <p:nvPr/>
        </p:nvSpPr>
        <p:spPr>
          <a:xfrm>
            <a:off x="807249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43" name="円/楕円 542"/>
          <p:cNvSpPr/>
          <p:nvPr/>
        </p:nvSpPr>
        <p:spPr>
          <a:xfrm>
            <a:off x="6715140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544" name="直線矢印コネクタ 543"/>
          <p:cNvCxnSpPr/>
          <p:nvPr/>
        </p:nvCxnSpPr>
        <p:spPr>
          <a:xfrm rot="16200000" flipV="1">
            <a:off x="6042551" y="4042295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5" name="直線矢印コネクタ 544"/>
          <p:cNvCxnSpPr/>
          <p:nvPr/>
        </p:nvCxnSpPr>
        <p:spPr>
          <a:xfrm rot="16200000" flipV="1">
            <a:off x="6221146" y="4220890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6" name="直線矢印コネクタ 545"/>
          <p:cNvCxnSpPr/>
          <p:nvPr/>
        </p:nvCxnSpPr>
        <p:spPr>
          <a:xfrm rot="5400000" flipH="1" flipV="1">
            <a:off x="6578336" y="4435204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7" name="直線矢印コネクタ 546"/>
          <p:cNvCxnSpPr/>
          <p:nvPr/>
        </p:nvCxnSpPr>
        <p:spPr>
          <a:xfrm rot="16200000" flipV="1">
            <a:off x="6399741" y="4399485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8" name="直線矢印コネクタ 547"/>
          <p:cNvCxnSpPr/>
          <p:nvPr/>
        </p:nvCxnSpPr>
        <p:spPr>
          <a:xfrm rot="5400000" flipH="1" flipV="1">
            <a:off x="6935526" y="4078014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9" name="直線矢印コネクタ 548"/>
          <p:cNvCxnSpPr/>
          <p:nvPr/>
        </p:nvCxnSpPr>
        <p:spPr>
          <a:xfrm rot="5400000" flipH="1" flipV="1">
            <a:off x="6756931" y="4256609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0" name="円/楕円 549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551" name="直線矢印コネクタ 550"/>
          <p:cNvCxnSpPr/>
          <p:nvPr/>
        </p:nvCxnSpPr>
        <p:spPr>
          <a:xfrm flipV="1">
            <a:off x="5715009" y="4084085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2" name="直線矢印コネクタ 551"/>
          <p:cNvCxnSpPr/>
          <p:nvPr/>
        </p:nvCxnSpPr>
        <p:spPr>
          <a:xfrm rot="5400000" flipH="1" flipV="1">
            <a:off x="6471179" y="3256477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3" name="直線矢印コネクタ 552"/>
          <p:cNvCxnSpPr/>
          <p:nvPr/>
        </p:nvCxnSpPr>
        <p:spPr>
          <a:xfrm rot="5400000" flipH="1" flipV="1">
            <a:off x="6578336" y="3363634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4" name="直線矢印コネクタ 553"/>
          <p:cNvCxnSpPr/>
          <p:nvPr/>
        </p:nvCxnSpPr>
        <p:spPr>
          <a:xfrm rot="5400000" flipH="1" flipV="1">
            <a:off x="6685493" y="3470791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5" name="直線矢印コネクタ 554"/>
          <p:cNvCxnSpPr/>
          <p:nvPr/>
        </p:nvCxnSpPr>
        <p:spPr>
          <a:xfrm rot="5400000" flipH="1" flipV="1">
            <a:off x="6792650" y="3577948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6" name="直線矢印コネクタ 555"/>
          <p:cNvCxnSpPr/>
          <p:nvPr/>
        </p:nvCxnSpPr>
        <p:spPr>
          <a:xfrm rot="5400000" flipH="1" flipV="1">
            <a:off x="6899807" y="3685105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7" name="直線矢印コネクタ 556"/>
          <p:cNvCxnSpPr/>
          <p:nvPr/>
        </p:nvCxnSpPr>
        <p:spPr>
          <a:xfrm rot="5400000" flipH="1" flipV="1">
            <a:off x="7006964" y="3792262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8" name="直線矢印コネクタ 557"/>
          <p:cNvCxnSpPr/>
          <p:nvPr/>
        </p:nvCxnSpPr>
        <p:spPr>
          <a:xfrm rot="5400000" flipH="1" flipV="1">
            <a:off x="7114121" y="3899419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9" name="円/楕円 558"/>
          <p:cNvSpPr/>
          <p:nvPr/>
        </p:nvSpPr>
        <p:spPr>
          <a:xfrm>
            <a:off x="4929222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560" name="円/楕円 559"/>
          <p:cNvSpPr/>
          <p:nvPr/>
        </p:nvSpPr>
        <p:spPr>
          <a:xfrm>
            <a:off x="5286380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561" name="円/楕円 560"/>
          <p:cNvSpPr/>
          <p:nvPr/>
        </p:nvSpPr>
        <p:spPr>
          <a:xfrm>
            <a:off x="8429652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562" name="円/楕円 561"/>
          <p:cNvSpPr/>
          <p:nvPr/>
        </p:nvSpPr>
        <p:spPr>
          <a:xfrm>
            <a:off x="7143768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63" name="円/楕円 562"/>
          <p:cNvSpPr/>
          <p:nvPr/>
        </p:nvSpPr>
        <p:spPr>
          <a:xfrm>
            <a:off x="7358082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64" name="円/楕円 563"/>
          <p:cNvSpPr/>
          <p:nvPr/>
        </p:nvSpPr>
        <p:spPr>
          <a:xfrm>
            <a:off x="75723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65" name="円/楕円 564"/>
          <p:cNvSpPr/>
          <p:nvPr/>
        </p:nvSpPr>
        <p:spPr>
          <a:xfrm>
            <a:off x="7786710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66" name="円/楕円 565"/>
          <p:cNvSpPr/>
          <p:nvPr/>
        </p:nvSpPr>
        <p:spPr>
          <a:xfrm>
            <a:off x="800102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67" name="円/楕円 566"/>
          <p:cNvSpPr/>
          <p:nvPr/>
        </p:nvSpPr>
        <p:spPr>
          <a:xfrm>
            <a:off x="821533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68" name="円/楕円 567"/>
          <p:cNvSpPr/>
          <p:nvPr/>
        </p:nvSpPr>
        <p:spPr>
          <a:xfrm>
            <a:off x="842965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569" name="円/楕円 568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70" name="円/楕円 569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71" name="円/楕円 570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72" name="円/楕円 571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73" name="円/楕円 572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74" name="円/楕円 573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575" name="直線矢印コネクタ 574"/>
          <p:cNvCxnSpPr/>
          <p:nvPr/>
        </p:nvCxnSpPr>
        <p:spPr>
          <a:xfrm rot="16200000" flipV="1">
            <a:off x="6256865" y="3827981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6" name="直線矢印コネクタ 575"/>
          <p:cNvCxnSpPr/>
          <p:nvPr/>
        </p:nvCxnSpPr>
        <p:spPr>
          <a:xfrm rot="16200000" flipV="1">
            <a:off x="6435460" y="4006576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7" name="直線矢印コネクタ 576"/>
          <p:cNvCxnSpPr/>
          <p:nvPr/>
        </p:nvCxnSpPr>
        <p:spPr>
          <a:xfrm rot="16200000" flipV="1">
            <a:off x="6792650" y="4363766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8" name="直線矢印コネクタ 577"/>
          <p:cNvCxnSpPr/>
          <p:nvPr/>
        </p:nvCxnSpPr>
        <p:spPr>
          <a:xfrm rot="16200000" flipV="1">
            <a:off x="6614055" y="4185171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9" name="直線矢印コネクタ 578"/>
          <p:cNvCxnSpPr/>
          <p:nvPr/>
        </p:nvCxnSpPr>
        <p:spPr>
          <a:xfrm rot="5400000" flipH="1" flipV="1">
            <a:off x="7149840" y="4292328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0" name="直線矢印コネクタ 579"/>
          <p:cNvCxnSpPr/>
          <p:nvPr/>
        </p:nvCxnSpPr>
        <p:spPr>
          <a:xfrm rot="5400000" flipH="1" flipV="1">
            <a:off x="6971245" y="4470923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1" name="直線矢印コネクタ 580"/>
          <p:cNvCxnSpPr/>
          <p:nvPr/>
        </p:nvCxnSpPr>
        <p:spPr>
          <a:xfrm rot="16200000" flipV="1">
            <a:off x="6364022" y="3720824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2" name="直線矢印コネクタ 581"/>
          <p:cNvCxnSpPr/>
          <p:nvPr/>
        </p:nvCxnSpPr>
        <p:spPr>
          <a:xfrm rot="16200000" flipV="1">
            <a:off x="6542617" y="3899419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3" name="直線矢印コネクタ 582"/>
          <p:cNvCxnSpPr/>
          <p:nvPr/>
        </p:nvCxnSpPr>
        <p:spPr>
          <a:xfrm rot="16200000" flipV="1">
            <a:off x="6899807" y="4256609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4" name="直線矢印コネクタ 583"/>
          <p:cNvCxnSpPr/>
          <p:nvPr/>
        </p:nvCxnSpPr>
        <p:spPr>
          <a:xfrm rot="16200000" flipV="1">
            <a:off x="6721212" y="4078014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5" name="直線矢印コネクタ 584"/>
          <p:cNvCxnSpPr/>
          <p:nvPr/>
        </p:nvCxnSpPr>
        <p:spPr>
          <a:xfrm rot="5400000" flipH="1" flipV="1">
            <a:off x="7256997" y="4399485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6" name="直線矢印コネクタ 585"/>
          <p:cNvCxnSpPr/>
          <p:nvPr/>
        </p:nvCxnSpPr>
        <p:spPr>
          <a:xfrm rot="16200000" flipV="1">
            <a:off x="7078402" y="4435204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7" name="直線矢印コネクタ 586"/>
          <p:cNvCxnSpPr/>
          <p:nvPr/>
        </p:nvCxnSpPr>
        <p:spPr>
          <a:xfrm rot="16200000" flipV="1">
            <a:off x="6471179" y="3613667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8" name="直線矢印コネクタ 587"/>
          <p:cNvCxnSpPr/>
          <p:nvPr/>
        </p:nvCxnSpPr>
        <p:spPr>
          <a:xfrm rot="16200000" flipV="1">
            <a:off x="6649774" y="3792262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9" name="直線矢印コネクタ 588"/>
          <p:cNvCxnSpPr/>
          <p:nvPr/>
        </p:nvCxnSpPr>
        <p:spPr>
          <a:xfrm rot="16200000" flipV="1">
            <a:off x="7006964" y="4149452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0" name="直線矢印コネクタ 589"/>
          <p:cNvCxnSpPr/>
          <p:nvPr/>
        </p:nvCxnSpPr>
        <p:spPr>
          <a:xfrm rot="16200000" flipV="1">
            <a:off x="6828369" y="3970857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1" name="直線矢印コネクタ 590"/>
          <p:cNvCxnSpPr/>
          <p:nvPr/>
        </p:nvCxnSpPr>
        <p:spPr>
          <a:xfrm rot="5400000" flipH="1" flipV="1">
            <a:off x="7364154" y="4506642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2" name="直線矢印コネクタ 591"/>
          <p:cNvCxnSpPr/>
          <p:nvPr/>
        </p:nvCxnSpPr>
        <p:spPr>
          <a:xfrm rot="16200000" flipV="1">
            <a:off x="7185559" y="4328047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3" name="直線矢印コネクタ 592"/>
          <p:cNvCxnSpPr/>
          <p:nvPr/>
        </p:nvCxnSpPr>
        <p:spPr>
          <a:xfrm rot="16200000" flipV="1">
            <a:off x="6578336" y="3506510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4" name="直線矢印コネクタ 593"/>
          <p:cNvCxnSpPr/>
          <p:nvPr/>
        </p:nvCxnSpPr>
        <p:spPr>
          <a:xfrm rot="16200000" flipV="1">
            <a:off x="6756931" y="3685105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5" name="直線矢印コネクタ 594"/>
          <p:cNvCxnSpPr/>
          <p:nvPr/>
        </p:nvCxnSpPr>
        <p:spPr>
          <a:xfrm rot="16200000" flipV="1">
            <a:off x="7114121" y="4042295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6" name="直線矢印コネクタ 595"/>
          <p:cNvCxnSpPr/>
          <p:nvPr/>
        </p:nvCxnSpPr>
        <p:spPr>
          <a:xfrm rot="16200000" flipV="1">
            <a:off x="6935526" y="3863700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7" name="直線矢印コネクタ 596"/>
          <p:cNvCxnSpPr/>
          <p:nvPr/>
        </p:nvCxnSpPr>
        <p:spPr>
          <a:xfrm rot="16200000" flipV="1">
            <a:off x="7471311" y="4399485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8" name="直線矢印コネクタ 597"/>
          <p:cNvCxnSpPr/>
          <p:nvPr/>
        </p:nvCxnSpPr>
        <p:spPr>
          <a:xfrm rot="16200000" flipV="1">
            <a:off x="7292716" y="4220890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9" name="直線矢印コネクタ 598"/>
          <p:cNvCxnSpPr/>
          <p:nvPr/>
        </p:nvCxnSpPr>
        <p:spPr>
          <a:xfrm rot="16200000" flipV="1">
            <a:off x="6685493" y="3399353"/>
            <a:ext cx="845114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0" name="直線矢印コネクタ 599"/>
          <p:cNvCxnSpPr/>
          <p:nvPr/>
        </p:nvCxnSpPr>
        <p:spPr>
          <a:xfrm rot="16200000" flipV="1">
            <a:off x="6864088" y="3577948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1" name="直線矢印コネクタ 600"/>
          <p:cNvCxnSpPr/>
          <p:nvPr/>
        </p:nvCxnSpPr>
        <p:spPr>
          <a:xfrm rot="16200000" flipV="1">
            <a:off x="7221278" y="3935138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2" name="直線矢印コネクタ 601"/>
          <p:cNvCxnSpPr/>
          <p:nvPr/>
        </p:nvCxnSpPr>
        <p:spPr>
          <a:xfrm rot="16200000" flipV="1">
            <a:off x="7042683" y="3756543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3" name="直線矢印コネクタ 602"/>
          <p:cNvCxnSpPr/>
          <p:nvPr/>
        </p:nvCxnSpPr>
        <p:spPr>
          <a:xfrm rot="16200000" flipV="1">
            <a:off x="7578468" y="4292328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4" name="直線矢印コネクタ 603"/>
          <p:cNvCxnSpPr/>
          <p:nvPr/>
        </p:nvCxnSpPr>
        <p:spPr>
          <a:xfrm rot="16200000" flipV="1">
            <a:off x="7399873" y="4113733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5" name="直線矢印コネクタ 604"/>
          <p:cNvCxnSpPr/>
          <p:nvPr/>
        </p:nvCxnSpPr>
        <p:spPr>
          <a:xfrm rot="16200000" flipV="1">
            <a:off x="6792650" y="3292196"/>
            <a:ext cx="845114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6" name="直線矢印コネクタ 605"/>
          <p:cNvCxnSpPr/>
          <p:nvPr/>
        </p:nvCxnSpPr>
        <p:spPr>
          <a:xfrm rot="16200000" flipV="1">
            <a:off x="6971245" y="3470791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7" name="直線矢印コネクタ 606"/>
          <p:cNvCxnSpPr/>
          <p:nvPr/>
        </p:nvCxnSpPr>
        <p:spPr>
          <a:xfrm rot="16200000" flipV="1">
            <a:off x="7328435" y="3827981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8" name="直線矢印コネクタ 607"/>
          <p:cNvCxnSpPr/>
          <p:nvPr/>
        </p:nvCxnSpPr>
        <p:spPr>
          <a:xfrm rot="16200000" flipV="1">
            <a:off x="7149840" y="3649386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9" name="直線矢印コネクタ 608"/>
          <p:cNvCxnSpPr/>
          <p:nvPr/>
        </p:nvCxnSpPr>
        <p:spPr>
          <a:xfrm rot="16200000" flipV="1">
            <a:off x="7685625" y="4185171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0" name="直線矢印コネクタ 609"/>
          <p:cNvCxnSpPr/>
          <p:nvPr/>
        </p:nvCxnSpPr>
        <p:spPr>
          <a:xfrm rot="16200000" flipV="1">
            <a:off x="7507030" y="4006576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1" name="直線矢印コネクタ 610"/>
          <p:cNvCxnSpPr/>
          <p:nvPr/>
        </p:nvCxnSpPr>
        <p:spPr>
          <a:xfrm rot="16200000" flipV="1">
            <a:off x="6899807" y="3185039"/>
            <a:ext cx="845114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2" name="直線矢印コネクタ 611"/>
          <p:cNvCxnSpPr/>
          <p:nvPr/>
        </p:nvCxnSpPr>
        <p:spPr>
          <a:xfrm rot="16200000" flipV="1">
            <a:off x="7078402" y="3363634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3" name="直線矢印コネクタ 612"/>
          <p:cNvCxnSpPr/>
          <p:nvPr/>
        </p:nvCxnSpPr>
        <p:spPr>
          <a:xfrm rot="16200000" flipV="1">
            <a:off x="7435592" y="3720824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4" name="直線矢印コネクタ 613"/>
          <p:cNvCxnSpPr/>
          <p:nvPr/>
        </p:nvCxnSpPr>
        <p:spPr>
          <a:xfrm rot="16200000" flipV="1">
            <a:off x="7256997" y="3542229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5" name="直線矢印コネクタ 614"/>
          <p:cNvCxnSpPr/>
          <p:nvPr/>
        </p:nvCxnSpPr>
        <p:spPr>
          <a:xfrm rot="16200000" flipV="1">
            <a:off x="7792782" y="4078014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6" name="直線矢印コネクタ 615"/>
          <p:cNvCxnSpPr/>
          <p:nvPr/>
        </p:nvCxnSpPr>
        <p:spPr>
          <a:xfrm rot="16200000" flipV="1">
            <a:off x="7614187" y="3899419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7" name="円/楕円 616"/>
          <p:cNvSpPr/>
          <p:nvPr/>
        </p:nvSpPr>
        <p:spPr>
          <a:xfrm>
            <a:off x="8643966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618" name="直線矢印コネクタ 617"/>
          <p:cNvCxnSpPr/>
          <p:nvPr/>
        </p:nvCxnSpPr>
        <p:spPr>
          <a:xfrm rot="16200000" flipV="1">
            <a:off x="7006964" y="3077882"/>
            <a:ext cx="845114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9" name="直線矢印コネクタ 618"/>
          <p:cNvCxnSpPr/>
          <p:nvPr/>
        </p:nvCxnSpPr>
        <p:spPr>
          <a:xfrm rot="16200000" flipV="1">
            <a:off x="7185559" y="3256477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0" name="直線矢印コネクタ 619"/>
          <p:cNvCxnSpPr/>
          <p:nvPr/>
        </p:nvCxnSpPr>
        <p:spPr>
          <a:xfrm rot="16200000" flipV="1">
            <a:off x="7542749" y="3613667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1" name="直線矢印コネクタ 620"/>
          <p:cNvCxnSpPr/>
          <p:nvPr/>
        </p:nvCxnSpPr>
        <p:spPr>
          <a:xfrm rot="16200000" flipV="1">
            <a:off x="7364154" y="3435072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2" name="直線矢印コネクタ 621"/>
          <p:cNvCxnSpPr/>
          <p:nvPr/>
        </p:nvCxnSpPr>
        <p:spPr>
          <a:xfrm rot="16200000" flipV="1">
            <a:off x="7899939" y="3970857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3" name="直線矢印コネクタ 622"/>
          <p:cNvCxnSpPr/>
          <p:nvPr/>
        </p:nvCxnSpPr>
        <p:spPr>
          <a:xfrm rot="16200000" flipV="1">
            <a:off x="7721344" y="3792262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4" name="円/楕円 623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625" name="直線矢印コネクタ 624"/>
          <p:cNvCxnSpPr/>
          <p:nvPr/>
        </p:nvCxnSpPr>
        <p:spPr>
          <a:xfrm rot="5400000" flipH="1" flipV="1">
            <a:off x="6685493" y="3470791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6" name="直線矢印コネクタ 625"/>
          <p:cNvCxnSpPr/>
          <p:nvPr/>
        </p:nvCxnSpPr>
        <p:spPr>
          <a:xfrm rot="5400000" flipH="1" flipV="1">
            <a:off x="7435592" y="4220890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7" name="直線矢印コネクタ 626"/>
          <p:cNvCxnSpPr/>
          <p:nvPr/>
        </p:nvCxnSpPr>
        <p:spPr>
          <a:xfrm rot="5400000" flipH="1" flipV="1">
            <a:off x="7542749" y="4328047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8" name="直線矢印コネクタ 627"/>
          <p:cNvCxnSpPr/>
          <p:nvPr/>
        </p:nvCxnSpPr>
        <p:spPr>
          <a:xfrm rot="5400000" flipH="1" flipV="1">
            <a:off x="7649906" y="4435204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9" name="直線矢印コネクタ 628"/>
          <p:cNvCxnSpPr/>
          <p:nvPr/>
        </p:nvCxnSpPr>
        <p:spPr>
          <a:xfrm rot="16200000" flipV="1">
            <a:off x="7757063" y="4470923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0" name="直線矢印コネクタ 629"/>
          <p:cNvCxnSpPr/>
          <p:nvPr/>
        </p:nvCxnSpPr>
        <p:spPr>
          <a:xfrm rot="16200000" flipV="1">
            <a:off x="7864220" y="4363766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1" name="直線矢印コネクタ 630"/>
          <p:cNvCxnSpPr/>
          <p:nvPr/>
        </p:nvCxnSpPr>
        <p:spPr>
          <a:xfrm rot="16200000" flipV="1">
            <a:off x="7971377" y="4256609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2" name="直線矢印コネクタ 631"/>
          <p:cNvCxnSpPr/>
          <p:nvPr/>
        </p:nvCxnSpPr>
        <p:spPr>
          <a:xfrm rot="16200000" flipV="1">
            <a:off x="8078534" y="4149452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3" name="上矢印 632"/>
          <p:cNvSpPr/>
          <p:nvPr/>
        </p:nvSpPr>
        <p:spPr>
          <a:xfrm rot="2700000">
            <a:off x="7610216" y="5351808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4" name="上矢印 633"/>
          <p:cNvSpPr/>
          <p:nvPr/>
        </p:nvSpPr>
        <p:spPr>
          <a:xfrm rot="18900000">
            <a:off x="6447112" y="5351808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5" name="カギ線コネクタ 595"/>
          <p:cNvCxnSpPr>
            <a:stCxn id="559" idx="0"/>
          </p:cNvCxnSpPr>
          <p:nvPr/>
        </p:nvCxnSpPr>
        <p:spPr>
          <a:xfrm rot="5400000" flipH="1" flipV="1">
            <a:off x="5750744" y="5250684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6" name="カギ線コネクタ 595"/>
          <p:cNvCxnSpPr>
            <a:stCxn id="560" idx="0"/>
          </p:cNvCxnSpPr>
          <p:nvPr/>
        </p:nvCxnSpPr>
        <p:spPr>
          <a:xfrm rot="5400000" flipH="1" flipV="1">
            <a:off x="6500826" y="4929198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37" name="正方形/長方形 636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638" name="正方形/長方形 637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639" name="正方形/長方形 638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640" name="正方形/長方形 639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ja-JP" sz="2700" dirty="0" smtClean="0"/>
              <a:t>Background: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Learning State Representation </a:t>
            </a:r>
            <a:br>
              <a:rPr lang="en-US" altLang="ja-JP" dirty="0" smtClean="0"/>
            </a:br>
            <a:r>
              <a:rPr lang="en-US" altLang="ja-JP" dirty="0" smtClean="0"/>
              <a:t>with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Apply Temporal-Difference learning rule to general prediction</a:t>
            </a:r>
            <a:endParaRPr lang="ja-JP" altLang="en-US" dirty="0"/>
          </a:p>
        </p:txBody>
      </p:sp>
      <p:sp>
        <p:nvSpPr>
          <p:cNvPr id="433" name="正方形/長方形 432"/>
          <p:cNvSpPr/>
          <p:nvPr/>
        </p:nvSpPr>
        <p:spPr>
          <a:xfrm>
            <a:off x="5643570" y="2643182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4" name="円/楕円 433"/>
          <p:cNvSpPr/>
          <p:nvPr/>
        </p:nvSpPr>
        <p:spPr>
          <a:xfrm>
            <a:off x="6000792" y="2643183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35" name="円/楕円 434"/>
          <p:cNvSpPr/>
          <p:nvPr/>
        </p:nvSpPr>
        <p:spPr>
          <a:xfrm>
            <a:off x="6357982" y="2643183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36" name="円/楕円 435"/>
          <p:cNvSpPr/>
          <p:nvPr/>
        </p:nvSpPr>
        <p:spPr>
          <a:xfrm>
            <a:off x="671517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37" name="円/楕円 436"/>
          <p:cNvSpPr/>
          <p:nvPr/>
        </p:nvSpPr>
        <p:spPr>
          <a:xfrm>
            <a:off x="707236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38" name="円/楕円 437"/>
          <p:cNvSpPr/>
          <p:nvPr/>
        </p:nvSpPr>
        <p:spPr>
          <a:xfrm>
            <a:off x="742955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39" name="円/楕円 438"/>
          <p:cNvSpPr/>
          <p:nvPr/>
        </p:nvSpPr>
        <p:spPr>
          <a:xfrm>
            <a:off x="778674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40" name="円/楕円 439"/>
          <p:cNvSpPr/>
          <p:nvPr/>
        </p:nvSpPr>
        <p:spPr>
          <a:xfrm>
            <a:off x="8143900" y="2643183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41" name="正方形/長方形 440"/>
          <p:cNvSpPr/>
          <p:nvPr/>
        </p:nvSpPr>
        <p:spPr>
          <a:xfrm>
            <a:off x="6072198" y="2714620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y[t+1]</a:t>
            </a:r>
            <a:endParaRPr kumimoji="1" lang="ja-JP" altLang="en-US" dirty="0"/>
          </a:p>
        </p:txBody>
      </p:sp>
      <p:sp>
        <p:nvSpPr>
          <p:cNvPr id="442" name="正方形/長方形 441"/>
          <p:cNvSpPr/>
          <p:nvPr/>
        </p:nvSpPr>
        <p:spPr>
          <a:xfrm>
            <a:off x="5500694" y="2714620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469" name="円/楕円 468"/>
          <p:cNvSpPr/>
          <p:nvPr/>
        </p:nvSpPr>
        <p:spPr>
          <a:xfrm>
            <a:off x="4857784" y="3143249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470" name="円/楕円 469"/>
          <p:cNvSpPr/>
          <p:nvPr/>
        </p:nvSpPr>
        <p:spPr>
          <a:xfrm>
            <a:off x="5214942" y="3143249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471" name="正方形/長方形 470"/>
          <p:cNvSpPr/>
          <p:nvPr/>
        </p:nvSpPr>
        <p:spPr>
          <a:xfrm>
            <a:off x="4929190" y="3214686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a[t+1]</a:t>
            </a:r>
            <a:endParaRPr kumimoji="1" lang="ja-JP" altLang="en-US" dirty="0"/>
          </a:p>
        </p:txBody>
      </p:sp>
      <p:sp>
        <p:nvSpPr>
          <p:cNvPr id="476" name="上矢印 475"/>
          <p:cNvSpPr/>
          <p:nvPr/>
        </p:nvSpPr>
        <p:spPr>
          <a:xfrm rot="9736512">
            <a:off x="5681969" y="2994581"/>
            <a:ext cx="500066" cy="718276"/>
          </a:xfrm>
          <a:prstGeom prst="upArrow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7" name="上矢印 476"/>
          <p:cNvSpPr/>
          <p:nvPr/>
        </p:nvSpPr>
        <p:spPr>
          <a:xfrm rot="8628810">
            <a:off x="6241105" y="2876017"/>
            <a:ext cx="500066" cy="942256"/>
          </a:xfrm>
          <a:prstGeom prst="upArrow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上矢印 477"/>
          <p:cNvSpPr/>
          <p:nvPr/>
        </p:nvSpPr>
        <p:spPr>
          <a:xfrm rot="8086605">
            <a:off x="6741137" y="2754152"/>
            <a:ext cx="500066" cy="1086620"/>
          </a:xfrm>
          <a:prstGeom prst="upArrow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3" name="上矢印 472"/>
          <p:cNvSpPr/>
          <p:nvPr/>
        </p:nvSpPr>
        <p:spPr>
          <a:xfrm rot="8993587">
            <a:off x="5896283" y="2912948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上矢印 473"/>
          <p:cNvSpPr/>
          <p:nvPr/>
        </p:nvSpPr>
        <p:spPr>
          <a:xfrm rot="7898290">
            <a:off x="6397805" y="2835336"/>
            <a:ext cx="500066" cy="101916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5" name="上矢印 474"/>
          <p:cNvSpPr/>
          <p:nvPr/>
        </p:nvSpPr>
        <p:spPr>
          <a:xfrm rot="7371379">
            <a:off x="6851392" y="2652515"/>
            <a:ext cx="500066" cy="128773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0" name="直線コネクタ 479"/>
          <p:cNvCxnSpPr/>
          <p:nvPr/>
        </p:nvCxnSpPr>
        <p:spPr>
          <a:xfrm>
            <a:off x="7715272" y="3355974"/>
            <a:ext cx="71438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1" name="左中かっこ 640"/>
          <p:cNvSpPr/>
          <p:nvPr/>
        </p:nvSpPr>
        <p:spPr>
          <a:xfrm>
            <a:off x="4357686" y="2786058"/>
            <a:ext cx="428628" cy="114300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2" name="左中かっこ 641"/>
          <p:cNvSpPr/>
          <p:nvPr/>
        </p:nvSpPr>
        <p:spPr>
          <a:xfrm>
            <a:off x="4357686" y="4000504"/>
            <a:ext cx="428628" cy="114300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3" name="テキスト ボックス 642"/>
          <p:cNvSpPr txBox="1"/>
          <p:nvPr/>
        </p:nvSpPr>
        <p:spPr>
          <a:xfrm>
            <a:off x="2928926" y="3000372"/>
            <a:ext cx="150019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kumimoji="1" lang="en-US" altLang="ja-JP" sz="2400" dirty="0" smtClean="0"/>
              <a:t>Question Network</a:t>
            </a:r>
            <a:endParaRPr kumimoji="1" lang="ja-JP" altLang="en-US" sz="2400" dirty="0"/>
          </a:p>
        </p:txBody>
      </p:sp>
      <p:sp>
        <p:nvSpPr>
          <p:cNvPr id="644" name="テキスト ボックス 643"/>
          <p:cNvSpPr txBox="1"/>
          <p:nvPr/>
        </p:nvSpPr>
        <p:spPr>
          <a:xfrm>
            <a:off x="2928926" y="4188559"/>
            <a:ext cx="150019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kumimoji="1" lang="en-US" altLang="ja-JP" sz="2400" dirty="0" smtClean="0"/>
              <a:t>Answer Network</a:t>
            </a:r>
            <a:endParaRPr kumimoji="1" lang="ja-JP" altLang="en-US" sz="2400" dirty="0"/>
          </a:p>
        </p:txBody>
      </p:sp>
      <p:sp>
        <p:nvSpPr>
          <p:cNvPr id="647" name="上矢印 646"/>
          <p:cNvSpPr/>
          <p:nvPr/>
        </p:nvSpPr>
        <p:spPr>
          <a:xfrm rot="12087420">
            <a:off x="6354538" y="4133698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8" name="上矢印 647"/>
          <p:cNvSpPr/>
          <p:nvPr/>
        </p:nvSpPr>
        <p:spPr>
          <a:xfrm rot="10582215">
            <a:off x="6884651" y="4136472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9" name="上矢印 648"/>
          <p:cNvSpPr/>
          <p:nvPr/>
        </p:nvSpPr>
        <p:spPr>
          <a:xfrm rot="12858295">
            <a:off x="5802679" y="4062259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0" name="上矢印 649"/>
          <p:cNvSpPr/>
          <p:nvPr/>
        </p:nvSpPr>
        <p:spPr>
          <a:xfrm rot="9512580" flipH="1">
            <a:off x="7497546" y="4133699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1" name="上矢印 650"/>
          <p:cNvSpPr/>
          <p:nvPr/>
        </p:nvSpPr>
        <p:spPr>
          <a:xfrm rot="8741705" flipH="1">
            <a:off x="8017258" y="4062260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2" name="テキスト ボックス 651"/>
          <p:cNvSpPr txBox="1"/>
          <p:nvPr/>
        </p:nvSpPr>
        <p:spPr>
          <a:xfrm>
            <a:off x="6429388" y="3110211"/>
            <a:ext cx="2357454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TD Learning</a:t>
            </a:r>
            <a:endParaRPr kumimoji="1" lang="ja-JP" altLang="en-US" sz="2400" dirty="0"/>
          </a:p>
        </p:txBody>
      </p:sp>
      <p:sp>
        <p:nvSpPr>
          <p:cNvPr id="653" name="テキスト ボックス 652"/>
          <p:cNvSpPr txBox="1"/>
          <p:nvPr/>
        </p:nvSpPr>
        <p:spPr>
          <a:xfrm>
            <a:off x="6357950" y="4214818"/>
            <a:ext cx="250033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err="1" smtClean="0"/>
              <a:t>Backpropagation</a:t>
            </a:r>
            <a:endParaRPr kumimoji="1" lang="ja-JP" altLang="en-US" sz="2400" dirty="0"/>
          </a:p>
        </p:txBody>
      </p:sp>
      <p:sp>
        <p:nvSpPr>
          <p:cNvPr id="656" name="テキスト ボックス 655"/>
          <p:cNvSpPr txBox="1"/>
          <p:nvPr/>
        </p:nvSpPr>
        <p:spPr>
          <a:xfrm>
            <a:off x="785786" y="5357826"/>
            <a:ext cx="3571900" cy="765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</a:rPr>
              <a:t>Predictive Representation of States</a:t>
            </a:r>
            <a:endParaRPr kumimoji="1" lang="ja-JP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58" name="カギ線コネクタ 657"/>
          <p:cNvCxnSpPr>
            <a:stCxn id="656" idx="3"/>
            <a:endCxn id="638" idx="2"/>
          </p:cNvCxnSpPr>
          <p:nvPr/>
        </p:nvCxnSpPr>
        <p:spPr>
          <a:xfrm>
            <a:off x="4357686" y="5740687"/>
            <a:ext cx="3143240" cy="760146"/>
          </a:xfrm>
          <a:prstGeom prst="bentConnector4">
            <a:avLst>
              <a:gd name="adj1" fmla="val 12954"/>
              <a:gd name="adj2" fmla="val 13007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正方形/長方形 194"/>
          <p:cNvSpPr/>
          <p:nvPr/>
        </p:nvSpPr>
        <p:spPr>
          <a:xfrm>
            <a:off x="6643670" y="4357670"/>
            <a:ext cx="2500330" cy="2500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1" name="円/楕円 480"/>
          <p:cNvSpPr/>
          <p:nvPr/>
        </p:nvSpPr>
        <p:spPr>
          <a:xfrm>
            <a:off x="5214942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82" name="円/楕円 481"/>
          <p:cNvSpPr/>
          <p:nvPr/>
        </p:nvSpPr>
        <p:spPr>
          <a:xfrm>
            <a:off x="542925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83" name="円/楕円 482"/>
          <p:cNvSpPr/>
          <p:nvPr/>
        </p:nvSpPr>
        <p:spPr>
          <a:xfrm>
            <a:off x="564357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84" name="円/楕円 483"/>
          <p:cNvSpPr/>
          <p:nvPr/>
        </p:nvSpPr>
        <p:spPr>
          <a:xfrm>
            <a:off x="585788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85" name="円/楕円 484"/>
          <p:cNvSpPr/>
          <p:nvPr/>
        </p:nvSpPr>
        <p:spPr>
          <a:xfrm>
            <a:off x="607219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86" name="円/楕円 485"/>
          <p:cNvSpPr/>
          <p:nvPr/>
        </p:nvSpPr>
        <p:spPr>
          <a:xfrm>
            <a:off x="628651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87" name="円/楕円 486"/>
          <p:cNvSpPr/>
          <p:nvPr/>
        </p:nvSpPr>
        <p:spPr>
          <a:xfrm>
            <a:off x="6500826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88" name="円/楕円 487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89" name="円/楕円 488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90" name="円/楕円 489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91" name="円/楕円 490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92" name="円/楕円 491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93" name="円/楕円 492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494" name="直線矢印コネクタ 493"/>
          <p:cNvCxnSpPr>
            <a:stCxn id="481" idx="0"/>
            <a:endCxn id="488" idx="4"/>
          </p:cNvCxnSpPr>
          <p:nvPr/>
        </p:nvCxnSpPr>
        <p:spPr>
          <a:xfrm rot="5400000" flipH="1" flipV="1">
            <a:off x="529245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5" name="直線矢印コネクタ 494"/>
          <p:cNvCxnSpPr>
            <a:stCxn id="481" idx="0"/>
            <a:endCxn id="489" idx="4"/>
          </p:cNvCxnSpPr>
          <p:nvPr/>
        </p:nvCxnSpPr>
        <p:spPr>
          <a:xfrm rot="5400000" flipH="1" flipV="1">
            <a:off x="547104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6" name="直線矢印コネクタ 495"/>
          <p:cNvCxnSpPr>
            <a:stCxn id="481" idx="0"/>
            <a:endCxn id="491" idx="4"/>
          </p:cNvCxnSpPr>
          <p:nvPr/>
        </p:nvCxnSpPr>
        <p:spPr>
          <a:xfrm rot="5400000" flipH="1" flipV="1">
            <a:off x="582823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7" name="直線矢印コネクタ 496"/>
          <p:cNvCxnSpPr>
            <a:stCxn id="481" idx="0"/>
            <a:endCxn id="490" idx="4"/>
          </p:cNvCxnSpPr>
          <p:nvPr/>
        </p:nvCxnSpPr>
        <p:spPr>
          <a:xfrm rot="5400000" flipH="1" flipV="1">
            <a:off x="564964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8" name="直線矢印コネクタ 497"/>
          <p:cNvCxnSpPr>
            <a:stCxn id="481" idx="0"/>
            <a:endCxn id="493" idx="4"/>
          </p:cNvCxnSpPr>
          <p:nvPr/>
        </p:nvCxnSpPr>
        <p:spPr>
          <a:xfrm rot="5400000" flipH="1" flipV="1">
            <a:off x="6185426" y="3327914"/>
            <a:ext cx="845114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9" name="直線矢印コネクタ 498"/>
          <p:cNvCxnSpPr>
            <a:stCxn id="481" idx="0"/>
            <a:endCxn id="492" idx="4"/>
          </p:cNvCxnSpPr>
          <p:nvPr/>
        </p:nvCxnSpPr>
        <p:spPr>
          <a:xfrm rot="5400000" flipH="1" flipV="1">
            <a:off x="6006831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0" name="直線矢印コネクタ 499"/>
          <p:cNvCxnSpPr>
            <a:stCxn id="482" idx="0"/>
            <a:endCxn id="488" idx="4"/>
          </p:cNvCxnSpPr>
          <p:nvPr/>
        </p:nvCxnSpPr>
        <p:spPr>
          <a:xfrm rot="5400000" flipH="1" flipV="1">
            <a:off x="539960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1" name="直線矢印コネクタ 500"/>
          <p:cNvCxnSpPr>
            <a:stCxn id="482" idx="0"/>
            <a:endCxn id="489" idx="4"/>
          </p:cNvCxnSpPr>
          <p:nvPr/>
        </p:nvCxnSpPr>
        <p:spPr>
          <a:xfrm rot="5400000" flipH="1" flipV="1">
            <a:off x="557820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2" name="直線矢印コネクタ 501"/>
          <p:cNvCxnSpPr>
            <a:stCxn id="482" idx="0"/>
            <a:endCxn id="491" idx="4"/>
          </p:cNvCxnSpPr>
          <p:nvPr/>
        </p:nvCxnSpPr>
        <p:spPr>
          <a:xfrm rot="5400000" flipH="1" flipV="1">
            <a:off x="593539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3" name="直線矢印コネクタ 502"/>
          <p:cNvCxnSpPr>
            <a:stCxn id="482" idx="0"/>
            <a:endCxn id="490" idx="4"/>
          </p:cNvCxnSpPr>
          <p:nvPr/>
        </p:nvCxnSpPr>
        <p:spPr>
          <a:xfrm rot="5400000" flipH="1" flipV="1">
            <a:off x="575679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4" name="直線矢印コネクタ 503"/>
          <p:cNvCxnSpPr>
            <a:stCxn id="482" idx="0"/>
            <a:endCxn id="493" idx="4"/>
          </p:cNvCxnSpPr>
          <p:nvPr/>
        </p:nvCxnSpPr>
        <p:spPr>
          <a:xfrm rot="5400000" flipH="1" flipV="1">
            <a:off x="629258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5" name="直線矢印コネクタ 504"/>
          <p:cNvCxnSpPr>
            <a:stCxn id="482" idx="0"/>
            <a:endCxn id="492" idx="4"/>
          </p:cNvCxnSpPr>
          <p:nvPr/>
        </p:nvCxnSpPr>
        <p:spPr>
          <a:xfrm rot="5400000" flipH="1" flipV="1">
            <a:off x="611398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6" name="直線矢印コネクタ 505"/>
          <p:cNvCxnSpPr>
            <a:stCxn id="483" idx="0"/>
            <a:endCxn id="488" idx="4"/>
          </p:cNvCxnSpPr>
          <p:nvPr/>
        </p:nvCxnSpPr>
        <p:spPr>
          <a:xfrm rot="5400000" flipH="1" flipV="1">
            <a:off x="550676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7" name="直線矢印コネクタ 506"/>
          <p:cNvCxnSpPr>
            <a:stCxn id="483" idx="0"/>
            <a:endCxn id="489" idx="4"/>
          </p:cNvCxnSpPr>
          <p:nvPr/>
        </p:nvCxnSpPr>
        <p:spPr>
          <a:xfrm rot="5400000" flipH="1" flipV="1">
            <a:off x="568536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8" name="直線矢印コネクタ 507"/>
          <p:cNvCxnSpPr>
            <a:stCxn id="483" idx="0"/>
            <a:endCxn id="491" idx="4"/>
          </p:cNvCxnSpPr>
          <p:nvPr/>
        </p:nvCxnSpPr>
        <p:spPr>
          <a:xfrm rot="5400000" flipH="1" flipV="1">
            <a:off x="604255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9" name="直線矢印コネクタ 508"/>
          <p:cNvCxnSpPr>
            <a:stCxn id="483" idx="0"/>
            <a:endCxn id="490" idx="4"/>
          </p:cNvCxnSpPr>
          <p:nvPr/>
        </p:nvCxnSpPr>
        <p:spPr>
          <a:xfrm rot="5400000" flipH="1" flipV="1">
            <a:off x="586395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0" name="直線矢印コネクタ 509"/>
          <p:cNvCxnSpPr>
            <a:stCxn id="483" idx="0"/>
            <a:endCxn id="493" idx="4"/>
          </p:cNvCxnSpPr>
          <p:nvPr/>
        </p:nvCxnSpPr>
        <p:spPr>
          <a:xfrm rot="5400000" flipH="1" flipV="1">
            <a:off x="6399740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1" name="直線矢印コネクタ 510"/>
          <p:cNvCxnSpPr>
            <a:stCxn id="483" idx="0"/>
            <a:endCxn id="492" idx="4"/>
          </p:cNvCxnSpPr>
          <p:nvPr/>
        </p:nvCxnSpPr>
        <p:spPr>
          <a:xfrm rot="5400000" flipH="1" flipV="1">
            <a:off x="6221145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2" name="直線矢印コネクタ 511"/>
          <p:cNvCxnSpPr>
            <a:stCxn id="484" idx="0"/>
            <a:endCxn id="488" idx="4"/>
          </p:cNvCxnSpPr>
          <p:nvPr/>
        </p:nvCxnSpPr>
        <p:spPr>
          <a:xfrm rot="16200000" flipV="1">
            <a:off x="561392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3" name="直線矢印コネクタ 512"/>
          <p:cNvCxnSpPr>
            <a:stCxn id="484" idx="0"/>
            <a:endCxn id="489" idx="4"/>
          </p:cNvCxnSpPr>
          <p:nvPr/>
        </p:nvCxnSpPr>
        <p:spPr>
          <a:xfrm rot="5400000" flipH="1" flipV="1">
            <a:off x="5792517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4" name="直線矢印コネクタ 513"/>
          <p:cNvCxnSpPr>
            <a:stCxn id="484" idx="0"/>
            <a:endCxn id="491" idx="4"/>
          </p:cNvCxnSpPr>
          <p:nvPr/>
        </p:nvCxnSpPr>
        <p:spPr>
          <a:xfrm rot="5400000" flipH="1" flipV="1">
            <a:off x="6149707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5" name="直線矢印コネクタ 514"/>
          <p:cNvCxnSpPr>
            <a:stCxn id="484" idx="0"/>
            <a:endCxn id="490" idx="4"/>
          </p:cNvCxnSpPr>
          <p:nvPr/>
        </p:nvCxnSpPr>
        <p:spPr>
          <a:xfrm rot="5400000" flipH="1" flipV="1">
            <a:off x="5971112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6" name="直線矢印コネクタ 515"/>
          <p:cNvCxnSpPr>
            <a:stCxn id="484" idx="0"/>
            <a:endCxn id="493" idx="4"/>
          </p:cNvCxnSpPr>
          <p:nvPr/>
        </p:nvCxnSpPr>
        <p:spPr>
          <a:xfrm rot="5400000" flipH="1" flipV="1">
            <a:off x="6506897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7" name="直線矢印コネクタ 516"/>
          <p:cNvCxnSpPr>
            <a:stCxn id="484" idx="0"/>
            <a:endCxn id="492" idx="4"/>
          </p:cNvCxnSpPr>
          <p:nvPr/>
        </p:nvCxnSpPr>
        <p:spPr>
          <a:xfrm rot="5400000" flipH="1" flipV="1">
            <a:off x="6328302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8" name="直線矢印コネクタ 517"/>
          <p:cNvCxnSpPr>
            <a:stCxn id="485" idx="0"/>
            <a:endCxn id="488" idx="4"/>
          </p:cNvCxnSpPr>
          <p:nvPr/>
        </p:nvCxnSpPr>
        <p:spPr>
          <a:xfrm rot="16200000" flipV="1">
            <a:off x="572107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9" name="直線矢印コネクタ 518"/>
          <p:cNvCxnSpPr>
            <a:stCxn id="485" idx="0"/>
            <a:endCxn id="489" idx="4"/>
          </p:cNvCxnSpPr>
          <p:nvPr/>
        </p:nvCxnSpPr>
        <p:spPr>
          <a:xfrm rot="5400000" flipH="1" flipV="1">
            <a:off x="589967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0" name="直線矢印コネクタ 519"/>
          <p:cNvCxnSpPr>
            <a:stCxn id="485" idx="0"/>
            <a:endCxn id="491" idx="4"/>
          </p:cNvCxnSpPr>
          <p:nvPr/>
        </p:nvCxnSpPr>
        <p:spPr>
          <a:xfrm rot="5400000" flipH="1" flipV="1">
            <a:off x="6256864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1" name="直線矢印コネクタ 520"/>
          <p:cNvCxnSpPr>
            <a:stCxn id="485" idx="0"/>
            <a:endCxn id="490" idx="4"/>
          </p:cNvCxnSpPr>
          <p:nvPr/>
        </p:nvCxnSpPr>
        <p:spPr>
          <a:xfrm rot="5400000" flipH="1" flipV="1">
            <a:off x="607826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" name="直線矢印コネクタ 521"/>
          <p:cNvCxnSpPr>
            <a:stCxn id="485" idx="0"/>
            <a:endCxn id="493" idx="4"/>
          </p:cNvCxnSpPr>
          <p:nvPr/>
        </p:nvCxnSpPr>
        <p:spPr>
          <a:xfrm rot="5400000" flipH="1" flipV="1">
            <a:off x="6614054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3" name="直線矢印コネクタ 522"/>
          <p:cNvCxnSpPr>
            <a:stCxn id="485" idx="0"/>
            <a:endCxn id="492" idx="4"/>
          </p:cNvCxnSpPr>
          <p:nvPr/>
        </p:nvCxnSpPr>
        <p:spPr>
          <a:xfrm rot="5400000" flipH="1" flipV="1">
            <a:off x="6435459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4" name="直線矢印コネクタ 523"/>
          <p:cNvCxnSpPr>
            <a:stCxn id="486" idx="0"/>
            <a:endCxn id="488" idx="4"/>
          </p:cNvCxnSpPr>
          <p:nvPr/>
        </p:nvCxnSpPr>
        <p:spPr>
          <a:xfrm rot="16200000" flipV="1">
            <a:off x="582823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5" name="直線矢印コネクタ 524"/>
          <p:cNvCxnSpPr>
            <a:stCxn id="486" idx="0"/>
            <a:endCxn id="489" idx="4"/>
          </p:cNvCxnSpPr>
          <p:nvPr/>
        </p:nvCxnSpPr>
        <p:spPr>
          <a:xfrm rot="16200000" flipV="1">
            <a:off x="600683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6" name="直線矢印コネクタ 525"/>
          <p:cNvCxnSpPr>
            <a:stCxn id="486" idx="0"/>
            <a:endCxn id="491" idx="4"/>
          </p:cNvCxnSpPr>
          <p:nvPr/>
        </p:nvCxnSpPr>
        <p:spPr>
          <a:xfrm rot="5400000" flipH="1" flipV="1">
            <a:off x="636402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7" name="直線矢印コネクタ 526"/>
          <p:cNvCxnSpPr>
            <a:stCxn id="486" idx="0"/>
            <a:endCxn id="490" idx="4"/>
          </p:cNvCxnSpPr>
          <p:nvPr/>
        </p:nvCxnSpPr>
        <p:spPr>
          <a:xfrm rot="5400000" flipH="1" flipV="1">
            <a:off x="618542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8" name="直線矢印コネクタ 527"/>
          <p:cNvCxnSpPr>
            <a:stCxn id="486" idx="0"/>
            <a:endCxn id="493" idx="4"/>
          </p:cNvCxnSpPr>
          <p:nvPr/>
        </p:nvCxnSpPr>
        <p:spPr>
          <a:xfrm rot="5400000" flipH="1" flipV="1">
            <a:off x="672121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9" name="直線矢印コネクタ 528"/>
          <p:cNvCxnSpPr>
            <a:stCxn id="486" idx="0"/>
            <a:endCxn id="492" idx="4"/>
          </p:cNvCxnSpPr>
          <p:nvPr/>
        </p:nvCxnSpPr>
        <p:spPr>
          <a:xfrm rot="5400000" flipH="1" flipV="1">
            <a:off x="654261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0" name="直線矢印コネクタ 529"/>
          <p:cNvCxnSpPr>
            <a:stCxn id="487" idx="0"/>
            <a:endCxn id="488" idx="4"/>
          </p:cNvCxnSpPr>
          <p:nvPr/>
        </p:nvCxnSpPr>
        <p:spPr>
          <a:xfrm rot="16200000" flipV="1">
            <a:off x="593539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1" name="直線矢印コネクタ 530"/>
          <p:cNvCxnSpPr>
            <a:stCxn id="487" idx="0"/>
            <a:endCxn id="489" idx="4"/>
          </p:cNvCxnSpPr>
          <p:nvPr/>
        </p:nvCxnSpPr>
        <p:spPr>
          <a:xfrm rot="16200000" flipV="1">
            <a:off x="611398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2" name="直線矢印コネクタ 531"/>
          <p:cNvCxnSpPr>
            <a:stCxn id="487" idx="0"/>
            <a:endCxn id="491" idx="4"/>
          </p:cNvCxnSpPr>
          <p:nvPr/>
        </p:nvCxnSpPr>
        <p:spPr>
          <a:xfrm rot="5400000" flipH="1" flipV="1">
            <a:off x="647117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3" name="直線矢印コネクタ 532"/>
          <p:cNvCxnSpPr>
            <a:stCxn id="487" idx="0"/>
            <a:endCxn id="490" idx="4"/>
          </p:cNvCxnSpPr>
          <p:nvPr/>
        </p:nvCxnSpPr>
        <p:spPr>
          <a:xfrm rot="5400000" flipH="1" flipV="1">
            <a:off x="629258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4" name="直線矢印コネクタ 533"/>
          <p:cNvCxnSpPr>
            <a:stCxn id="487" idx="0"/>
            <a:endCxn id="493" idx="4"/>
          </p:cNvCxnSpPr>
          <p:nvPr/>
        </p:nvCxnSpPr>
        <p:spPr>
          <a:xfrm rot="5400000" flipH="1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5" name="直線矢印コネクタ 534"/>
          <p:cNvCxnSpPr>
            <a:stCxn id="487" idx="0"/>
            <a:endCxn id="492" idx="4"/>
          </p:cNvCxnSpPr>
          <p:nvPr/>
        </p:nvCxnSpPr>
        <p:spPr>
          <a:xfrm rot="5400000" flipH="1" flipV="1">
            <a:off x="664977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6" name="正方形/長方形 535"/>
          <p:cNvSpPr/>
          <p:nvPr/>
        </p:nvSpPr>
        <p:spPr>
          <a:xfrm>
            <a:off x="5929322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7" name="円/楕円 536"/>
          <p:cNvSpPr/>
          <p:nvPr/>
        </p:nvSpPr>
        <p:spPr>
          <a:xfrm>
            <a:off x="628654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38" name="円/楕円 537"/>
          <p:cNvSpPr/>
          <p:nvPr/>
        </p:nvSpPr>
        <p:spPr>
          <a:xfrm>
            <a:off x="664373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39" name="円/楕円 538"/>
          <p:cNvSpPr/>
          <p:nvPr/>
        </p:nvSpPr>
        <p:spPr>
          <a:xfrm>
            <a:off x="700092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40" name="円/楕円 539"/>
          <p:cNvSpPr/>
          <p:nvPr/>
        </p:nvSpPr>
        <p:spPr>
          <a:xfrm>
            <a:off x="735811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41" name="円/楕円 540"/>
          <p:cNvSpPr/>
          <p:nvPr/>
        </p:nvSpPr>
        <p:spPr>
          <a:xfrm>
            <a:off x="771530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42" name="円/楕円 541"/>
          <p:cNvSpPr/>
          <p:nvPr/>
        </p:nvSpPr>
        <p:spPr>
          <a:xfrm>
            <a:off x="807249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43" name="円/楕円 542"/>
          <p:cNvSpPr/>
          <p:nvPr/>
        </p:nvSpPr>
        <p:spPr>
          <a:xfrm>
            <a:off x="6715140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544" name="直線矢印コネクタ 543"/>
          <p:cNvCxnSpPr>
            <a:stCxn id="543" idx="0"/>
            <a:endCxn id="488" idx="4"/>
          </p:cNvCxnSpPr>
          <p:nvPr/>
        </p:nvCxnSpPr>
        <p:spPr>
          <a:xfrm rot="16200000" flipV="1">
            <a:off x="604255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5" name="直線矢印コネクタ 544"/>
          <p:cNvCxnSpPr>
            <a:stCxn id="543" idx="0"/>
            <a:endCxn id="489" idx="4"/>
          </p:cNvCxnSpPr>
          <p:nvPr/>
        </p:nvCxnSpPr>
        <p:spPr>
          <a:xfrm rot="16200000" flipV="1">
            <a:off x="622114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6" name="直線矢印コネクタ 545"/>
          <p:cNvCxnSpPr>
            <a:stCxn id="543" idx="0"/>
            <a:endCxn id="491" idx="4"/>
          </p:cNvCxnSpPr>
          <p:nvPr/>
        </p:nvCxnSpPr>
        <p:spPr>
          <a:xfrm rot="5400000" flipH="1" flipV="1">
            <a:off x="657833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7" name="直線矢印コネクタ 546"/>
          <p:cNvCxnSpPr>
            <a:stCxn id="543" idx="0"/>
            <a:endCxn id="490" idx="4"/>
          </p:cNvCxnSpPr>
          <p:nvPr/>
        </p:nvCxnSpPr>
        <p:spPr>
          <a:xfrm rot="16200000" flipV="1">
            <a:off x="639974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8" name="直線矢印コネクタ 547"/>
          <p:cNvCxnSpPr>
            <a:stCxn id="543" idx="0"/>
            <a:endCxn id="493" idx="4"/>
          </p:cNvCxnSpPr>
          <p:nvPr/>
        </p:nvCxnSpPr>
        <p:spPr>
          <a:xfrm rot="5400000" flipH="1" flipV="1">
            <a:off x="693552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9" name="直線矢印コネクタ 548"/>
          <p:cNvCxnSpPr>
            <a:stCxn id="543" idx="0"/>
            <a:endCxn id="492" idx="4"/>
          </p:cNvCxnSpPr>
          <p:nvPr/>
        </p:nvCxnSpPr>
        <p:spPr>
          <a:xfrm rot="5400000" flipH="1" flipV="1">
            <a:off x="675693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0" name="円/楕円 549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551" name="直線矢印コネクタ 550"/>
          <p:cNvCxnSpPr>
            <a:endCxn id="550" idx="4"/>
          </p:cNvCxnSpPr>
          <p:nvPr/>
        </p:nvCxnSpPr>
        <p:spPr>
          <a:xfrm flipV="1">
            <a:off x="5715008" y="4084084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2" name="直線矢印コネクタ 551"/>
          <p:cNvCxnSpPr>
            <a:stCxn id="482" idx="0"/>
            <a:endCxn id="550" idx="4"/>
          </p:cNvCxnSpPr>
          <p:nvPr/>
        </p:nvCxnSpPr>
        <p:spPr>
          <a:xfrm rot="5400000" flipH="1" flipV="1">
            <a:off x="647117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3" name="直線矢印コネクタ 552"/>
          <p:cNvCxnSpPr>
            <a:stCxn id="483" idx="0"/>
            <a:endCxn id="550" idx="4"/>
          </p:cNvCxnSpPr>
          <p:nvPr/>
        </p:nvCxnSpPr>
        <p:spPr>
          <a:xfrm rot="5400000" flipH="1" flipV="1">
            <a:off x="6578335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4" name="直線矢印コネクタ 553"/>
          <p:cNvCxnSpPr>
            <a:stCxn id="484" idx="0"/>
            <a:endCxn id="550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5" name="直線矢印コネクタ 554"/>
          <p:cNvCxnSpPr>
            <a:stCxn id="485" idx="0"/>
            <a:endCxn id="550" idx="4"/>
          </p:cNvCxnSpPr>
          <p:nvPr/>
        </p:nvCxnSpPr>
        <p:spPr>
          <a:xfrm rot="5400000" flipH="1" flipV="1">
            <a:off x="6792649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6" name="直線矢印コネクタ 555"/>
          <p:cNvCxnSpPr>
            <a:stCxn id="486" idx="0"/>
            <a:endCxn id="550" idx="4"/>
          </p:cNvCxnSpPr>
          <p:nvPr/>
        </p:nvCxnSpPr>
        <p:spPr>
          <a:xfrm rot="5400000" flipH="1" flipV="1">
            <a:off x="689980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7" name="直線矢印コネクタ 556"/>
          <p:cNvCxnSpPr>
            <a:stCxn id="487" idx="0"/>
            <a:endCxn id="550" idx="4"/>
          </p:cNvCxnSpPr>
          <p:nvPr/>
        </p:nvCxnSpPr>
        <p:spPr>
          <a:xfrm rot="5400000" flipH="1" flipV="1">
            <a:off x="700696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8" name="直線矢印コネクタ 557"/>
          <p:cNvCxnSpPr>
            <a:stCxn id="543" idx="0"/>
            <a:endCxn id="550" idx="4"/>
          </p:cNvCxnSpPr>
          <p:nvPr/>
        </p:nvCxnSpPr>
        <p:spPr>
          <a:xfrm rot="5400000" flipH="1" flipV="1">
            <a:off x="711412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9" name="円/楕円 558"/>
          <p:cNvSpPr/>
          <p:nvPr/>
        </p:nvSpPr>
        <p:spPr>
          <a:xfrm>
            <a:off x="4929222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560" name="円/楕円 559"/>
          <p:cNvSpPr/>
          <p:nvPr/>
        </p:nvSpPr>
        <p:spPr>
          <a:xfrm>
            <a:off x="5286380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561" name="円/楕円 560"/>
          <p:cNvSpPr/>
          <p:nvPr/>
        </p:nvSpPr>
        <p:spPr>
          <a:xfrm>
            <a:off x="8429652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562" name="円/楕円 561"/>
          <p:cNvSpPr/>
          <p:nvPr/>
        </p:nvSpPr>
        <p:spPr>
          <a:xfrm>
            <a:off x="7143768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63" name="円/楕円 562"/>
          <p:cNvSpPr/>
          <p:nvPr/>
        </p:nvSpPr>
        <p:spPr>
          <a:xfrm>
            <a:off x="7358082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64" name="円/楕円 563"/>
          <p:cNvSpPr/>
          <p:nvPr/>
        </p:nvSpPr>
        <p:spPr>
          <a:xfrm>
            <a:off x="75723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65" name="円/楕円 564"/>
          <p:cNvSpPr/>
          <p:nvPr/>
        </p:nvSpPr>
        <p:spPr>
          <a:xfrm>
            <a:off x="7786710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66" name="円/楕円 565"/>
          <p:cNvSpPr/>
          <p:nvPr/>
        </p:nvSpPr>
        <p:spPr>
          <a:xfrm>
            <a:off x="800102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67" name="円/楕円 566"/>
          <p:cNvSpPr/>
          <p:nvPr/>
        </p:nvSpPr>
        <p:spPr>
          <a:xfrm>
            <a:off x="821533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68" name="円/楕円 567"/>
          <p:cNvSpPr/>
          <p:nvPr/>
        </p:nvSpPr>
        <p:spPr>
          <a:xfrm>
            <a:off x="842965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569" name="円/楕円 568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70" name="円/楕円 569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71" name="円/楕円 570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72" name="円/楕円 571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73" name="円/楕円 572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74" name="円/楕円 573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575" name="直線矢印コネクタ 574"/>
          <p:cNvCxnSpPr>
            <a:stCxn id="562" idx="0"/>
            <a:endCxn id="569" idx="4"/>
          </p:cNvCxnSpPr>
          <p:nvPr/>
        </p:nvCxnSpPr>
        <p:spPr>
          <a:xfrm rot="16200000" flipV="1">
            <a:off x="625686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6" name="直線矢印コネクタ 575"/>
          <p:cNvCxnSpPr>
            <a:stCxn id="562" idx="0"/>
            <a:endCxn id="570" idx="4"/>
          </p:cNvCxnSpPr>
          <p:nvPr/>
        </p:nvCxnSpPr>
        <p:spPr>
          <a:xfrm rot="16200000" flipV="1">
            <a:off x="643545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7" name="直線矢印コネクタ 576"/>
          <p:cNvCxnSpPr>
            <a:stCxn id="562" idx="0"/>
            <a:endCxn id="572" idx="4"/>
          </p:cNvCxnSpPr>
          <p:nvPr/>
        </p:nvCxnSpPr>
        <p:spPr>
          <a:xfrm rot="16200000" flipV="1">
            <a:off x="679264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8" name="直線矢印コネクタ 577"/>
          <p:cNvCxnSpPr>
            <a:stCxn id="562" idx="0"/>
            <a:endCxn id="571" idx="4"/>
          </p:cNvCxnSpPr>
          <p:nvPr/>
        </p:nvCxnSpPr>
        <p:spPr>
          <a:xfrm rot="16200000" flipV="1">
            <a:off x="661405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9" name="直線矢印コネクタ 578"/>
          <p:cNvCxnSpPr>
            <a:stCxn id="562" idx="0"/>
            <a:endCxn id="574" idx="4"/>
          </p:cNvCxnSpPr>
          <p:nvPr/>
        </p:nvCxnSpPr>
        <p:spPr>
          <a:xfrm rot="5400000" flipH="1" flipV="1">
            <a:off x="714983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0" name="直線矢印コネクタ 579"/>
          <p:cNvCxnSpPr>
            <a:stCxn id="562" idx="0"/>
            <a:endCxn id="573" idx="4"/>
          </p:cNvCxnSpPr>
          <p:nvPr/>
        </p:nvCxnSpPr>
        <p:spPr>
          <a:xfrm rot="5400000" flipH="1" flipV="1">
            <a:off x="697124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1" name="直線矢印コネクタ 580"/>
          <p:cNvCxnSpPr>
            <a:stCxn id="563" idx="0"/>
            <a:endCxn id="569" idx="4"/>
          </p:cNvCxnSpPr>
          <p:nvPr/>
        </p:nvCxnSpPr>
        <p:spPr>
          <a:xfrm rot="16200000" flipV="1">
            <a:off x="636402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2" name="直線矢印コネクタ 581"/>
          <p:cNvCxnSpPr>
            <a:stCxn id="563" idx="0"/>
            <a:endCxn id="570" idx="4"/>
          </p:cNvCxnSpPr>
          <p:nvPr/>
        </p:nvCxnSpPr>
        <p:spPr>
          <a:xfrm rot="16200000" flipV="1">
            <a:off x="654261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3" name="直線矢印コネクタ 582"/>
          <p:cNvCxnSpPr>
            <a:stCxn id="563" idx="0"/>
            <a:endCxn id="572" idx="4"/>
          </p:cNvCxnSpPr>
          <p:nvPr/>
        </p:nvCxnSpPr>
        <p:spPr>
          <a:xfrm rot="16200000" flipV="1">
            <a:off x="689980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4" name="直線矢印コネクタ 583"/>
          <p:cNvCxnSpPr>
            <a:stCxn id="563" idx="0"/>
            <a:endCxn id="571" idx="4"/>
          </p:cNvCxnSpPr>
          <p:nvPr/>
        </p:nvCxnSpPr>
        <p:spPr>
          <a:xfrm rot="16200000" flipV="1">
            <a:off x="672121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5" name="直線矢印コネクタ 584"/>
          <p:cNvCxnSpPr>
            <a:stCxn id="563" idx="0"/>
            <a:endCxn id="574" idx="4"/>
          </p:cNvCxnSpPr>
          <p:nvPr/>
        </p:nvCxnSpPr>
        <p:spPr>
          <a:xfrm rot="5400000" flipH="1" flipV="1">
            <a:off x="725699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6" name="直線矢印コネクタ 585"/>
          <p:cNvCxnSpPr>
            <a:stCxn id="563" idx="0"/>
            <a:endCxn id="573" idx="4"/>
          </p:cNvCxnSpPr>
          <p:nvPr/>
        </p:nvCxnSpPr>
        <p:spPr>
          <a:xfrm rot="16200000" flipV="1">
            <a:off x="707840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7" name="直線矢印コネクタ 586"/>
          <p:cNvCxnSpPr>
            <a:stCxn id="564" idx="0"/>
            <a:endCxn id="569" idx="4"/>
          </p:cNvCxnSpPr>
          <p:nvPr/>
        </p:nvCxnSpPr>
        <p:spPr>
          <a:xfrm rot="16200000" flipV="1">
            <a:off x="647117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8" name="直線矢印コネクタ 587"/>
          <p:cNvCxnSpPr>
            <a:stCxn id="564" idx="0"/>
            <a:endCxn id="570" idx="4"/>
          </p:cNvCxnSpPr>
          <p:nvPr/>
        </p:nvCxnSpPr>
        <p:spPr>
          <a:xfrm rot="16200000" flipV="1">
            <a:off x="664977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9" name="直線矢印コネクタ 588"/>
          <p:cNvCxnSpPr>
            <a:stCxn id="564" idx="0"/>
            <a:endCxn id="572" idx="4"/>
          </p:cNvCxnSpPr>
          <p:nvPr/>
        </p:nvCxnSpPr>
        <p:spPr>
          <a:xfrm rot="16200000" flipV="1">
            <a:off x="700696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0" name="直線矢印コネクタ 589"/>
          <p:cNvCxnSpPr>
            <a:stCxn id="564" idx="0"/>
            <a:endCxn id="571" idx="4"/>
          </p:cNvCxnSpPr>
          <p:nvPr/>
        </p:nvCxnSpPr>
        <p:spPr>
          <a:xfrm rot="16200000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1" name="直線矢印コネクタ 590"/>
          <p:cNvCxnSpPr>
            <a:stCxn id="564" idx="0"/>
            <a:endCxn id="574" idx="4"/>
          </p:cNvCxnSpPr>
          <p:nvPr/>
        </p:nvCxnSpPr>
        <p:spPr>
          <a:xfrm rot="5400000" flipH="1" flipV="1">
            <a:off x="736415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2" name="直線矢印コネクタ 591"/>
          <p:cNvCxnSpPr>
            <a:stCxn id="564" idx="0"/>
            <a:endCxn id="573" idx="4"/>
          </p:cNvCxnSpPr>
          <p:nvPr/>
        </p:nvCxnSpPr>
        <p:spPr>
          <a:xfrm rot="16200000" flipV="1">
            <a:off x="718555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3" name="直線矢印コネクタ 592"/>
          <p:cNvCxnSpPr>
            <a:stCxn id="565" idx="0"/>
            <a:endCxn id="569" idx="4"/>
          </p:cNvCxnSpPr>
          <p:nvPr/>
        </p:nvCxnSpPr>
        <p:spPr>
          <a:xfrm rot="16200000" flipV="1">
            <a:off x="6578335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4" name="直線矢印コネクタ 593"/>
          <p:cNvCxnSpPr>
            <a:stCxn id="565" idx="0"/>
            <a:endCxn id="570" idx="4"/>
          </p:cNvCxnSpPr>
          <p:nvPr/>
        </p:nvCxnSpPr>
        <p:spPr>
          <a:xfrm rot="16200000" flipV="1">
            <a:off x="6756930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5" name="直線矢印コネクタ 594"/>
          <p:cNvCxnSpPr>
            <a:stCxn id="565" idx="0"/>
            <a:endCxn id="572" idx="4"/>
          </p:cNvCxnSpPr>
          <p:nvPr/>
        </p:nvCxnSpPr>
        <p:spPr>
          <a:xfrm rot="16200000" flipV="1">
            <a:off x="711412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6" name="直線矢印コネクタ 595"/>
          <p:cNvCxnSpPr>
            <a:stCxn id="565" idx="0"/>
            <a:endCxn id="571" idx="4"/>
          </p:cNvCxnSpPr>
          <p:nvPr/>
        </p:nvCxnSpPr>
        <p:spPr>
          <a:xfrm rot="16200000" flipV="1">
            <a:off x="6935525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7" name="直線矢印コネクタ 596"/>
          <p:cNvCxnSpPr>
            <a:stCxn id="565" idx="0"/>
            <a:endCxn id="574" idx="4"/>
          </p:cNvCxnSpPr>
          <p:nvPr/>
        </p:nvCxnSpPr>
        <p:spPr>
          <a:xfrm rot="16200000" flipV="1">
            <a:off x="747131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8" name="直線矢印コネクタ 597"/>
          <p:cNvCxnSpPr>
            <a:stCxn id="565" idx="0"/>
            <a:endCxn id="573" idx="4"/>
          </p:cNvCxnSpPr>
          <p:nvPr/>
        </p:nvCxnSpPr>
        <p:spPr>
          <a:xfrm rot="16200000" flipV="1">
            <a:off x="729271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9" name="直線矢印コネクタ 598"/>
          <p:cNvCxnSpPr>
            <a:stCxn id="566" idx="0"/>
            <a:endCxn id="569" idx="4"/>
          </p:cNvCxnSpPr>
          <p:nvPr/>
        </p:nvCxnSpPr>
        <p:spPr>
          <a:xfrm rot="16200000" flipV="1">
            <a:off x="6685492" y="3399352"/>
            <a:ext cx="845114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0" name="直線矢印コネクタ 599"/>
          <p:cNvCxnSpPr>
            <a:stCxn id="566" idx="0"/>
            <a:endCxn id="570" idx="4"/>
          </p:cNvCxnSpPr>
          <p:nvPr/>
        </p:nvCxnSpPr>
        <p:spPr>
          <a:xfrm rot="16200000" flipV="1">
            <a:off x="6864087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1" name="直線矢印コネクタ 600"/>
          <p:cNvCxnSpPr>
            <a:stCxn id="566" idx="0"/>
            <a:endCxn id="572" idx="4"/>
          </p:cNvCxnSpPr>
          <p:nvPr/>
        </p:nvCxnSpPr>
        <p:spPr>
          <a:xfrm rot="16200000" flipV="1">
            <a:off x="7221277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2" name="直線矢印コネクタ 601"/>
          <p:cNvCxnSpPr>
            <a:stCxn id="566" idx="0"/>
            <a:endCxn id="571" idx="4"/>
          </p:cNvCxnSpPr>
          <p:nvPr/>
        </p:nvCxnSpPr>
        <p:spPr>
          <a:xfrm rot="16200000" flipV="1">
            <a:off x="7042682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3" name="直線矢印コネクタ 602"/>
          <p:cNvCxnSpPr>
            <a:stCxn id="566" idx="0"/>
            <a:endCxn id="574" idx="4"/>
          </p:cNvCxnSpPr>
          <p:nvPr/>
        </p:nvCxnSpPr>
        <p:spPr>
          <a:xfrm rot="16200000" flipV="1">
            <a:off x="7578467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4" name="直線矢印コネクタ 603"/>
          <p:cNvCxnSpPr>
            <a:stCxn id="566" idx="0"/>
            <a:endCxn id="573" idx="4"/>
          </p:cNvCxnSpPr>
          <p:nvPr/>
        </p:nvCxnSpPr>
        <p:spPr>
          <a:xfrm rot="16200000" flipV="1">
            <a:off x="7399872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5" name="直線矢印コネクタ 604"/>
          <p:cNvCxnSpPr>
            <a:stCxn id="567" idx="0"/>
            <a:endCxn id="569" idx="4"/>
          </p:cNvCxnSpPr>
          <p:nvPr/>
        </p:nvCxnSpPr>
        <p:spPr>
          <a:xfrm rot="16200000" flipV="1">
            <a:off x="6792649" y="3292195"/>
            <a:ext cx="845114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6" name="直線矢印コネクタ 605"/>
          <p:cNvCxnSpPr>
            <a:stCxn id="567" idx="0"/>
            <a:endCxn id="570" idx="4"/>
          </p:cNvCxnSpPr>
          <p:nvPr/>
        </p:nvCxnSpPr>
        <p:spPr>
          <a:xfrm rot="16200000" flipV="1">
            <a:off x="6971244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7" name="直線矢印コネクタ 606"/>
          <p:cNvCxnSpPr>
            <a:stCxn id="567" idx="0"/>
            <a:endCxn id="572" idx="4"/>
          </p:cNvCxnSpPr>
          <p:nvPr/>
        </p:nvCxnSpPr>
        <p:spPr>
          <a:xfrm rot="16200000" flipV="1">
            <a:off x="732843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8" name="直線矢印コネクタ 607"/>
          <p:cNvCxnSpPr>
            <a:stCxn id="567" idx="0"/>
            <a:endCxn id="571" idx="4"/>
          </p:cNvCxnSpPr>
          <p:nvPr/>
        </p:nvCxnSpPr>
        <p:spPr>
          <a:xfrm rot="16200000" flipV="1">
            <a:off x="7149839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9" name="直線矢印コネクタ 608"/>
          <p:cNvCxnSpPr>
            <a:stCxn id="567" idx="0"/>
            <a:endCxn id="574" idx="4"/>
          </p:cNvCxnSpPr>
          <p:nvPr/>
        </p:nvCxnSpPr>
        <p:spPr>
          <a:xfrm rot="16200000" flipV="1">
            <a:off x="768562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0" name="直線矢印コネクタ 609"/>
          <p:cNvCxnSpPr>
            <a:stCxn id="567" idx="0"/>
            <a:endCxn id="573" idx="4"/>
          </p:cNvCxnSpPr>
          <p:nvPr/>
        </p:nvCxnSpPr>
        <p:spPr>
          <a:xfrm rot="16200000" flipV="1">
            <a:off x="750702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1" name="直線矢印コネクタ 610"/>
          <p:cNvCxnSpPr>
            <a:stCxn id="568" idx="0"/>
            <a:endCxn id="569" idx="4"/>
          </p:cNvCxnSpPr>
          <p:nvPr/>
        </p:nvCxnSpPr>
        <p:spPr>
          <a:xfrm rot="16200000" flipV="1">
            <a:off x="6899806" y="3185038"/>
            <a:ext cx="845114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2" name="直線矢印コネクタ 611"/>
          <p:cNvCxnSpPr>
            <a:stCxn id="568" idx="0"/>
            <a:endCxn id="570" idx="4"/>
          </p:cNvCxnSpPr>
          <p:nvPr/>
        </p:nvCxnSpPr>
        <p:spPr>
          <a:xfrm rot="16200000" flipV="1">
            <a:off x="7078401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3" name="直線矢印コネクタ 612"/>
          <p:cNvCxnSpPr>
            <a:stCxn id="568" idx="0"/>
            <a:endCxn id="572" idx="4"/>
          </p:cNvCxnSpPr>
          <p:nvPr/>
        </p:nvCxnSpPr>
        <p:spPr>
          <a:xfrm rot="16200000" flipV="1">
            <a:off x="743559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4" name="直線矢印コネクタ 613"/>
          <p:cNvCxnSpPr>
            <a:stCxn id="568" idx="0"/>
            <a:endCxn id="571" idx="4"/>
          </p:cNvCxnSpPr>
          <p:nvPr/>
        </p:nvCxnSpPr>
        <p:spPr>
          <a:xfrm rot="16200000" flipV="1">
            <a:off x="7256996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5" name="直線矢印コネクタ 614"/>
          <p:cNvCxnSpPr>
            <a:stCxn id="568" idx="0"/>
            <a:endCxn id="574" idx="4"/>
          </p:cNvCxnSpPr>
          <p:nvPr/>
        </p:nvCxnSpPr>
        <p:spPr>
          <a:xfrm rot="16200000" flipV="1">
            <a:off x="779278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6" name="直線矢印コネクタ 615"/>
          <p:cNvCxnSpPr>
            <a:stCxn id="568" idx="0"/>
            <a:endCxn id="573" idx="4"/>
          </p:cNvCxnSpPr>
          <p:nvPr/>
        </p:nvCxnSpPr>
        <p:spPr>
          <a:xfrm rot="16200000" flipV="1">
            <a:off x="761418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7" name="円/楕円 616"/>
          <p:cNvSpPr/>
          <p:nvPr/>
        </p:nvSpPr>
        <p:spPr>
          <a:xfrm>
            <a:off x="8643966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618" name="直線矢印コネクタ 617"/>
          <p:cNvCxnSpPr>
            <a:stCxn id="617" idx="0"/>
            <a:endCxn id="569" idx="4"/>
          </p:cNvCxnSpPr>
          <p:nvPr/>
        </p:nvCxnSpPr>
        <p:spPr>
          <a:xfrm rot="16200000" flipV="1">
            <a:off x="7006963" y="3077881"/>
            <a:ext cx="845114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9" name="直線矢印コネクタ 618"/>
          <p:cNvCxnSpPr>
            <a:stCxn id="617" idx="0"/>
            <a:endCxn id="570" idx="4"/>
          </p:cNvCxnSpPr>
          <p:nvPr/>
        </p:nvCxnSpPr>
        <p:spPr>
          <a:xfrm rot="16200000" flipV="1">
            <a:off x="718555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0" name="直線矢印コネクタ 619"/>
          <p:cNvCxnSpPr>
            <a:stCxn id="617" idx="0"/>
            <a:endCxn id="572" idx="4"/>
          </p:cNvCxnSpPr>
          <p:nvPr/>
        </p:nvCxnSpPr>
        <p:spPr>
          <a:xfrm rot="16200000" flipV="1">
            <a:off x="754274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1" name="直線矢印コネクタ 620"/>
          <p:cNvCxnSpPr>
            <a:stCxn id="617" idx="0"/>
            <a:endCxn id="571" idx="4"/>
          </p:cNvCxnSpPr>
          <p:nvPr/>
        </p:nvCxnSpPr>
        <p:spPr>
          <a:xfrm rot="16200000" flipV="1">
            <a:off x="736415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2" name="直線矢印コネクタ 621"/>
          <p:cNvCxnSpPr>
            <a:stCxn id="617" idx="0"/>
            <a:endCxn id="574" idx="4"/>
          </p:cNvCxnSpPr>
          <p:nvPr/>
        </p:nvCxnSpPr>
        <p:spPr>
          <a:xfrm rot="16200000" flipV="1">
            <a:off x="789993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3" name="直線矢印コネクタ 622"/>
          <p:cNvCxnSpPr>
            <a:stCxn id="617" idx="0"/>
            <a:endCxn id="573" idx="4"/>
          </p:cNvCxnSpPr>
          <p:nvPr/>
        </p:nvCxnSpPr>
        <p:spPr>
          <a:xfrm rot="16200000" flipV="1">
            <a:off x="772134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4" name="円/楕円 623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625" name="直線矢印コネクタ 624"/>
          <p:cNvCxnSpPr>
            <a:stCxn id="484" idx="0"/>
            <a:endCxn id="624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6" name="直線矢印コネクタ 625"/>
          <p:cNvCxnSpPr>
            <a:stCxn id="563" idx="0"/>
            <a:endCxn id="624" idx="4"/>
          </p:cNvCxnSpPr>
          <p:nvPr/>
        </p:nvCxnSpPr>
        <p:spPr>
          <a:xfrm rot="5400000" flipH="1" flipV="1">
            <a:off x="743559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7" name="直線矢印コネクタ 626"/>
          <p:cNvCxnSpPr>
            <a:stCxn id="564" idx="0"/>
            <a:endCxn id="624" idx="4"/>
          </p:cNvCxnSpPr>
          <p:nvPr/>
        </p:nvCxnSpPr>
        <p:spPr>
          <a:xfrm rot="5400000" flipH="1" flipV="1">
            <a:off x="754274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8" name="直線矢印コネクタ 627"/>
          <p:cNvCxnSpPr>
            <a:stCxn id="565" idx="0"/>
            <a:endCxn id="624" idx="4"/>
          </p:cNvCxnSpPr>
          <p:nvPr/>
        </p:nvCxnSpPr>
        <p:spPr>
          <a:xfrm rot="5400000" flipH="1" flipV="1">
            <a:off x="764990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9" name="直線矢印コネクタ 628"/>
          <p:cNvCxnSpPr>
            <a:stCxn id="566" idx="0"/>
            <a:endCxn id="624" idx="4"/>
          </p:cNvCxnSpPr>
          <p:nvPr/>
        </p:nvCxnSpPr>
        <p:spPr>
          <a:xfrm rot="16200000" flipV="1">
            <a:off x="775706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0" name="直線矢印コネクタ 629"/>
          <p:cNvCxnSpPr>
            <a:stCxn id="567" idx="0"/>
            <a:endCxn id="624" idx="4"/>
          </p:cNvCxnSpPr>
          <p:nvPr/>
        </p:nvCxnSpPr>
        <p:spPr>
          <a:xfrm rot="16200000" flipV="1">
            <a:off x="786421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1" name="直線矢印コネクタ 630"/>
          <p:cNvCxnSpPr>
            <a:stCxn id="568" idx="0"/>
            <a:endCxn id="624" idx="4"/>
          </p:cNvCxnSpPr>
          <p:nvPr/>
        </p:nvCxnSpPr>
        <p:spPr>
          <a:xfrm rot="16200000" flipV="1">
            <a:off x="797137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2" name="直線矢印コネクタ 631"/>
          <p:cNvCxnSpPr>
            <a:stCxn id="617" idx="0"/>
            <a:endCxn id="624" idx="4"/>
          </p:cNvCxnSpPr>
          <p:nvPr/>
        </p:nvCxnSpPr>
        <p:spPr>
          <a:xfrm rot="16200000" flipV="1">
            <a:off x="807853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3" name="上矢印 632"/>
          <p:cNvSpPr/>
          <p:nvPr/>
        </p:nvSpPr>
        <p:spPr>
          <a:xfrm rot="2700000">
            <a:off x="7610216" y="5351808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4" name="上矢印 633"/>
          <p:cNvSpPr/>
          <p:nvPr/>
        </p:nvSpPr>
        <p:spPr>
          <a:xfrm rot="18900000">
            <a:off x="6447112" y="5351808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5" name="カギ線コネクタ 595"/>
          <p:cNvCxnSpPr>
            <a:stCxn id="559" idx="0"/>
          </p:cNvCxnSpPr>
          <p:nvPr/>
        </p:nvCxnSpPr>
        <p:spPr>
          <a:xfrm rot="5400000" flipH="1" flipV="1">
            <a:off x="5750744" y="5250684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6" name="カギ線コネクタ 595"/>
          <p:cNvCxnSpPr>
            <a:stCxn id="560" idx="0"/>
          </p:cNvCxnSpPr>
          <p:nvPr/>
        </p:nvCxnSpPr>
        <p:spPr>
          <a:xfrm rot="5400000" flipH="1" flipV="1">
            <a:off x="6500826" y="4929198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37" name="正方形/長方形 636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638" name="正方形/長方形 637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639" name="正方形/長方形 638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640" name="正方形/長方形 639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ja-JP" sz="2800" dirty="0" smtClean="0"/>
              <a:t>Background: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Learning State Representation </a:t>
            </a:r>
            <a:br>
              <a:rPr lang="en-US" altLang="ja-JP" dirty="0" smtClean="0"/>
            </a:br>
            <a:r>
              <a:rPr lang="en-US" altLang="ja-JP" dirty="0" smtClean="0"/>
              <a:t>with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r>
              <a:rPr lang="en-US" altLang="ja-JP" dirty="0" smtClean="0"/>
              <a:t>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Apply Temporal-Difference learning rule to general prediction</a:t>
            </a:r>
            <a:endParaRPr lang="ja-JP" altLang="en-US" dirty="0"/>
          </a:p>
        </p:txBody>
      </p:sp>
      <p:sp>
        <p:nvSpPr>
          <p:cNvPr id="433" name="正方形/長方形 432"/>
          <p:cNvSpPr/>
          <p:nvPr/>
        </p:nvSpPr>
        <p:spPr>
          <a:xfrm>
            <a:off x="5643570" y="2643182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4" name="円/楕円 433"/>
          <p:cNvSpPr/>
          <p:nvPr/>
        </p:nvSpPr>
        <p:spPr>
          <a:xfrm>
            <a:off x="6000792" y="2643183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35" name="円/楕円 434"/>
          <p:cNvSpPr/>
          <p:nvPr/>
        </p:nvSpPr>
        <p:spPr>
          <a:xfrm>
            <a:off x="6357982" y="2643183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36" name="円/楕円 435"/>
          <p:cNvSpPr/>
          <p:nvPr/>
        </p:nvSpPr>
        <p:spPr>
          <a:xfrm>
            <a:off x="671517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37" name="円/楕円 436"/>
          <p:cNvSpPr/>
          <p:nvPr/>
        </p:nvSpPr>
        <p:spPr>
          <a:xfrm>
            <a:off x="707236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38" name="円/楕円 437"/>
          <p:cNvSpPr/>
          <p:nvPr/>
        </p:nvSpPr>
        <p:spPr>
          <a:xfrm>
            <a:off x="742955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39" name="円/楕円 438"/>
          <p:cNvSpPr/>
          <p:nvPr/>
        </p:nvSpPr>
        <p:spPr>
          <a:xfrm>
            <a:off x="778674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40" name="円/楕円 439"/>
          <p:cNvSpPr/>
          <p:nvPr/>
        </p:nvSpPr>
        <p:spPr>
          <a:xfrm>
            <a:off x="8143900" y="2643183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41" name="正方形/長方形 440"/>
          <p:cNvSpPr/>
          <p:nvPr/>
        </p:nvSpPr>
        <p:spPr>
          <a:xfrm>
            <a:off x="6072198" y="2714620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y[t+1]</a:t>
            </a:r>
            <a:endParaRPr kumimoji="1" lang="ja-JP" altLang="en-US" dirty="0"/>
          </a:p>
        </p:txBody>
      </p:sp>
      <p:sp>
        <p:nvSpPr>
          <p:cNvPr id="442" name="正方形/長方形 441"/>
          <p:cNvSpPr/>
          <p:nvPr/>
        </p:nvSpPr>
        <p:spPr>
          <a:xfrm>
            <a:off x="5500694" y="2714620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469" name="円/楕円 468"/>
          <p:cNvSpPr/>
          <p:nvPr/>
        </p:nvSpPr>
        <p:spPr>
          <a:xfrm>
            <a:off x="4857784" y="3143249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470" name="円/楕円 469"/>
          <p:cNvSpPr/>
          <p:nvPr/>
        </p:nvSpPr>
        <p:spPr>
          <a:xfrm>
            <a:off x="5214942" y="3143249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471" name="正方形/長方形 470"/>
          <p:cNvSpPr/>
          <p:nvPr/>
        </p:nvSpPr>
        <p:spPr>
          <a:xfrm>
            <a:off x="4929190" y="3214686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a[t+1]</a:t>
            </a:r>
            <a:endParaRPr kumimoji="1" lang="ja-JP" altLang="en-US" dirty="0"/>
          </a:p>
        </p:txBody>
      </p:sp>
      <p:sp>
        <p:nvSpPr>
          <p:cNvPr id="476" name="上矢印 475"/>
          <p:cNvSpPr/>
          <p:nvPr/>
        </p:nvSpPr>
        <p:spPr>
          <a:xfrm rot="9736512">
            <a:off x="5681969" y="2994581"/>
            <a:ext cx="500066" cy="71827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3" name="上矢印 472"/>
          <p:cNvSpPr/>
          <p:nvPr/>
        </p:nvSpPr>
        <p:spPr>
          <a:xfrm rot="8993587">
            <a:off x="5896283" y="2912948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0" name="直線コネクタ 479"/>
          <p:cNvCxnSpPr/>
          <p:nvPr/>
        </p:nvCxnSpPr>
        <p:spPr>
          <a:xfrm>
            <a:off x="7715272" y="3355974"/>
            <a:ext cx="71438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1" name="左中かっこ 640"/>
          <p:cNvSpPr/>
          <p:nvPr/>
        </p:nvSpPr>
        <p:spPr>
          <a:xfrm>
            <a:off x="4357686" y="2786058"/>
            <a:ext cx="428628" cy="114300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2" name="左中かっこ 641"/>
          <p:cNvSpPr/>
          <p:nvPr/>
        </p:nvSpPr>
        <p:spPr>
          <a:xfrm>
            <a:off x="4357686" y="4000504"/>
            <a:ext cx="428628" cy="114300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3" name="テキスト ボックス 642"/>
          <p:cNvSpPr txBox="1"/>
          <p:nvPr/>
        </p:nvSpPr>
        <p:spPr>
          <a:xfrm>
            <a:off x="2928926" y="3000372"/>
            <a:ext cx="150019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kumimoji="1" lang="en-US" altLang="ja-JP" sz="2400" dirty="0" smtClean="0"/>
              <a:t>Question Network</a:t>
            </a:r>
            <a:endParaRPr kumimoji="1" lang="ja-JP" altLang="en-US" sz="2400" dirty="0"/>
          </a:p>
        </p:txBody>
      </p:sp>
      <p:sp>
        <p:nvSpPr>
          <p:cNvPr id="644" name="テキスト ボックス 643"/>
          <p:cNvSpPr txBox="1"/>
          <p:nvPr/>
        </p:nvSpPr>
        <p:spPr>
          <a:xfrm>
            <a:off x="2928926" y="4188559"/>
            <a:ext cx="150019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kumimoji="1" lang="en-US" altLang="ja-JP" sz="2400" dirty="0" smtClean="0"/>
              <a:t>Answer Network</a:t>
            </a:r>
            <a:endParaRPr kumimoji="1" lang="ja-JP" altLang="en-US" sz="2400" dirty="0"/>
          </a:p>
        </p:txBody>
      </p:sp>
      <p:sp>
        <p:nvSpPr>
          <p:cNvPr id="654" name="左カーブ矢印 653"/>
          <p:cNvSpPr/>
          <p:nvPr/>
        </p:nvSpPr>
        <p:spPr>
          <a:xfrm>
            <a:off x="8286776" y="3643314"/>
            <a:ext cx="714380" cy="3000396"/>
          </a:xfrm>
          <a:prstGeom prst="curvedLeftArrow">
            <a:avLst>
              <a:gd name="adj1" fmla="val 46939"/>
              <a:gd name="adj2" fmla="val 98189"/>
              <a:gd name="adj3" fmla="val 25000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55" name="左カーブ矢印 654"/>
          <p:cNvSpPr/>
          <p:nvPr/>
        </p:nvSpPr>
        <p:spPr>
          <a:xfrm flipV="1">
            <a:off x="8215338" y="2500306"/>
            <a:ext cx="714380" cy="1428760"/>
          </a:xfrm>
          <a:prstGeom prst="curvedLeftArrow">
            <a:avLst>
              <a:gd name="adj1" fmla="val 46939"/>
              <a:gd name="adj2" fmla="val 98189"/>
              <a:gd name="adj3" fmla="val 25000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56" name="テキスト ボックス 655"/>
          <p:cNvSpPr txBox="1"/>
          <p:nvPr/>
        </p:nvSpPr>
        <p:spPr>
          <a:xfrm>
            <a:off x="785786" y="5357826"/>
            <a:ext cx="35719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kumimoji="1" lang="en-US" altLang="ja-JP" sz="2400" dirty="0" smtClean="0"/>
              <a:t>Predictive Representation of States</a:t>
            </a:r>
            <a:endParaRPr kumimoji="1" lang="ja-JP" altLang="en-US" sz="2400" dirty="0"/>
          </a:p>
        </p:txBody>
      </p:sp>
      <p:cxnSp>
        <p:nvCxnSpPr>
          <p:cNvPr id="658" name="カギ線コネクタ 657"/>
          <p:cNvCxnSpPr>
            <a:stCxn id="656" idx="3"/>
            <a:endCxn id="638" idx="2"/>
          </p:cNvCxnSpPr>
          <p:nvPr/>
        </p:nvCxnSpPr>
        <p:spPr>
          <a:xfrm>
            <a:off x="4357686" y="5736391"/>
            <a:ext cx="3143240" cy="764442"/>
          </a:xfrm>
          <a:prstGeom prst="bentConnector4">
            <a:avLst>
              <a:gd name="adj1" fmla="val 13070"/>
              <a:gd name="adj2" fmla="val 12990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7" name="上矢印 476"/>
          <p:cNvSpPr/>
          <p:nvPr/>
        </p:nvSpPr>
        <p:spPr>
          <a:xfrm rot="8628810">
            <a:off x="6241105" y="2876017"/>
            <a:ext cx="500066" cy="942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上矢印 477"/>
          <p:cNvSpPr/>
          <p:nvPr/>
        </p:nvSpPr>
        <p:spPr>
          <a:xfrm rot="8086605">
            <a:off x="6741137" y="2754152"/>
            <a:ext cx="500066" cy="1086620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上矢印 473"/>
          <p:cNvSpPr/>
          <p:nvPr/>
        </p:nvSpPr>
        <p:spPr>
          <a:xfrm rot="7898290">
            <a:off x="6397805" y="2835336"/>
            <a:ext cx="500066" cy="1019165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5" name="上矢印 474"/>
          <p:cNvSpPr/>
          <p:nvPr/>
        </p:nvSpPr>
        <p:spPr>
          <a:xfrm rot="7371379">
            <a:off x="6851392" y="2652515"/>
            <a:ext cx="500066" cy="1287730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" grpId="0" animBg="1"/>
      <p:bldP spid="6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Pros and Cons of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0213"/>
            <a:ext cx="8186766" cy="4425950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Pros:</a:t>
            </a:r>
          </a:p>
          <a:p>
            <a:pPr lvl="1"/>
            <a:r>
              <a:rPr lang="en-US" altLang="ja-JP" dirty="0" smtClean="0"/>
              <a:t>Learning state representation as a set of predictions for </a:t>
            </a:r>
            <a:r>
              <a:rPr lang="en-US" altLang="ja-JP" dirty="0" smtClean="0">
                <a:solidFill>
                  <a:schemeClr val="accent1"/>
                </a:solidFill>
              </a:rPr>
              <a:t>strictly observable quantities</a:t>
            </a:r>
            <a:endParaRPr kumimoji="1" lang="en-US" altLang="ja-JP" dirty="0" smtClean="0">
              <a:solidFill>
                <a:schemeClr val="accent1"/>
              </a:solidFill>
            </a:endParaRPr>
          </a:p>
          <a:p>
            <a:pPr lvl="2"/>
            <a:r>
              <a:rPr kumimoji="1" lang="en-US" altLang="ja-JP" dirty="0" smtClean="0"/>
              <a:t>More reliable than beliefs on hidden states</a:t>
            </a:r>
          </a:p>
          <a:p>
            <a:pPr lvl="1"/>
            <a:r>
              <a:rPr lang="en-US" altLang="ja-JP" dirty="0" smtClean="0"/>
              <a:t>Applying </a:t>
            </a:r>
            <a:r>
              <a:rPr lang="en-US" altLang="ja-JP" dirty="0" smtClean="0"/>
              <a:t>TD</a:t>
            </a:r>
            <a:r>
              <a:rPr lang="ja-JP" altLang="en-US" dirty="0" smtClean="0"/>
              <a:t> </a:t>
            </a:r>
            <a:r>
              <a:rPr lang="en-US" altLang="ja-JP" dirty="0" smtClean="0"/>
              <a:t>Learning </a:t>
            </a:r>
            <a:r>
              <a:rPr lang="en-US" altLang="ja-JP" dirty="0" smtClean="0"/>
              <a:t>to general predictions</a:t>
            </a:r>
          </a:p>
          <a:p>
            <a:pPr lvl="2"/>
            <a:r>
              <a:rPr kumimoji="1" lang="en-US" altLang="ja-JP" dirty="0" smtClean="0"/>
              <a:t>Bootstrap learning of predictive representations</a:t>
            </a:r>
          </a:p>
          <a:p>
            <a:r>
              <a:rPr lang="en-US" altLang="ja-JP" dirty="0" smtClean="0"/>
              <a:t>Cons:</a:t>
            </a:r>
          </a:p>
          <a:p>
            <a:pPr lvl="1"/>
            <a:r>
              <a:rPr lang="en-US" altLang="ja-JP" dirty="0" smtClean="0"/>
              <a:t>Correct state representation requires </a:t>
            </a:r>
            <a:br>
              <a:rPr lang="en-US" altLang="ja-JP" dirty="0" smtClean="0"/>
            </a:br>
            <a:r>
              <a:rPr lang="en-US" altLang="ja-JP" dirty="0" smtClean="0">
                <a:solidFill>
                  <a:schemeClr val="accent1"/>
                </a:solidFill>
              </a:rPr>
              <a:t>a question network, tailored for each problem</a:t>
            </a:r>
          </a:p>
          <a:p>
            <a:pPr lvl="2"/>
            <a:r>
              <a:rPr kumimoji="1" lang="en-US" altLang="ja-JP" dirty="0" smtClean="0"/>
              <a:t>If the set of questions is not sufficient, </a:t>
            </a:r>
            <a:br>
              <a:rPr kumimoji="1" lang="en-US" altLang="ja-JP" dirty="0" smtClean="0"/>
            </a:br>
            <a:r>
              <a:rPr kumimoji="1" lang="en-US" altLang="ja-JP" dirty="0" smtClean="0"/>
              <a:t>a correct state representation cannot be obtained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角丸四角形 75"/>
          <p:cNvSpPr/>
          <p:nvPr/>
        </p:nvSpPr>
        <p:spPr>
          <a:xfrm>
            <a:off x="214282" y="1357298"/>
            <a:ext cx="8786874" cy="2857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7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0213"/>
            <a:ext cx="8115328" cy="442595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Pros:</a:t>
            </a:r>
          </a:p>
          <a:p>
            <a:pPr lvl="1"/>
            <a:r>
              <a:rPr lang="en-US" altLang="ja-JP" dirty="0" smtClean="0"/>
              <a:t>Learning state representation as a set of predictions for </a:t>
            </a:r>
            <a:r>
              <a:rPr lang="en-US" altLang="ja-JP" dirty="0" smtClean="0">
                <a:solidFill>
                  <a:schemeClr val="accent1"/>
                </a:solidFill>
              </a:rPr>
              <a:t>strictly observable quantities</a:t>
            </a:r>
          </a:p>
          <a:p>
            <a:pPr lvl="2"/>
            <a:r>
              <a:rPr lang="en-US" altLang="ja-JP" dirty="0" smtClean="0"/>
              <a:t>More reliable than beliefs on hidden states</a:t>
            </a:r>
          </a:p>
          <a:p>
            <a:pPr lvl="1"/>
            <a:r>
              <a:rPr lang="en-US" altLang="ja-JP" dirty="0" smtClean="0"/>
              <a:t>Applying TD</a:t>
            </a:r>
            <a:r>
              <a:rPr lang="ja-JP" altLang="en-US" dirty="0" smtClean="0"/>
              <a:t> </a:t>
            </a:r>
            <a:r>
              <a:rPr lang="en-US" altLang="ja-JP" dirty="0" smtClean="0"/>
              <a:t>Learning to general predictions</a:t>
            </a:r>
          </a:p>
          <a:p>
            <a:pPr lvl="2"/>
            <a:r>
              <a:rPr lang="en-US" altLang="ja-JP" dirty="0" smtClean="0"/>
              <a:t>Bootstrap learning of predictive representations</a:t>
            </a:r>
          </a:p>
          <a:p>
            <a:r>
              <a:rPr lang="en-US" altLang="ja-JP" dirty="0" smtClean="0"/>
              <a:t>Cons:</a:t>
            </a:r>
          </a:p>
          <a:p>
            <a:pPr lvl="1"/>
            <a:r>
              <a:rPr lang="en-US" altLang="ja-JP" dirty="0" smtClean="0"/>
              <a:t>Correct state representation requires </a:t>
            </a:r>
            <a:br>
              <a:rPr lang="en-US" altLang="ja-JP" dirty="0" smtClean="0"/>
            </a:br>
            <a:r>
              <a:rPr lang="en-US" altLang="ja-JP" dirty="0" smtClean="0">
                <a:solidFill>
                  <a:schemeClr val="accent1"/>
                </a:solidFill>
              </a:rPr>
              <a:t>a question network, tailored for each problem</a:t>
            </a:r>
          </a:p>
          <a:p>
            <a:pPr lvl="2"/>
            <a:r>
              <a:rPr lang="en-US" altLang="ja-JP" dirty="0" smtClean="0"/>
              <a:t>If the set of questions is not sufficient, </a:t>
            </a:r>
            <a:br>
              <a:rPr lang="en-US" altLang="ja-JP" dirty="0" smtClean="0"/>
            </a:br>
            <a:r>
              <a:rPr lang="en-US" altLang="ja-JP" dirty="0" smtClean="0"/>
              <a:t>a correct state representation cannot be obtained</a:t>
            </a:r>
            <a:endParaRPr lang="ja-JP" altLang="en-US" dirty="0"/>
          </a:p>
        </p:txBody>
      </p:sp>
      <p:grpSp>
        <p:nvGrpSpPr>
          <p:cNvPr id="3" name="グループ化 75"/>
          <p:cNvGrpSpPr/>
          <p:nvPr/>
        </p:nvGrpSpPr>
        <p:grpSpPr>
          <a:xfrm>
            <a:off x="-51412" y="2928934"/>
            <a:ext cx="8481064" cy="3974969"/>
            <a:chOff x="-51412" y="2928934"/>
            <a:chExt cx="8481064" cy="3974969"/>
          </a:xfrm>
        </p:grpSpPr>
        <p:grpSp>
          <p:nvGrpSpPr>
            <p:cNvPr id="23" name="グループ化 76"/>
            <p:cNvGrpSpPr/>
            <p:nvPr/>
          </p:nvGrpSpPr>
          <p:grpSpPr>
            <a:xfrm>
              <a:off x="5286380" y="3071810"/>
              <a:ext cx="3143272" cy="3155414"/>
              <a:chOff x="5786446" y="2500306"/>
              <a:chExt cx="3143272" cy="3155414"/>
            </a:xfrm>
          </p:grpSpPr>
          <p:sp>
            <p:nvSpPr>
              <p:cNvPr id="78" name="円/楕円 77"/>
              <p:cNvSpPr/>
              <p:nvPr/>
            </p:nvSpPr>
            <p:spPr>
              <a:xfrm>
                <a:off x="7572396" y="2928934"/>
                <a:ext cx="428628" cy="42862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0</a:t>
                </a:r>
                <a:endParaRPr kumimoji="1" lang="ja-JP" altLang="en-US" dirty="0"/>
              </a:p>
            </p:txBody>
          </p:sp>
          <p:sp>
            <p:nvSpPr>
              <p:cNvPr id="79" name="円/楕円 78"/>
              <p:cNvSpPr/>
              <p:nvPr/>
            </p:nvSpPr>
            <p:spPr>
              <a:xfrm>
                <a:off x="8072462" y="3500438"/>
                <a:ext cx="428628" cy="42862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0</a:t>
                </a:r>
                <a:endParaRPr kumimoji="1" lang="ja-JP" altLang="en-US" dirty="0"/>
              </a:p>
            </p:txBody>
          </p:sp>
          <p:sp>
            <p:nvSpPr>
              <p:cNvPr id="80" name="円/楕円 79"/>
              <p:cNvSpPr/>
              <p:nvPr/>
            </p:nvSpPr>
            <p:spPr>
              <a:xfrm>
                <a:off x="6715140" y="4857760"/>
                <a:ext cx="428628" cy="42862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0</a:t>
                </a:r>
                <a:endParaRPr kumimoji="1" lang="ja-JP" altLang="en-US" dirty="0"/>
              </a:p>
            </p:txBody>
          </p:sp>
          <p:sp>
            <p:nvSpPr>
              <p:cNvPr id="81" name="円/楕円 80"/>
              <p:cNvSpPr/>
              <p:nvPr/>
            </p:nvSpPr>
            <p:spPr>
              <a:xfrm>
                <a:off x="6143636" y="4286256"/>
                <a:ext cx="428628" cy="42862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0</a:t>
                </a:r>
                <a:endParaRPr kumimoji="1" lang="ja-JP" altLang="en-US" dirty="0"/>
              </a:p>
            </p:txBody>
          </p:sp>
          <p:cxnSp>
            <p:nvCxnSpPr>
              <p:cNvPr id="82" name="曲線コネクタ 35"/>
              <p:cNvCxnSpPr>
                <a:stCxn id="78" idx="6"/>
                <a:endCxn id="79" idx="0"/>
              </p:cNvCxnSpPr>
              <p:nvPr/>
            </p:nvCxnSpPr>
            <p:spPr>
              <a:xfrm>
                <a:off x="8001024" y="3143248"/>
                <a:ext cx="285752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曲線コネクタ 35"/>
              <p:cNvCxnSpPr>
                <a:stCxn id="79" idx="2"/>
                <a:endCxn id="78" idx="4"/>
              </p:cNvCxnSpPr>
              <p:nvPr/>
            </p:nvCxnSpPr>
            <p:spPr>
              <a:xfrm rot="10800000">
                <a:off x="7786710" y="3357562"/>
                <a:ext cx="285752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4" name="曲線コネクタ 35"/>
              <p:cNvCxnSpPr>
                <a:stCxn id="80" idx="2"/>
                <a:endCxn id="81" idx="4"/>
              </p:cNvCxnSpPr>
              <p:nvPr/>
            </p:nvCxnSpPr>
            <p:spPr>
              <a:xfrm rot="10800000">
                <a:off x="6357950" y="4714884"/>
                <a:ext cx="357190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5" name="曲線コネクタ 35"/>
              <p:cNvCxnSpPr>
                <a:stCxn id="81" idx="6"/>
                <a:endCxn id="80" idx="0"/>
              </p:cNvCxnSpPr>
              <p:nvPr/>
            </p:nvCxnSpPr>
            <p:spPr>
              <a:xfrm>
                <a:off x="6572264" y="4500570"/>
                <a:ext cx="357190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6" name="円/楕円 85"/>
              <p:cNvSpPr/>
              <p:nvPr/>
            </p:nvSpPr>
            <p:spPr>
              <a:xfrm>
                <a:off x="8072462" y="4357694"/>
                <a:ext cx="428628" cy="42862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0</a:t>
                </a:r>
                <a:endParaRPr kumimoji="1" lang="ja-JP" altLang="en-US" dirty="0"/>
              </a:p>
            </p:txBody>
          </p:sp>
          <p:sp>
            <p:nvSpPr>
              <p:cNvPr id="87" name="円/楕円 86"/>
              <p:cNvSpPr/>
              <p:nvPr/>
            </p:nvSpPr>
            <p:spPr>
              <a:xfrm>
                <a:off x="7500958" y="4857760"/>
                <a:ext cx="428628" cy="42862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0</a:t>
                </a:r>
                <a:endParaRPr kumimoji="1" lang="ja-JP" altLang="en-US" dirty="0"/>
              </a:p>
            </p:txBody>
          </p:sp>
          <p:sp>
            <p:nvSpPr>
              <p:cNvPr id="88" name="円/楕円 87"/>
              <p:cNvSpPr/>
              <p:nvPr/>
            </p:nvSpPr>
            <p:spPr>
              <a:xfrm>
                <a:off x="6143636" y="3500438"/>
                <a:ext cx="428628" cy="42862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0</a:t>
                </a:r>
                <a:endParaRPr kumimoji="1" lang="ja-JP" altLang="en-US" dirty="0"/>
              </a:p>
            </p:txBody>
          </p:sp>
          <p:sp>
            <p:nvSpPr>
              <p:cNvPr id="89" name="円/楕円 88"/>
              <p:cNvSpPr/>
              <p:nvPr/>
            </p:nvSpPr>
            <p:spPr>
              <a:xfrm>
                <a:off x="6715140" y="2928934"/>
                <a:ext cx="428628" cy="42862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1</a:t>
                </a:r>
                <a:endParaRPr kumimoji="1" lang="ja-JP" altLang="en-US" dirty="0"/>
              </a:p>
            </p:txBody>
          </p:sp>
          <p:cxnSp>
            <p:nvCxnSpPr>
              <p:cNvPr id="90" name="曲線コネクタ 35"/>
              <p:cNvCxnSpPr>
                <a:stCxn id="86" idx="4"/>
                <a:endCxn id="87" idx="6"/>
              </p:cNvCxnSpPr>
              <p:nvPr/>
            </p:nvCxnSpPr>
            <p:spPr>
              <a:xfrm rot="5400000">
                <a:off x="7965305" y="4750603"/>
                <a:ext cx="285752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1" name="曲線コネクタ 35"/>
              <p:cNvCxnSpPr>
                <a:stCxn id="87" idx="0"/>
                <a:endCxn id="86" idx="2"/>
              </p:cNvCxnSpPr>
              <p:nvPr/>
            </p:nvCxnSpPr>
            <p:spPr>
              <a:xfrm rot="5400000" flipH="1" flipV="1">
                <a:off x="7750991" y="4536289"/>
                <a:ext cx="285752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2" name="曲線コネクタ 35"/>
              <p:cNvCxnSpPr>
                <a:stCxn id="88" idx="0"/>
                <a:endCxn id="89" idx="2"/>
              </p:cNvCxnSpPr>
              <p:nvPr/>
            </p:nvCxnSpPr>
            <p:spPr>
              <a:xfrm rot="5400000" flipH="1" flipV="1">
                <a:off x="6357950" y="3143248"/>
                <a:ext cx="357190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3" name="曲線コネクタ 35"/>
              <p:cNvCxnSpPr>
                <a:stCxn id="89" idx="4"/>
                <a:endCxn id="88" idx="6"/>
              </p:cNvCxnSpPr>
              <p:nvPr/>
            </p:nvCxnSpPr>
            <p:spPr>
              <a:xfrm rot="5400000">
                <a:off x="6572264" y="3357562"/>
                <a:ext cx="357190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4" name="曲線コネクタ 35"/>
              <p:cNvCxnSpPr/>
              <p:nvPr/>
            </p:nvCxnSpPr>
            <p:spPr>
              <a:xfrm rot="2700000">
                <a:off x="8327880" y="3942502"/>
                <a:ext cx="285752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5" name="曲線コネクタ 35"/>
              <p:cNvCxnSpPr/>
              <p:nvPr/>
            </p:nvCxnSpPr>
            <p:spPr>
              <a:xfrm rot="13500000">
                <a:off x="8024794" y="3942502"/>
                <a:ext cx="285752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6" name="曲線コネクタ 35"/>
              <p:cNvCxnSpPr/>
              <p:nvPr/>
            </p:nvCxnSpPr>
            <p:spPr>
              <a:xfrm rot="13500000">
                <a:off x="6044275" y="3917245"/>
                <a:ext cx="357190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7" name="曲線コネクタ 35"/>
              <p:cNvCxnSpPr/>
              <p:nvPr/>
            </p:nvCxnSpPr>
            <p:spPr>
              <a:xfrm rot="2700000">
                <a:off x="6347360" y="3917245"/>
                <a:ext cx="357190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8" name="曲線コネクタ 35"/>
              <p:cNvCxnSpPr/>
              <p:nvPr/>
            </p:nvCxnSpPr>
            <p:spPr>
              <a:xfrm rot="8100000">
                <a:off x="7166051" y="5053817"/>
                <a:ext cx="285752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9" name="曲線コネクタ 35"/>
              <p:cNvCxnSpPr/>
              <p:nvPr/>
            </p:nvCxnSpPr>
            <p:spPr>
              <a:xfrm rot="18900000">
                <a:off x="7166051" y="4750731"/>
                <a:ext cx="285752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0" name="曲線コネクタ 35"/>
              <p:cNvCxnSpPr/>
              <p:nvPr/>
            </p:nvCxnSpPr>
            <p:spPr>
              <a:xfrm rot="18900000">
                <a:off x="7155589" y="2805931"/>
                <a:ext cx="357190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1" name="曲線コネクタ 35"/>
              <p:cNvCxnSpPr/>
              <p:nvPr/>
            </p:nvCxnSpPr>
            <p:spPr>
              <a:xfrm rot="8100000">
                <a:off x="7155589" y="3109016"/>
                <a:ext cx="357190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02" name="テキスト ボックス 101"/>
              <p:cNvSpPr txBox="1"/>
              <p:nvPr/>
            </p:nvSpPr>
            <p:spPr>
              <a:xfrm>
                <a:off x="7215206" y="250030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</a:t>
                </a:r>
                <a:endParaRPr kumimoji="1" lang="ja-JP" altLang="en-US" dirty="0"/>
              </a:p>
            </p:txBody>
          </p:sp>
          <p:sp>
            <p:nvSpPr>
              <p:cNvPr id="103" name="テキスト ボックス 102"/>
              <p:cNvSpPr txBox="1"/>
              <p:nvPr/>
            </p:nvSpPr>
            <p:spPr>
              <a:xfrm>
                <a:off x="8143900" y="292893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</a:t>
                </a:r>
                <a:endParaRPr kumimoji="1" lang="ja-JP" altLang="en-US" dirty="0"/>
              </a:p>
            </p:txBody>
          </p:sp>
          <p:sp>
            <p:nvSpPr>
              <p:cNvPr id="104" name="テキスト ボックス 103"/>
              <p:cNvSpPr txBox="1"/>
              <p:nvPr/>
            </p:nvSpPr>
            <p:spPr>
              <a:xfrm>
                <a:off x="8572528" y="392906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</a:t>
                </a:r>
                <a:endParaRPr kumimoji="1" lang="ja-JP" altLang="en-US" dirty="0"/>
              </a:p>
            </p:txBody>
          </p:sp>
          <p:sp>
            <p:nvSpPr>
              <p:cNvPr id="105" name="テキスト ボックス 104"/>
              <p:cNvSpPr txBox="1"/>
              <p:nvPr/>
            </p:nvSpPr>
            <p:spPr>
              <a:xfrm>
                <a:off x="8215338" y="492919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</a:t>
                </a:r>
                <a:endParaRPr kumimoji="1" lang="ja-JP" altLang="en-US" dirty="0"/>
              </a:p>
            </p:txBody>
          </p:sp>
          <p:sp>
            <p:nvSpPr>
              <p:cNvPr id="106" name="テキスト ボックス 105"/>
              <p:cNvSpPr txBox="1"/>
              <p:nvPr/>
            </p:nvSpPr>
            <p:spPr>
              <a:xfrm>
                <a:off x="7143768" y="528638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</a:t>
                </a:r>
                <a:endParaRPr kumimoji="1" lang="ja-JP" altLang="en-US" dirty="0"/>
              </a:p>
            </p:txBody>
          </p:sp>
          <p:sp>
            <p:nvSpPr>
              <p:cNvPr id="107" name="テキスト ボックス 106"/>
              <p:cNvSpPr txBox="1"/>
              <p:nvPr/>
            </p:nvSpPr>
            <p:spPr>
              <a:xfrm>
                <a:off x="6215074" y="485776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</a:t>
                </a:r>
                <a:endParaRPr kumimoji="1" lang="ja-JP" altLang="en-US" dirty="0"/>
              </a:p>
            </p:txBody>
          </p:sp>
          <p:sp>
            <p:nvSpPr>
              <p:cNvPr id="108" name="テキスト ボックス 107"/>
              <p:cNvSpPr txBox="1"/>
              <p:nvPr/>
            </p:nvSpPr>
            <p:spPr>
              <a:xfrm>
                <a:off x="5857884" y="392906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</a:t>
                </a:r>
                <a:endParaRPr kumimoji="1" lang="ja-JP" altLang="en-US" dirty="0"/>
              </a:p>
            </p:txBody>
          </p:sp>
          <p:sp>
            <p:nvSpPr>
              <p:cNvPr id="109" name="テキスト ボックス 108"/>
              <p:cNvSpPr txBox="1"/>
              <p:nvPr/>
            </p:nvSpPr>
            <p:spPr>
              <a:xfrm>
                <a:off x="6215074" y="300037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</a:t>
                </a:r>
                <a:endParaRPr kumimoji="1" lang="ja-JP" altLang="en-US" dirty="0"/>
              </a:p>
            </p:txBody>
          </p:sp>
          <p:sp>
            <p:nvSpPr>
              <p:cNvPr id="110" name="テキスト ボックス 109"/>
              <p:cNvSpPr txBox="1"/>
              <p:nvPr/>
            </p:nvSpPr>
            <p:spPr>
              <a:xfrm>
                <a:off x="7215206" y="328612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  <a:endParaRPr kumimoji="1" lang="ja-JP" altLang="en-US" dirty="0"/>
              </a:p>
            </p:txBody>
          </p:sp>
          <p:sp>
            <p:nvSpPr>
              <p:cNvPr id="111" name="テキスト ボックス 110"/>
              <p:cNvSpPr txBox="1"/>
              <p:nvPr/>
            </p:nvSpPr>
            <p:spPr>
              <a:xfrm>
                <a:off x="7643834" y="350043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  <a:endParaRPr kumimoji="1" lang="ja-JP" altLang="en-US" dirty="0"/>
              </a:p>
            </p:txBody>
          </p:sp>
          <p:sp>
            <p:nvSpPr>
              <p:cNvPr id="112" name="テキスト ボックス 111"/>
              <p:cNvSpPr txBox="1"/>
              <p:nvPr/>
            </p:nvSpPr>
            <p:spPr>
              <a:xfrm>
                <a:off x="7786710" y="392906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  <a:endParaRPr kumimoji="1" lang="ja-JP" altLang="en-US" dirty="0"/>
              </a:p>
            </p:txBody>
          </p:sp>
          <p:sp>
            <p:nvSpPr>
              <p:cNvPr id="113" name="テキスト ボックス 112"/>
              <p:cNvSpPr txBox="1"/>
              <p:nvPr/>
            </p:nvSpPr>
            <p:spPr>
              <a:xfrm>
                <a:off x="7643834" y="435769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  <a:endParaRPr kumimoji="1" lang="ja-JP" altLang="en-US" dirty="0"/>
              </a:p>
            </p:txBody>
          </p:sp>
          <p:sp>
            <p:nvSpPr>
              <p:cNvPr id="114" name="テキスト ボックス 113"/>
              <p:cNvSpPr txBox="1"/>
              <p:nvPr/>
            </p:nvSpPr>
            <p:spPr>
              <a:xfrm>
                <a:off x="7215206" y="457200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  <a:endParaRPr kumimoji="1" lang="ja-JP" altLang="en-US" dirty="0"/>
              </a:p>
            </p:txBody>
          </p:sp>
          <p:sp>
            <p:nvSpPr>
              <p:cNvPr id="115" name="テキスト ボックス 114"/>
              <p:cNvSpPr txBox="1"/>
              <p:nvPr/>
            </p:nvSpPr>
            <p:spPr>
              <a:xfrm>
                <a:off x="6715140" y="435769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  <a:endParaRPr kumimoji="1" lang="ja-JP" altLang="en-US" dirty="0"/>
              </a:p>
            </p:txBody>
          </p:sp>
          <p:sp>
            <p:nvSpPr>
              <p:cNvPr id="116" name="テキスト ボックス 115"/>
              <p:cNvSpPr txBox="1"/>
              <p:nvPr/>
            </p:nvSpPr>
            <p:spPr>
              <a:xfrm>
                <a:off x="6643702" y="392906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  <a:endParaRPr kumimoji="1" lang="ja-JP" altLang="en-US" dirty="0"/>
              </a:p>
            </p:txBody>
          </p:sp>
          <p:sp>
            <p:nvSpPr>
              <p:cNvPr id="117" name="テキスト ボックス 116"/>
              <p:cNvSpPr txBox="1"/>
              <p:nvPr/>
            </p:nvSpPr>
            <p:spPr>
              <a:xfrm>
                <a:off x="6786578" y="342900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  <a:endParaRPr kumimoji="1" lang="ja-JP" altLang="en-US" dirty="0"/>
              </a:p>
            </p:txBody>
          </p:sp>
          <p:sp>
            <p:nvSpPr>
              <p:cNvPr id="118" name="スマイル 117"/>
              <p:cNvSpPr/>
              <p:nvPr/>
            </p:nvSpPr>
            <p:spPr>
              <a:xfrm>
                <a:off x="5786446" y="3429000"/>
                <a:ext cx="285752" cy="285752"/>
              </a:xfrm>
              <a:prstGeom prst="smileyFac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" name="グループ化 121"/>
            <p:cNvGrpSpPr/>
            <p:nvPr/>
          </p:nvGrpSpPr>
          <p:grpSpPr>
            <a:xfrm>
              <a:off x="-51412" y="3609860"/>
              <a:ext cx="7909560" cy="3294043"/>
              <a:chOff x="-51412" y="3609860"/>
              <a:chExt cx="7909560" cy="3294043"/>
            </a:xfrm>
          </p:grpSpPr>
          <p:sp>
            <p:nvSpPr>
              <p:cNvPr id="120" name="フリーフォーム 119"/>
              <p:cNvSpPr/>
              <p:nvPr/>
            </p:nvSpPr>
            <p:spPr>
              <a:xfrm>
                <a:off x="-51412" y="3609860"/>
                <a:ext cx="4650954" cy="3294043"/>
              </a:xfrm>
              <a:custGeom>
                <a:avLst/>
                <a:gdLst>
                  <a:gd name="connsiteX0" fmla="*/ 62429 w 4650954"/>
                  <a:gd name="connsiteY0" fmla="*/ 2801957 h 3294043"/>
                  <a:gd name="connsiteX1" fmla="*/ 425985 w 4650954"/>
                  <a:gd name="connsiteY1" fmla="*/ 1777388 h 3294043"/>
                  <a:gd name="connsiteX2" fmla="*/ 1098014 w 4650954"/>
                  <a:gd name="connsiteY2" fmla="*/ 796887 h 3294043"/>
                  <a:gd name="connsiteX3" fmla="*/ 2122583 w 4650954"/>
                  <a:gd name="connsiteY3" fmla="*/ 124858 h 3294043"/>
                  <a:gd name="connsiteX4" fmla="*/ 2629359 w 4650954"/>
                  <a:gd name="connsiteY4" fmla="*/ 113841 h 3294043"/>
                  <a:gd name="connsiteX5" fmla="*/ 3664945 w 4650954"/>
                  <a:gd name="connsiteY5" fmla="*/ 807904 h 3294043"/>
                  <a:gd name="connsiteX6" fmla="*/ 4336973 w 4650954"/>
                  <a:gd name="connsiteY6" fmla="*/ 1821456 h 3294043"/>
                  <a:gd name="connsiteX7" fmla="*/ 4645446 w 4650954"/>
                  <a:gd name="connsiteY7" fmla="*/ 2923142 h 3294043"/>
                  <a:gd name="connsiteX8" fmla="*/ 4303923 w 4650954"/>
                  <a:gd name="connsiteY8" fmla="*/ 3264665 h 3294043"/>
                  <a:gd name="connsiteX9" fmla="*/ 3863248 w 4650954"/>
                  <a:gd name="connsiteY9" fmla="*/ 3099412 h 3294043"/>
                  <a:gd name="connsiteX10" fmla="*/ 3620877 w 4650954"/>
                  <a:gd name="connsiteY10" fmla="*/ 2129928 h 3294043"/>
                  <a:gd name="connsiteX11" fmla="*/ 3136135 w 4650954"/>
                  <a:gd name="connsiteY11" fmla="*/ 1325697 h 3294043"/>
                  <a:gd name="connsiteX12" fmla="*/ 2398005 w 4650954"/>
                  <a:gd name="connsiteY12" fmla="*/ 697735 h 3294043"/>
                  <a:gd name="connsiteX13" fmla="*/ 1593773 w 4650954"/>
                  <a:gd name="connsiteY13" fmla="*/ 1303663 h 3294043"/>
                  <a:gd name="connsiteX14" fmla="*/ 1098014 w 4650954"/>
                  <a:gd name="connsiteY14" fmla="*/ 2107894 h 3294043"/>
                  <a:gd name="connsiteX15" fmla="*/ 723441 w 4650954"/>
                  <a:gd name="connsiteY15" fmla="*/ 2989244 h 3294043"/>
                  <a:gd name="connsiteX16" fmla="*/ 370901 w 4650954"/>
                  <a:gd name="connsiteY16" fmla="*/ 3242632 h 3294043"/>
                  <a:gd name="connsiteX17" fmla="*/ 51412 w 4650954"/>
                  <a:gd name="connsiteY17" fmla="*/ 3132463 h 3294043"/>
                  <a:gd name="connsiteX18" fmla="*/ 62429 w 4650954"/>
                  <a:gd name="connsiteY18" fmla="*/ 2801957 h 3294043"/>
                  <a:gd name="connsiteX0" fmla="*/ 62429 w 4650954"/>
                  <a:gd name="connsiteY0" fmla="*/ 2801957 h 3294043"/>
                  <a:gd name="connsiteX1" fmla="*/ 425985 w 4650954"/>
                  <a:gd name="connsiteY1" fmla="*/ 1777388 h 3294043"/>
                  <a:gd name="connsiteX2" fmla="*/ 1098014 w 4650954"/>
                  <a:gd name="connsiteY2" fmla="*/ 796887 h 3294043"/>
                  <a:gd name="connsiteX3" fmla="*/ 2122583 w 4650954"/>
                  <a:gd name="connsiteY3" fmla="*/ 124858 h 3294043"/>
                  <a:gd name="connsiteX4" fmla="*/ 2629359 w 4650954"/>
                  <a:gd name="connsiteY4" fmla="*/ 113841 h 3294043"/>
                  <a:gd name="connsiteX5" fmla="*/ 3664945 w 4650954"/>
                  <a:gd name="connsiteY5" fmla="*/ 807904 h 3294043"/>
                  <a:gd name="connsiteX6" fmla="*/ 4336973 w 4650954"/>
                  <a:gd name="connsiteY6" fmla="*/ 1821456 h 3294043"/>
                  <a:gd name="connsiteX7" fmla="*/ 4645446 w 4650954"/>
                  <a:gd name="connsiteY7" fmla="*/ 2923142 h 3294043"/>
                  <a:gd name="connsiteX8" fmla="*/ 4303923 w 4650954"/>
                  <a:gd name="connsiteY8" fmla="*/ 3264665 h 3294043"/>
                  <a:gd name="connsiteX9" fmla="*/ 3863248 w 4650954"/>
                  <a:gd name="connsiteY9" fmla="*/ 3099412 h 3294043"/>
                  <a:gd name="connsiteX10" fmla="*/ 3620877 w 4650954"/>
                  <a:gd name="connsiteY10" fmla="*/ 2129928 h 3294043"/>
                  <a:gd name="connsiteX11" fmla="*/ 3136135 w 4650954"/>
                  <a:gd name="connsiteY11" fmla="*/ 1325697 h 3294043"/>
                  <a:gd name="connsiteX12" fmla="*/ 2398005 w 4650954"/>
                  <a:gd name="connsiteY12" fmla="*/ 840587 h 3294043"/>
                  <a:gd name="connsiteX13" fmla="*/ 1593773 w 4650954"/>
                  <a:gd name="connsiteY13" fmla="*/ 1303663 h 3294043"/>
                  <a:gd name="connsiteX14" fmla="*/ 1098014 w 4650954"/>
                  <a:gd name="connsiteY14" fmla="*/ 2107894 h 3294043"/>
                  <a:gd name="connsiteX15" fmla="*/ 723441 w 4650954"/>
                  <a:gd name="connsiteY15" fmla="*/ 2989244 h 3294043"/>
                  <a:gd name="connsiteX16" fmla="*/ 370901 w 4650954"/>
                  <a:gd name="connsiteY16" fmla="*/ 3242632 h 3294043"/>
                  <a:gd name="connsiteX17" fmla="*/ 51412 w 4650954"/>
                  <a:gd name="connsiteY17" fmla="*/ 3132463 h 3294043"/>
                  <a:gd name="connsiteX18" fmla="*/ 62429 w 4650954"/>
                  <a:gd name="connsiteY18" fmla="*/ 2801957 h 3294043"/>
                  <a:gd name="connsiteX0" fmla="*/ 62429 w 4650954"/>
                  <a:gd name="connsiteY0" fmla="*/ 2801957 h 3294043"/>
                  <a:gd name="connsiteX1" fmla="*/ 425985 w 4650954"/>
                  <a:gd name="connsiteY1" fmla="*/ 1777388 h 3294043"/>
                  <a:gd name="connsiteX2" fmla="*/ 1098014 w 4650954"/>
                  <a:gd name="connsiteY2" fmla="*/ 796887 h 3294043"/>
                  <a:gd name="connsiteX3" fmla="*/ 1979675 w 4650954"/>
                  <a:gd name="connsiteY3" fmla="*/ 124858 h 3294043"/>
                  <a:gd name="connsiteX4" fmla="*/ 2629359 w 4650954"/>
                  <a:gd name="connsiteY4" fmla="*/ 113841 h 3294043"/>
                  <a:gd name="connsiteX5" fmla="*/ 3664945 w 4650954"/>
                  <a:gd name="connsiteY5" fmla="*/ 807904 h 3294043"/>
                  <a:gd name="connsiteX6" fmla="*/ 4336973 w 4650954"/>
                  <a:gd name="connsiteY6" fmla="*/ 1821456 h 3294043"/>
                  <a:gd name="connsiteX7" fmla="*/ 4645446 w 4650954"/>
                  <a:gd name="connsiteY7" fmla="*/ 2923142 h 3294043"/>
                  <a:gd name="connsiteX8" fmla="*/ 4303923 w 4650954"/>
                  <a:gd name="connsiteY8" fmla="*/ 3264665 h 3294043"/>
                  <a:gd name="connsiteX9" fmla="*/ 3863248 w 4650954"/>
                  <a:gd name="connsiteY9" fmla="*/ 3099412 h 3294043"/>
                  <a:gd name="connsiteX10" fmla="*/ 3620877 w 4650954"/>
                  <a:gd name="connsiteY10" fmla="*/ 2129928 h 3294043"/>
                  <a:gd name="connsiteX11" fmla="*/ 3136135 w 4650954"/>
                  <a:gd name="connsiteY11" fmla="*/ 1325697 h 3294043"/>
                  <a:gd name="connsiteX12" fmla="*/ 2398005 w 4650954"/>
                  <a:gd name="connsiteY12" fmla="*/ 840587 h 3294043"/>
                  <a:gd name="connsiteX13" fmla="*/ 1593773 w 4650954"/>
                  <a:gd name="connsiteY13" fmla="*/ 1303663 h 3294043"/>
                  <a:gd name="connsiteX14" fmla="*/ 1098014 w 4650954"/>
                  <a:gd name="connsiteY14" fmla="*/ 2107894 h 3294043"/>
                  <a:gd name="connsiteX15" fmla="*/ 723441 w 4650954"/>
                  <a:gd name="connsiteY15" fmla="*/ 2989244 h 3294043"/>
                  <a:gd name="connsiteX16" fmla="*/ 370901 w 4650954"/>
                  <a:gd name="connsiteY16" fmla="*/ 3242632 h 3294043"/>
                  <a:gd name="connsiteX17" fmla="*/ 51412 w 4650954"/>
                  <a:gd name="connsiteY17" fmla="*/ 3132463 h 3294043"/>
                  <a:gd name="connsiteX18" fmla="*/ 62429 w 4650954"/>
                  <a:gd name="connsiteY18" fmla="*/ 2801957 h 3294043"/>
                  <a:gd name="connsiteX0" fmla="*/ 62429 w 4650954"/>
                  <a:gd name="connsiteY0" fmla="*/ 2801957 h 3294043"/>
                  <a:gd name="connsiteX1" fmla="*/ 425985 w 4650954"/>
                  <a:gd name="connsiteY1" fmla="*/ 1777388 h 3294043"/>
                  <a:gd name="connsiteX2" fmla="*/ 1098014 w 4650954"/>
                  <a:gd name="connsiteY2" fmla="*/ 796887 h 3294043"/>
                  <a:gd name="connsiteX3" fmla="*/ 1979675 w 4650954"/>
                  <a:gd name="connsiteY3" fmla="*/ 124858 h 3294043"/>
                  <a:gd name="connsiteX4" fmla="*/ 2629359 w 4650954"/>
                  <a:gd name="connsiteY4" fmla="*/ 113841 h 3294043"/>
                  <a:gd name="connsiteX5" fmla="*/ 3664945 w 4650954"/>
                  <a:gd name="connsiteY5" fmla="*/ 807904 h 3294043"/>
                  <a:gd name="connsiteX6" fmla="*/ 4336973 w 4650954"/>
                  <a:gd name="connsiteY6" fmla="*/ 1821456 h 3294043"/>
                  <a:gd name="connsiteX7" fmla="*/ 4645446 w 4650954"/>
                  <a:gd name="connsiteY7" fmla="*/ 2923142 h 3294043"/>
                  <a:gd name="connsiteX8" fmla="*/ 4303923 w 4650954"/>
                  <a:gd name="connsiteY8" fmla="*/ 3264665 h 3294043"/>
                  <a:gd name="connsiteX9" fmla="*/ 3863248 w 4650954"/>
                  <a:gd name="connsiteY9" fmla="*/ 3099412 h 3294043"/>
                  <a:gd name="connsiteX10" fmla="*/ 3620877 w 4650954"/>
                  <a:gd name="connsiteY10" fmla="*/ 2129928 h 3294043"/>
                  <a:gd name="connsiteX11" fmla="*/ 3136135 w 4650954"/>
                  <a:gd name="connsiteY11" fmla="*/ 1325697 h 3294043"/>
                  <a:gd name="connsiteX12" fmla="*/ 2398005 w 4650954"/>
                  <a:gd name="connsiteY12" fmla="*/ 840587 h 3294043"/>
                  <a:gd name="connsiteX13" fmla="*/ 1593773 w 4650954"/>
                  <a:gd name="connsiteY13" fmla="*/ 1303663 h 3294043"/>
                  <a:gd name="connsiteX14" fmla="*/ 1098014 w 4650954"/>
                  <a:gd name="connsiteY14" fmla="*/ 2107894 h 3294043"/>
                  <a:gd name="connsiteX15" fmla="*/ 723441 w 4650954"/>
                  <a:gd name="connsiteY15" fmla="*/ 2989244 h 3294043"/>
                  <a:gd name="connsiteX16" fmla="*/ 370901 w 4650954"/>
                  <a:gd name="connsiteY16" fmla="*/ 3242632 h 3294043"/>
                  <a:gd name="connsiteX17" fmla="*/ 51412 w 4650954"/>
                  <a:gd name="connsiteY17" fmla="*/ 3132463 h 3294043"/>
                  <a:gd name="connsiteX18" fmla="*/ 62429 w 4650954"/>
                  <a:gd name="connsiteY18" fmla="*/ 2801957 h 3294043"/>
                  <a:gd name="connsiteX0" fmla="*/ 62429 w 4650954"/>
                  <a:gd name="connsiteY0" fmla="*/ 2801957 h 3294043"/>
                  <a:gd name="connsiteX1" fmla="*/ 425985 w 4650954"/>
                  <a:gd name="connsiteY1" fmla="*/ 1777388 h 3294043"/>
                  <a:gd name="connsiteX2" fmla="*/ 1098014 w 4650954"/>
                  <a:gd name="connsiteY2" fmla="*/ 796887 h 3294043"/>
                  <a:gd name="connsiteX3" fmla="*/ 1979675 w 4650954"/>
                  <a:gd name="connsiteY3" fmla="*/ 124858 h 3294043"/>
                  <a:gd name="connsiteX4" fmla="*/ 2772203 w 4650954"/>
                  <a:gd name="connsiteY4" fmla="*/ 113841 h 3294043"/>
                  <a:gd name="connsiteX5" fmla="*/ 3664945 w 4650954"/>
                  <a:gd name="connsiteY5" fmla="*/ 807904 h 3294043"/>
                  <a:gd name="connsiteX6" fmla="*/ 4336973 w 4650954"/>
                  <a:gd name="connsiteY6" fmla="*/ 1821456 h 3294043"/>
                  <a:gd name="connsiteX7" fmla="*/ 4645446 w 4650954"/>
                  <a:gd name="connsiteY7" fmla="*/ 2923142 h 3294043"/>
                  <a:gd name="connsiteX8" fmla="*/ 4303923 w 4650954"/>
                  <a:gd name="connsiteY8" fmla="*/ 3264665 h 3294043"/>
                  <a:gd name="connsiteX9" fmla="*/ 3863248 w 4650954"/>
                  <a:gd name="connsiteY9" fmla="*/ 3099412 h 3294043"/>
                  <a:gd name="connsiteX10" fmla="*/ 3620877 w 4650954"/>
                  <a:gd name="connsiteY10" fmla="*/ 2129928 h 3294043"/>
                  <a:gd name="connsiteX11" fmla="*/ 3136135 w 4650954"/>
                  <a:gd name="connsiteY11" fmla="*/ 1325697 h 3294043"/>
                  <a:gd name="connsiteX12" fmla="*/ 2398005 w 4650954"/>
                  <a:gd name="connsiteY12" fmla="*/ 840587 h 3294043"/>
                  <a:gd name="connsiteX13" fmla="*/ 1593773 w 4650954"/>
                  <a:gd name="connsiteY13" fmla="*/ 1303663 h 3294043"/>
                  <a:gd name="connsiteX14" fmla="*/ 1098014 w 4650954"/>
                  <a:gd name="connsiteY14" fmla="*/ 2107894 h 3294043"/>
                  <a:gd name="connsiteX15" fmla="*/ 723441 w 4650954"/>
                  <a:gd name="connsiteY15" fmla="*/ 2989244 h 3294043"/>
                  <a:gd name="connsiteX16" fmla="*/ 370901 w 4650954"/>
                  <a:gd name="connsiteY16" fmla="*/ 3242632 h 3294043"/>
                  <a:gd name="connsiteX17" fmla="*/ 51412 w 4650954"/>
                  <a:gd name="connsiteY17" fmla="*/ 3132463 h 3294043"/>
                  <a:gd name="connsiteX18" fmla="*/ 62429 w 4650954"/>
                  <a:gd name="connsiteY18" fmla="*/ 2801957 h 3294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650954" h="3294043">
                    <a:moveTo>
                      <a:pt x="62429" y="2801957"/>
                    </a:moveTo>
                    <a:cubicBezTo>
                      <a:pt x="124858" y="2576111"/>
                      <a:pt x="253388" y="2111566"/>
                      <a:pt x="425985" y="1777388"/>
                    </a:cubicBezTo>
                    <a:cubicBezTo>
                      <a:pt x="598582" y="1443210"/>
                      <a:pt x="839066" y="1072309"/>
                      <a:pt x="1098014" y="796887"/>
                    </a:cubicBezTo>
                    <a:cubicBezTo>
                      <a:pt x="1356962" y="521465"/>
                      <a:pt x="1700644" y="238699"/>
                      <a:pt x="1979675" y="124858"/>
                    </a:cubicBezTo>
                    <a:cubicBezTo>
                      <a:pt x="2258706" y="11017"/>
                      <a:pt x="2491325" y="0"/>
                      <a:pt x="2772203" y="113841"/>
                    </a:cubicBezTo>
                    <a:cubicBezTo>
                      <a:pt x="3053081" y="227682"/>
                      <a:pt x="3404150" y="523302"/>
                      <a:pt x="3664945" y="807904"/>
                    </a:cubicBezTo>
                    <a:cubicBezTo>
                      <a:pt x="3925740" y="1092507"/>
                      <a:pt x="4173556" y="1468916"/>
                      <a:pt x="4336973" y="1821456"/>
                    </a:cubicBezTo>
                    <a:cubicBezTo>
                      <a:pt x="4500390" y="2173996"/>
                      <a:pt x="4650954" y="2682607"/>
                      <a:pt x="4645446" y="2923142"/>
                    </a:cubicBezTo>
                    <a:cubicBezTo>
                      <a:pt x="4639938" y="3163677"/>
                      <a:pt x="4434289" y="3235287"/>
                      <a:pt x="4303923" y="3264665"/>
                    </a:cubicBezTo>
                    <a:cubicBezTo>
                      <a:pt x="4173557" y="3294043"/>
                      <a:pt x="3977089" y="3288535"/>
                      <a:pt x="3863248" y="3099412"/>
                    </a:cubicBezTo>
                    <a:cubicBezTo>
                      <a:pt x="3749407" y="2910289"/>
                      <a:pt x="3742062" y="2425547"/>
                      <a:pt x="3620877" y="2129928"/>
                    </a:cubicBezTo>
                    <a:cubicBezTo>
                      <a:pt x="3499692" y="1834309"/>
                      <a:pt x="3339947" y="1540587"/>
                      <a:pt x="3136135" y="1325697"/>
                    </a:cubicBezTo>
                    <a:cubicBezTo>
                      <a:pt x="2932323" y="1110807"/>
                      <a:pt x="2655065" y="844259"/>
                      <a:pt x="2398005" y="840587"/>
                    </a:cubicBezTo>
                    <a:cubicBezTo>
                      <a:pt x="2140945" y="836915"/>
                      <a:pt x="1810438" y="1092445"/>
                      <a:pt x="1593773" y="1303663"/>
                    </a:cubicBezTo>
                    <a:cubicBezTo>
                      <a:pt x="1377108" y="1514881"/>
                      <a:pt x="1243069" y="1826964"/>
                      <a:pt x="1098014" y="2107894"/>
                    </a:cubicBezTo>
                    <a:cubicBezTo>
                      <a:pt x="952959" y="2388824"/>
                      <a:pt x="844627" y="2800121"/>
                      <a:pt x="723441" y="2989244"/>
                    </a:cubicBezTo>
                    <a:cubicBezTo>
                      <a:pt x="602256" y="3178367"/>
                      <a:pt x="482906" y="3218762"/>
                      <a:pt x="370901" y="3242632"/>
                    </a:cubicBezTo>
                    <a:cubicBezTo>
                      <a:pt x="258896" y="3266502"/>
                      <a:pt x="102824" y="3211417"/>
                      <a:pt x="51412" y="3132463"/>
                    </a:cubicBezTo>
                    <a:cubicBezTo>
                      <a:pt x="0" y="3053509"/>
                      <a:pt x="0" y="3027803"/>
                      <a:pt x="62429" y="2801957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四角形吹き出し 120"/>
              <p:cNvSpPr/>
              <p:nvPr/>
            </p:nvSpPr>
            <p:spPr>
              <a:xfrm>
                <a:off x="4714876" y="5929330"/>
                <a:ext cx="3143272" cy="857232"/>
              </a:xfrm>
              <a:prstGeom prst="wedgeRectCallout">
                <a:avLst>
                  <a:gd name="adj1" fmla="val -63872"/>
                  <a:gd name="adj2" fmla="val -4390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/>
                  <a:t>Predictive </a:t>
                </a:r>
                <a:r>
                  <a:rPr kumimoji="1" lang="en-US" altLang="ja-JP" sz="2800" dirty="0" err="1" smtClean="0"/>
                  <a:t>Repre</a:t>
                </a:r>
                <a:r>
                  <a:rPr kumimoji="1" lang="en-US" altLang="ja-JP" sz="2800" dirty="0" smtClean="0"/>
                  <a:t>-</a:t>
                </a:r>
                <a:br>
                  <a:rPr kumimoji="1" lang="en-US" altLang="ja-JP" sz="2800" dirty="0" smtClean="0"/>
                </a:br>
                <a:r>
                  <a:rPr kumimoji="1" lang="en-US" altLang="ja-JP" sz="2800" dirty="0" err="1" smtClean="0"/>
                  <a:t>sentation</a:t>
                </a:r>
                <a:r>
                  <a:rPr kumimoji="1" lang="en-US" altLang="ja-JP" sz="2800" dirty="0" smtClean="0"/>
                  <a:t> of States</a:t>
                </a:r>
                <a:endParaRPr kumimoji="1" lang="ja-JP" altLang="en-US" sz="2800" dirty="0"/>
              </a:p>
            </p:txBody>
          </p:sp>
        </p:grpSp>
        <p:sp>
          <p:nvSpPr>
            <p:cNvPr id="4" name="正方形/長方形 3"/>
            <p:cNvSpPr/>
            <p:nvPr/>
          </p:nvSpPr>
          <p:spPr>
            <a:xfrm>
              <a:off x="2071670" y="3786190"/>
              <a:ext cx="493262" cy="49326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</a:t>
              </a:r>
              <a:endParaRPr kumimoji="1" lang="ja-JP" alt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" name="円/楕円 4"/>
            <p:cNvSpPr/>
            <p:nvPr/>
          </p:nvSpPr>
          <p:spPr>
            <a:xfrm>
              <a:off x="1000100" y="4378105"/>
              <a:ext cx="591915" cy="5919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</a:t>
              </a:r>
              <a:endParaRPr kumimoji="1"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3037784" y="4378105"/>
              <a:ext cx="591915" cy="5919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1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431998" y="526597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1571604" y="526597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2411851" y="526597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3622895" y="526597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0</a:t>
              </a:r>
              <a:endParaRPr lang="ja-JP" altLang="en-US" sz="2800" baseline="30000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11" name="直線矢印コネクタ 10"/>
            <p:cNvCxnSpPr>
              <a:stCxn id="7" idx="0"/>
              <a:endCxn id="5" idx="3"/>
            </p:cNvCxnSpPr>
            <p:nvPr/>
          </p:nvCxnSpPr>
          <p:spPr>
            <a:xfrm rot="5400000" flipH="1" flipV="1">
              <a:off x="716050" y="4895243"/>
              <a:ext cx="382641" cy="3588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>
              <a:stCxn id="9" idx="0"/>
              <a:endCxn id="6" idx="3"/>
            </p:cNvCxnSpPr>
            <p:nvPr/>
          </p:nvCxnSpPr>
          <p:spPr>
            <a:xfrm rot="5400000" flipH="1" flipV="1">
              <a:off x="2724818" y="4866328"/>
              <a:ext cx="382641" cy="41665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>
              <a:stCxn id="8" idx="0"/>
              <a:endCxn id="5" idx="5"/>
            </p:cNvCxnSpPr>
            <p:nvPr/>
          </p:nvCxnSpPr>
          <p:spPr>
            <a:xfrm rot="16200000" flipV="1">
              <a:off x="1495127" y="4893541"/>
              <a:ext cx="382641" cy="36223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>
              <a:stCxn id="10" idx="0"/>
              <a:endCxn id="6" idx="5"/>
            </p:cNvCxnSpPr>
            <p:nvPr/>
          </p:nvCxnSpPr>
          <p:spPr>
            <a:xfrm rot="16200000" flipV="1">
              <a:off x="3539614" y="4886738"/>
              <a:ext cx="382641" cy="37583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>
              <a:stCxn id="5" idx="7"/>
              <a:endCxn id="4" idx="1"/>
            </p:cNvCxnSpPr>
            <p:nvPr/>
          </p:nvCxnSpPr>
          <p:spPr>
            <a:xfrm rot="5400000" flipH="1" flipV="1">
              <a:off x="1572516" y="3965636"/>
              <a:ext cx="431968" cy="56633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>
              <a:stCxn id="6" idx="1"/>
              <a:endCxn id="4" idx="3"/>
            </p:cNvCxnSpPr>
            <p:nvPr/>
          </p:nvCxnSpPr>
          <p:spPr>
            <a:xfrm rot="16200000" flipV="1">
              <a:off x="2628716" y="3969037"/>
              <a:ext cx="431968" cy="55953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1316468" y="3786190"/>
              <a:ext cx="5919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2800" dirty="0" smtClean="0"/>
                <a:t>L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680594" y="3786190"/>
              <a:ext cx="5919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R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85720" y="4772715"/>
              <a:ext cx="5919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2800" dirty="0" smtClean="0"/>
                <a:t>L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836945" y="4772715"/>
              <a:ext cx="5919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R</a:t>
              </a:r>
              <a:endParaRPr kumimoji="1" lang="ja-JP" altLang="en-US" sz="28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214546" y="4772715"/>
              <a:ext cx="5919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2800" dirty="0" smtClean="0"/>
                <a:t>L</a:t>
              </a:r>
              <a:endParaRPr kumimoji="1" lang="ja-JP" altLang="en-US" sz="28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765771" y="4772715"/>
              <a:ext cx="5919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R</a:t>
              </a:r>
              <a:endParaRPr kumimoji="1" lang="ja-JP" altLang="en-US" sz="2800" dirty="0"/>
            </a:p>
          </p:txBody>
        </p:sp>
        <p:sp>
          <p:nvSpPr>
            <p:cNvPr id="154" name="円/楕円 153"/>
            <p:cNvSpPr/>
            <p:nvPr/>
          </p:nvSpPr>
          <p:spPr>
            <a:xfrm>
              <a:off x="71406" y="6169095"/>
              <a:ext cx="591915" cy="59191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2800" baseline="30000" dirty="0"/>
            </a:p>
          </p:txBody>
        </p:sp>
        <p:sp>
          <p:nvSpPr>
            <p:cNvPr id="155" name="円/楕円 154"/>
            <p:cNvSpPr/>
            <p:nvPr/>
          </p:nvSpPr>
          <p:spPr>
            <a:xfrm>
              <a:off x="765375" y="6169095"/>
              <a:ext cx="591915" cy="59191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2800" baseline="30000" dirty="0"/>
            </a:p>
          </p:txBody>
        </p:sp>
        <p:cxnSp>
          <p:nvCxnSpPr>
            <p:cNvPr id="156" name="直線矢印コネクタ 155"/>
            <p:cNvCxnSpPr>
              <a:stCxn id="154" idx="0"/>
              <a:endCxn id="7" idx="3"/>
            </p:cNvCxnSpPr>
            <p:nvPr/>
          </p:nvCxnSpPr>
          <p:spPr>
            <a:xfrm rot="5400000" flipH="1" flipV="1">
              <a:off x="244080" y="5894493"/>
              <a:ext cx="397887" cy="1513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7" name="直線矢印コネクタ 156"/>
            <p:cNvCxnSpPr>
              <a:stCxn id="155" idx="0"/>
              <a:endCxn id="7" idx="5"/>
            </p:cNvCxnSpPr>
            <p:nvPr/>
          </p:nvCxnSpPr>
          <p:spPr>
            <a:xfrm rot="16200000" flipV="1">
              <a:off x="800338" y="5908100"/>
              <a:ext cx="397887" cy="12410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1571604" y="6429396"/>
              <a:ext cx="2143140" cy="158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74" name="正方形/長方形 73"/>
            <p:cNvSpPr/>
            <p:nvPr/>
          </p:nvSpPr>
          <p:spPr>
            <a:xfrm>
              <a:off x="928662" y="2928934"/>
              <a:ext cx="28523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800" dirty="0" smtClean="0"/>
                <a:t>Question Network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2.5E-6 -0.47268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Overview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0212"/>
            <a:ext cx="8329642" cy="4872059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We propose </a:t>
            </a:r>
            <a:r>
              <a:rPr lang="en-US" altLang="ja-JP" b="1" dirty="0" smtClean="0">
                <a:solidFill>
                  <a:schemeClr val="accent4"/>
                </a:solidFill>
              </a:rPr>
              <a:t>SR-TDNs</a:t>
            </a:r>
            <a:r>
              <a:rPr lang="en-US" altLang="ja-JP" dirty="0" smtClean="0"/>
              <a:t>, an extension of </a:t>
            </a:r>
            <a:r>
              <a:rPr lang="en-US" altLang="ja-JP" b="1" dirty="0" smtClean="0">
                <a:solidFill>
                  <a:schemeClr val="accent1"/>
                </a:solidFill>
              </a:rPr>
              <a:t>TD-Networks</a:t>
            </a:r>
            <a:r>
              <a:rPr lang="en-US" altLang="ja-JP" dirty="0" smtClean="0"/>
              <a:t> with the structure of </a:t>
            </a:r>
            <a:r>
              <a:rPr lang="en-US" altLang="ja-JP" b="1" dirty="0" smtClean="0">
                <a:solidFill>
                  <a:schemeClr val="accent2"/>
                </a:solidFill>
              </a:rPr>
              <a:t>Simple Recurrent Networks</a:t>
            </a:r>
            <a:r>
              <a:rPr lang="en-US" altLang="ja-JP" dirty="0" smtClean="0">
                <a:solidFill>
                  <a:schemeClr val="accent2"/>
                </a:solidFill>
              </a:rPr>
              <a:t> </a:t>
            </a:r>
            <a:r>
              <a:rPr lang="en-US" altLang="ja-JP" dirty="0" smtClean="0"/>
              <a:t>(Elman Nets; </a:t>
            </a:r>
            <a:r>
              <a:rPr lang="en-US" altLang="ja-JP" b="1" dirty="0" smtClean="0">
                <a:solidFill>
                  <a:schemeClr val="accent2"/>
                </a:solidFill>
              </a:rPr>
              <a:t>SRNs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b="1" dirty="0" smtClean="0">
                <a:solidFill>
                  <a:schemeClr val="accent4"/>
                </a:solidFill>
              </a:rPr>
              <a:t>SR-TDNs</a:t>
            </a:r>
            <a:r>
              <a:rPr lang="en-US" altLang="ja-JP" dirty="0" smtClean="0"/>
              <a:t> show better modeling on various </a:t>
            </a:r>
            <a:br>
              <a:rPr lang="en-US" altLang="ja-JP" dirty="0" smtClean="0"/>
            </a:br>
            <a:r>
              <a:rPr lang="en-US" altLang="ja-JP" dirty="0" smtClean="0">
                <a:solidFill>
                  <a:schemeClr val="accent6"/>
                </a:solidFill>
              </a:rPr>
              <a:t>IO-HMM</a:t>
            </a:r>
            <a:r>
              <a:rPr lang="en-US" altLang="ja-JP" dirty="0" smtClean="0"/>
              <a:t> problems than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r>
              <a:rPr lang="en-US" altLang="ja-JP" dirty="0" smtClean="0"/>
              <a:t> and </a:t>
            </a:r>
            <a:r>
              <a:rPr lang="en-US" altLang="ja-JP" dirty="0" smtClean="0">
                <a:solidFill>
                  <a:schemeClr val="accent2"/>
                </a:solidFill>
              </a:rPr>
              <a:t>SRNs</a:t>
            </a:r>
          </a:p>
          <a:p>
            <a:r>
              <a:rPr lang="en-US" altLang="ja-JP" dirty="0" smtClean="0"/>
              <a:t>Talk outline:</a:t>
            </a:r>
          </a:p>
          <a:p>
            <a:pPr lvl="1"/>
            <a:r>
              <a:rPr lang="en-US" altLang="ja-JP" dirty="0" smtClean="0">
                <a:solidFill>
                  <a:schemeClr val="accent6"/>
                </a:solidFill>
              </a:rPr>
              <a:t>IO-HMM</a:t>
            </a:r>
          </a:p>
          <a:p>
            <a:pPr lvl="1"/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</a:p>
          <a:p>
            <a:pPr lvl="1"/>
            <a:r>
              <a:rPr lang="en-US" altLang="ja-JP" dirty="0" smtClean="0">
                <a:solidFill>
                  <a:schemeClr val="accent2"/>
                </a:solidFill>
              </a:rPr>
              <a:t>SRNs</a:t>
            </a:r>
          </a:p>
          <a:p>
            <a:pPr lvl="1"/>
            <a:r>
              <a:rPr lang="en-US" altLang="ja-JP" dirty="0" smtClean="0">
                <a:solidFill>
                  <a:schemeClr val="accent4"/>
                </a:solidFill>
              </a:rPr>
              <a:t>SR-TDNs</a:t>
            </a:r>
          </a:p>
          <a:p>
            <a:pPr lvl="1"/>
            <a:r>
              <a:rPr lang="en-US" altLang="ja-JP" dirty="0" smtClean="0"/>
              <a:t>Experiments and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accent2"/>
                </a:solidFill>
              </a:rPr>
              <a:t>Simple Recurrent Networks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04351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Such a line of research should refer to the long history of neural network (NN) studies!</a:t>
            </a:r>
            <a:endParaRPr lang="en-US" altLang="ja-JP" dirty="0"/>
          </a:p>
          <a:p>
            <a:pPr lvl="1"/>
            <a:r>
              <a:rPr lang="en-US" altLang="ja-JP" dirty="0" smtClean="0"/>
              <a:t>NNs seems to be a basis of the original proposal of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r>
              <a:rPr lang="en-US" altLang="ja-JP" dirty="0" smtClean="0"/>
              <a:t>, but nobody has explored further</a:t>
            </a:r>
          </a:p>
          <a:p>
            <a:r>
              <a:rPr lang="en-US" altLang="ja-JP" dirty="0" smtClean="0"/>
              <a:t>Well-known </a:t>
            </a:r>
            <a:r>
              <a:rPr lang="en-US" altLang="ja-JP" dirty="0" smtClean="0"/>
              <a:t>recurrent NNs for </a:t>
            </a:r>
            <a:br>
              <a:rPr lang="en-US" altLang="ja-JP" dirty="0" smtClean="0"/>
            </a:br>
            <a:r>
              <a:rPr lang="en-US" altLang="ja-JP" dirty="0" smtClean="0"/>
              <a:t>time series </a:t>
            </a:r>
            <a:r>
              <a:rPr lang="en-US" altLang="ja-JP" dirty="0" smtClean="0"/>
              <a:t>prediction (without input):</a:t>
            </a:r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Jordan Networks </a:t>
            </a:r>
            <a:r>
              <a:rPr lang="en-US" altLang="ja-JP" dirty="0" smtClean="0"/>
              <a:t>(Jordan 1986)</a:t>
            </a:r>
          </a:p>
          <a:p>
            <a:pPr lvl="1"/>
            <a:r>
              <a:rPr kumimoji="1" lang="en-US" altLang="ja-JP" dirty="0" smtClean="0">
                <a:solidFill>
                  <a:schemeClr val="accent2"/>
                </a:solidFill>
              </a:rPr>
              <a:t>Simple Recurrent Networks </a:t>
            </a:r>
            <a:r>
              <a:rPr kumimoji="1" lang="en-US" altLang="ja-JP" dirty="0" smtClean="0"/>
              <a:t>(Elman 1990)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正方形/長方形 521"/>
          <p:cNvSpPr/>
          <p:nvPr/>
        </p:nvSpPr>
        <p:spPr>
          <a:xfrm>
            <a:off x="6786578" y="4429132"/>
            <a:ext cx="2357422" cy="24288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0" name="円/楕円 989"/>
          <p:cNvSpPr/>
          <p:nvPr/>
        </p:nvSpPr>
        <p:spPr>
          <a:xfrm>
            <a:off x="4643470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991" name="円/楕円 990"/>
          <p:cNvSpPr/>
          <p:nvPr/>
        </p:nvSpPr>
        <p:spPr>
          <a:xfrm>
            <a:off x="4857784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992" name="円/楕円 991"/>
          <p:cNvSpPr/>
          <p:nvPr/>
        </p:nvSpPr>
        <p:spPr>
          <a:xfrm>
            <a:off x="5072098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993" name="円/楕円 992"/>
          <p:cNvSpPr/>
          <p:nvPr/>
        </p:nvSpPr>
        <p:spPr>
          <a:xfrm>
            <a:off x="5286412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994" name="円/楕円 993"/>
          <p:cNvSpPr/>
          <p:nvPr/>
        </p:nvSpPr>
        <p:spPr>
          <a:xfrm>
            <a:off x="5500726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1001" name="円/楕円 1000"/>
          <p:cNvSpPr/>
          <p:nvPr/>
        </p:nvSpPr>
        <p:spPr>
          <a:xfrm>
            <a:off x="5715040" y="4429132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sp>
        <p:nvSpPr>
          <p:cNvPr id="1003" name="円/楕円 1002"/>
          <p:cNvSpPr/>
          <p:nvPr/>
        </p:nvSpPr>
        <p:spPr>
          <a:xfrm>
            <a:off x="5929354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1004" name="円/楕円 1003"/>
          <p:cNvSpPr/>
          <p:nvPr/>
        </p:nvSpPr>
        <p:spPr>
          <a:xfrm>
            <a:off x="6143668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1005" name="円/楕円 1004"/>
          <p:cNvSpPr/>
          <p:nvPr/>
        </p:nvSpPr>
        <p:spPr>
          <a:xfrm>
            <a:off x="6357982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1006" name="円/楕円 1005"/>
          <p:cNvSpPr/>
          <p:nvPr/>
        </p:nvSpPr>
        <p:spPr>
          <a:xfrm>
            <a:off x="6572296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1007" name="円/楕円 1006"/>
          <p:cNvSpPr/>
          <p:nvPr/>
        </p:nvSpPr>
        <p:spPr>
          <a:xfrm>
            <a:off x="6786610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1008" name="円/楕円 1007"/>
          <p:cNvSpPr/>
          <p:nvPr/>
        </p:nvSpPr>
        <p:spPr>
          <a:xfrm>
            <a:off x="7000924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1009" name="円/楕円 1008"/>
          <p:cNvSpPr/>
          <p:nvPr/>
        </p:nvSpPr>
        <p:spPr>
          <a:xfrm>
            <a:off x="7215238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1010" name="円/楕円 1009"/>
          <p:cNvSpPr/>
          <p:nvPr/>
        </p:nvSpPr>
        <p:spPr>
          <a:xfrm>
            <a:off x="7429552" y="4429132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Time Series Prediction by</a:t>
            </a:r>
            <a:br>
              <a:rPr kumimoji="1" lang="en-US" altLang="ja-JP" dirty="0" smtClean="0"/>
            </a:br>
            <a:r>
              <a:rPr kumimoji="1" lang="en-US" altLang="ja-JP" dirty="0" smtClean="0"/>
              <a:t>Recurrent Neural Networks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357182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" name="円/楕円 4"/>
          <p:cNvSpPr/>
          <p:nvPr/>
        </p:nvSpPr>
        <p:spPr>
          <a:xfrm>
            <a:off x="571496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6" name="円/楕円 5"/>
          <p:cNvSpPr/>
          <p:nvPr/>
        </p:nvSpPr>
        <p:spPr>
          <a:xfrm>
            <a:off x="785810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7" name="円/楕円 6"/>
          <p:cNvSpPr/>
          <p:nvPr/>
        </p:nvSpPr>
        <p:spPr>
          <a:xfrm>
            <a:off x="1000124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8" name="円/楕円 7"/>
          <p:cNvSpPr/>
          <p:nvPr/>
        </p:nvSpPr>
        <p:spPr>
          <a:xfrm>
            <a:off x="1214438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9" name="円/楕円 8"/>
          <p:cNvSpPr/>
          <p:nvPr/>
        </p:nvSpPr>
        <p:spPr>
          <a:xfrm>
            <a:off x="1285876" y="33672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10" name="円/楕円 9"/>
          <p:cNvSpPr/>
          <p:nvPr/>
        </p:nvSpPr>
        <p:spPr>
          <a:xfrm>
            <a:off x="1643066" y="33672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11" name="円/楕円 10"/>
          <p:cNvSpPr/>
          <p:nvPr/>
        </p:nvSpPr>
        <p:spPr>
          <a:xfrm>
            <a:off x="2000256" y="336729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cxnSp>
        <p:nvCxnSpPr>
          <p:cNvPr id="15" name="直線矢印コネクタ 14"/>
          <p:cNvCxnSpPr>
            <a:stCxn id="4" idx="0"/>
            <a:endCxn id="9" idx="4"/>
          </p:cNvCxnSpPr>
          <p:nvPr/>
        </p:nvCxnSpPr>
        <p:spPr>
          <a:xfrm rot="5400000" flipH="1" flipV="1">
            <a:off x="719236" y="3648178"/>
            <a:ext cx="6332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4" idx="0"/>
            <a:endCxn id="10" idx="4"/>
          </p:cNvCxnSpPr>
          <p:nvPr/>
        </p:nvCxnSpPr>
        <p:spPr>
          <a:xfrm rot="5400000" flipH="1" flipV="1">
            <a:off x="897831" y="3469583"/>
            <a:ext cx="6332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4" idx="0"/>
            <a:endCxn id="11" idx="4"/>
          </p:cNvCxnSpPr>
          <p:nvPr/>
        </p:nvCxnSpPr>
        <p:spPr>
          <a:xfrm rot="5400000" flipH="1" flipV="1">
            <a:off x="1076426" y="3290988"/>
            <a:ext cx="6332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5" idx="0"/>
            <a:endCxn id="9" idx="4"/>
          </p:cNvCxnSpPr>
          <p:nvPr/>
        </p:nvCxnSpPr>
        <p:spPr>
          <a:xfrm rot="5400000" flipH="1" flipV="1">
            <a:off x="826393" y="3755335"/>
            <a:ext cx="6332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5" idx="0"/>
            <a:endCxn id="10" idx="4"/>
          </p:cNvCxnSpPr>
          <p:nvPr/>
        </p:nvCxnSpPr>
        <p:spPr>
          <a:xfrm rot="5400000" flipH="1" flipV="1">
            <a:off x="1004988" y="3576740"/>
            <a:ext cx="6332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5" idx="0"/>
            <a:endCxn id="11" idx="4"/>
          </p:cNvCxnSpPr>
          <p:nvPr/>
        </p:nvCxnSpPr>
        <p:spPr>
          <a:xfrm rot="5400000" flipH="1" flipV="1">
            <a:off x="1183583" y="3398145"/>
            <a:ext cx="6332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6" idx="0"/>
            <a:endCxn id="9" idx="4"/>
          </p:cNvCxnSpPr>
          <p:nvPr/>
        </p:nvCxnSpPr>
        <p:spPr>
          <a:xfrm rot="5400000" flipH="1" flipV="1">
            <a:off x="933550" y="3862492"/>
            <a:ext cx="6332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6" idx="0"/>
            <a:endCxn id="10" idx="4"/>
          </p:cNvCxnSpPr>
          <p:nvPr/>
        </p:nvCxnSpPr>
        <p:spPr>
          <a:xfrm rot="5400000" flipH="1" flipV="1">
            <a:off x="1112145" y="3683897"/>
            <a:ext cx="6332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6" idx="0"/>
            <a:endCxn id="11" idx="4"/>
          </p:cNvCxnSpPr>
          <p:nvPr/>
        </p:nvCxnSpPr>
        <p:spPr>
          <a:xfrm rot="5400000" flipH="1" flipV="1">
            <a:off x="1290740" y="3505302"/>
            <a:ext cx="6332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7" idx="0"/>
            <a:endCxn id="9" idx="4"/>
          </p:cNvCxnSpPr>
          <p:nvPr/>
        </p:nvCxnSpPr>
        <p:spPr>
          <a:xfrm rot="5400000" flipH="1" flipV="1">
            <a:off x="1040707" y="3969649"/>
            <a:ext cx="6332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7" idx="0"/>
            <a:endCxn id="10" idx="4"/>
          </p:cNvCxnSpPr>
          <p:nvPr/>
        </p:nvCxnSpPr>
        <p:spPr>
          <a:xfrm rot="5400000" flipH="1" flipV="1">
            <a:off x="1219302" y="3791054"/>
            <a:ext cx="6332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7" idx="0"/>
            <a:endCxn id="11" idx="4"/>
          </p:cNvCxnSpPr>
          <p:nvPr/>
        </p:nvCxnSpPr>
        <p:spPr>
          <a:xfrm rot="5400000" flipH="1" flipV="1">
            <a:off x="1397897" y="3612459"/>
            <a:ext cx="6332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8" idx="0"/>
            <a:endCxn id="9" idx="4"/>
          </p:cNvCxnSpPr>
          <p:nvPr/>
        </p:nvCxnSpPr>
        <p:spPr>
          <a:xfrm rot="5400000" flipH="1" flipV="1">
            <a:off x="1147864" y="4076806"/>
            <a:ext cx="6332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8" idx="0"/>
            <a:endCxn id="10" idx="4"/>
          </p:cNvCxnSpPr>
          <p:nvPr/>
        </p:nvCxnSpPr>
        <p:spPr>
          <a:xfrm rot="5400000" flipH="1" flipV="1">
            <a:off x="1326459" y="3898211"/>
            <a:ext cx="6332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stCxn id="8" idx="0"/>
            <a:endCxn id="11" idx="4"/>
          </p:cNvCxnSpPr>
          <p:nvPr/>
        </p:nvCxnSpPr>
        <p:spPr>
          <a:xfrm rot="5400000" flipH="1" flipV="1">
            <a:off x="1505054" y="3719616"/>
            <a:ext cx="6332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1357314" y="5633849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円/楕円 45"/>
          <p:cNvSpPr/>
          <p:nvPr/>
        </p:nvSpPr>
        <p:spPr>
          <a:xfrm>
            <a:off x="2000256" y="563385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7" name="円/楕円 46"/>
          <p:cNvSpPr/>
          <p:nvPr/>
        </p:nvSpPr>
        <p:spPr>
          <a:xfrm>
            <a:off x="2357446" y="563385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8" name="円/楕円 47"/>
          <p:cNvSpPr/>
          <p:nvPr/>
        </p:nvSpPr>
        <p:spPr>
          <a:xfrm>
            <a:off x="2714636" y="563385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2" name="円/楕円 51"/>
          <p:cNvSpPr/>
          <p:nvPr/>
        </p:nvSpPr>
        <p:spPr>
          <a:xfrm>
            <a:off x="1428752" y="4429132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53" name="直線矢印コネクタ 52"/>
          <p:cNvCxnSpPr>
            <a:stCxn id="52" idx="0"/>
            <a:endCxn id="9" idx="4"/>
          </p:cNvCxnSpPr>
          <p:nvPr/>
        </p:nvCxnSpPr>
        <p:spPr>
          <a:xfrm rot="16200000" flipV="1">
            <a:off x="1255021" y="4041087"/>
            <a:ext cx="6332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52" idx="0"/>
            <a:endCxn id="10" idx="4"/>
          </p:cNvCxnSpPr>
          <p:nvPr/>
        </p:nvCxnSpPr>
        <p:spPr>
          <a:xfrm rot="5400000" flipH="1" flipV="1">
            <a:off x="1433616" y="4005368"/>
            <a:ext cx="6332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>
            <a:stCxn id="52" idx="0"/>
            <a:endCxn id="11" idx="4"/>
          </p:cNvCxnSpPr>
          <p:nvPr/>
        </p:nvCxnSpPr>
        <p:spPr>
          <a:xfrm rot="5400000" flipH="1" flipV="1">
            <a:off x="1612211" y="3826773"/>
            <a:ext cx="6332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円/楕円 68"/>
          <p:cNvSpPr/>
          <p:nvPr/>
        </p:nvSpPr>
        <p:spPr>
          <a:xfrm>
            <a:off x="1643066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70" name="円/楕円 69"/>
          <p:cNvSpPr/>
          <p:nvPr/>
        </p:nvSpPr>
        <p:spPr>
          <a:xfrm>
            <a:off x="1857380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71" name="円/楕円 70"/>
          <p:cNvSpPr/>
          <p:nvPr/>
        </p:nvSpPr>
        <p:spPr>
          <a:xfrm>
            <a:off x="2071694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72" name="円/楕円 71"/>
          <p:cNvSpPr/>
          <p:nvPr/>
        </p:nvSpPr>
        <p:spPr>
          <a:xfrm>
            <a:off x="2286008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73" name="円/楕円 72"/>
          <p:cNvSpPr/>
          <p:nvPr/>
        </p:nvSpPr>
        <p:spPr>
          <a:xfrm>
            <a:off x="2500322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74" name="円/楕円 73"/>
          <p:cNvSpPr/>
          <p:nvPr/>
        </p:nvSpPr>
        <p:spPr>
          <a:xfrm>
            <a:off x="2714636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75" name="円/楕円 74"/>
          <p:cNvSpPr/>
          <p:nvPr/>
        </p:nvSpPr>
        <p:spPr>
          <a:xfrm>
            <a:off x="2928950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76" name="円/楕円 75"/>
          <p:cNvSpPr/>
          <p:nvPr/>
        </p:nvSpPr>
        <p:spPr>
          <a:xfrm>
            <a:off x="1285876" y="33672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77" name="円/楕円 76"/>
          <p:cNvSpPr/>
          <p:nvPr/>
        </p:nvSpPr>
        <p:spPr>
          <a:xfrm>
            <a:off x="1643066" y="33672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78" name="円/楕円 77"/>
          <p:cNvSpPr/>
          <p:nvPr/>
        </p:nvSpPr>
        <p:spPr>
          <a:xfrm>
            <a:off x="2000256" y="33672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cxnSp>
        <p:nvCxnSpPr>
          <p:cNvPr id="82" name="直線矢印コネクタ 81"/>
          <p:cNvCxnSpPr>
            <a:stCxn id="69" idx="0"/>
            <a:endCxn id="76" idx="4"/>
          </p:cNvCxnSpPr>
          <p:nvPr/>
        </p:nvCxnSpPr>
        <p:spPr>
          <a:xfrm rot="16200000" flipV="1">
            <a:off x="1362178" y="3933930"/>
            <a:ext cx="6332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>
            <a:stCxn id="69" idx="0"/>
            <a:endCxn id="77" idx="4"/>
          </p:cNvCxnSpPr>
          <p:nvPr/>
        </p:nvCxnSpPr>
        <p:spPr>
          <a:xfrm rot="5400000" flipH="1" flipV="1">
            <a:off x="1540773" y="4112525"/>
            <a:ext cx="6332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>
            <a:stCxn id="69" idx="0"/>
            <a:endCxn id="78" idx="4"/>
          </p:cNvCxnSpPr>
          <p:nvPr/>
        </p:nvCxnSpPr>
        <p:spPr>
          <a:xfrm rot="5400000" flipH="1" flipV="1">
            <a:off x="1719368" y="3933930"/>
            <a:ext cx="6332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>
            <a:stCxn id="70" idx="0"/>
            <a:endCxn id="76" idx="4"/>
          </p:cNvCxnSpPr>
          <p:nvPr/>
        </p:nvCxnSpPr>
        <p:spPr>
          <a:xfrm rot="16200000" flipV="1">
            <a:off x="1469335" y="3826773"/>
            <a:ext cx="6332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>
            <a:stCxn id="70" idx="0"/>
            <a:endCxn id="77" idx="4"/>
          </p:cNvCxnSpPr>
          <p:nvPr/>
        </p:nvCxnSpPr>
        <p:spPr>
          <a:xfrm rot="16200000" flipV="1">
            <a:off x="1647930" y="4005368"/>
            <a:ext cx="6332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>
            <a:stCxn id="70" idx="0"/>
            <a:endCxn id="78" idx="4"/>
          </p:cNvCxnSpPr>
          <p:nvPr/>
        </p:nvCxnSpPr>
        <p:spPr>
          <a:xfrm rot="5400000" flipH="1" flipV="1">
            <a:off x="1826525" y="4041087"/>
            <a:ext cx="6332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>
            <a:stCxn id="71" idx="0"/>
            <a:endCxn id="76" idx="4"/>
          </p:cNvCxnSpPr>
          <p:nvPr/>
        </p:nvCxnSpPr>
        <p:spPr>
          <a:xfrm rot="16200000" flipV="1">
            <a:off x="1576492" y="3719616"/>
            <a:ext cx="6332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>
            <a:stCxn id="71" idx="0"/>
            <a:endCxn id="77" idx="4"/>
          </p:cNvCxnSpPr>
          <p:nvPr/>
        </p:nvCxnSpPr>
        <p:spPr>
          <a:xfrm rot="16200000" flipV="1">
            <a:off x="1755087" y="3898211"/>
            <a:ext cx="6332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>
            <a:stCxn id="71" idx="0"/>
            <a:endCxn id="78" idx="4"/>
          </p:cNvCxnSpPr>
          <p:nvPr/>
        </p:nvCxnSpPr>
        <p:spPr>
          <a:xfrm rot="16200000" flipV="1">
            <a:off x="1933682" y="4076806"/>
            <a:ext cx="6332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stCxn id="72" idx="0"/>
            <a:endCxn id="76" idx="4"/>
          </p:cNvCxnSpPr>
          <p:nvPr/>
        </p:nvCxnSpPr>
        <p:spPr>
          <a:xfrm rot="16200000" flipV="1">
            <a:off x="1683649" y="3612459"/>
            <a:ext cx="6332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>
            <a:stCxn id="72" idx="0"/>
            <a:endCxn id="77" idx="4"/>
          </p:cNvCxnSpPr>
          <p:nvPr/>
        </p:nvCxnSpPr>
        <p:spPr>
          <a:xfrm rot="16200000" flipV="1">
            <a:off x="1862244" y="3791054"/>
            <a:ext cx="6332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>
            <a:stCxn id="72" idx="0"/>
            <a:endCxn id="78" idx="4"/>
          </p:cNvCxnSpPr>
          <p:nvPr/>
        </p:nvCxnSpPr>
        <p:spPr>
          <a:xfrm rot="16200000" flipV="1">
            <a:off x="2040839" y="3969649"/>
            <a:ext cx="6332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矢印コネクタ 105"/>
          <p:cNvCxnSpPr>
            <a:stCxn id="73" idx="0"/>
            <a:endCxn id="76" idx="4"/>
          </p:cNvCxnSpPr>
          <p:nvPr/>
        </p:nvCxnSpPr>
        <p:spPr>
          <a:xfrm rot="16200000" flipV="1">
            <a:off x="1790806" y="3505302"/>
            <a:ext cx="6332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>
            <a:stCxn id="73" idx="0"/>
            <a:endCxn id="77" idx="4"/>
          </p:cNvCxnSpPr>
          <p:nvPr/>
        </p:nvCxnSpPr>
        <p:spPr>
          <a:xfrm rot="16200000" flipV="1">
            <a:off x="1969401" y="3683897"/>
            <a:ext cx="6332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直線矢印コネクタ 108"/>
          <p:cNvCxnSpPr>
            <a:stCxn id="73" idx="0"/>
            <a:endCxn id="78" idx="4"/>
          </p:cNvCxnSpPr>
          <p:nvPr/>
        </p:nvCxnSpPr>
        <p:spPr>
          <a:xfrm rot="16200000" flipV="1">
            <a:off x="2147996" y="3862492"/>
            <a:ext cx="6332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>
            <a:stCxn id="74" idx="0"/>
            <a:endCxn id="76" idx="4"/>
          </p:cNvCxnSpPr>
          <p:nvPr/>
        </p:nvCxnSpPr>
        <p:spPr>
          <a:xfrm rot="16200000" flipV="1">
            <a:off x="1897963" y="3398145"/>
            <a:ext cx="6332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直線矢印コネクタ 112"/>
          <p:cNvCxnSpPr>
            <a:stCxn id="74" idx="0"/>
            <a:endCxn id="77" idx="4"/>
          </p:cNvCxnSpPr>
          <p:nvPr/>
        </p:nvCxnSpPr>
        <p:spPr>
          <a:xfrm rot="16200000" flipV="1">
            <a:off x="2076558" y="3576740"/>
            <a:ext cx="6332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直線矢印コネクタ 114"/>
          <p:cNvCxnSpPr>
            <a:stCxn id="74" idx="0"/>
            <a:endCxn id="78" idx="4"/>
          </p:cNvCxnSpPr>
          <p:nvPr/>
        </p:nvCxnSpPr>
        <p:spPr>
          <a:xfrm rot="16200000" flipV="1">
            <a:off x="2255153" y="3755335"/>
            <a:ext cx="6332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直線矢印コネクタ 117"/>
          <p:cNvCxnSpPr>
            <a:stCxn id="75" idx="0"/>
            <a:endCxn id="76" idx="4"/>
          </p:cNvCxnSpPr>
          <p:nvPr/>
        </p:nvCxnSpPr>
        <p:spPr>
          <a:xfrm rot="16200000" flipV="1">
            <a:off x="2005120" y="3290988"/>
            <a:ext cx="6332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>
            <a:stCxn id="75" idx="0"/>
            <a:endCxn id="77" idx="4"/>
          </p:cNvCxnSpPr>
          <p:nvPr/>
        </p:nvCxnSpPr>
        <p:spPr>
          <a:xfrm rot="16200000" flipV="1">
            <a:off x="2183715" y="3469583"/>
            <a:ext cx="6332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線矢印コネクタ 120"/>
          <p:cNvCxnSpPr>
            <a:stCxn id="75" idx="0"/>
            <a:endCxn id="78" idx="4"/>
          </p:cNvCxnSpPr>
          <p:nvPr/>
        </p:nvCxnSpPr>
        <p:spPr>
          <a:xfrm rot="16200000" flipV="1">
            <a:off x="2362310" y="3648178"/>
            <a:ext cx="6332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円/楕円 123"/>
          <p:cNvSpPr/>
          <p:nvPr/>
        </p:nvSpPr>
        <p:spPr>
          <a:xfrm>
            <a:off x="3143264" y="4429132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125" name="直線矢印コネクタ 124"/>
          <p:cNvCxnSpPr>
            <a:stCxn id="124" idx="0"/>
            <a:endCxn id="76" idx="4"/>
          </p:cNvCxnSpPr>
          <p:nvPr/>
        </p:nvCxnSpPr>
        <p:spPr>
          <a:xfrm rot="16200000" flipV="1">
            <a:off x="2112277" y="3183831"/>
            <a:ext cx="6332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矢印コネクタ 125"/>
          <p:cNvCxnSpPr>
            <a:stCxn id="124" idx="0"/>
            <a:endCxn id="77" idx="4"/>
          </p:cNvCxnSpPr>
          <p:nvPr/>
        </p:nvCxnSpPr>
        <p:spPr>
          <a:xfrm rot="16200000" flipV="1">
            <a:off x="2290872" y="3362426"/>
            <a:ext cx="6332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矢印コネクタ 127"/>
          <p:cNvCxnSpPr>
            <a:stCxn id="124" idx="0"/>
            <a:endCxn id="78" idx="4"/>
          </p:cNvCxnSpPr>
          <p:nvPr/>
        </p:nvCxnSpPr>
        <p:spPr>
          <a:xfrm rot="16200000" flipV="1">
            <a:off x="2469467" y="3541021"/>
            <a:ext cx="6332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直線矢印コネクタ 139"/>
          <p:cNvCxnSpPr>
            <a:stCxn id="46" idx="0"/>
            <a:endCxn id="70" idx="4"/>
          </p:cNvCxnSpPr>
          <p:nvPr/>
        </p:nvCxnSpPr>
        <p:spPr>
          <a:xfrm rot="16200000" flipV="1">
            <a:off x="1755087" y="5174367"/>
            <a:ext cx="77609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直線矢印コネクタ 140"/>
          <p:cNvCxnSpPr>
            <a:stCxn id="46" idx="0"/>
            <a:endCxn id="71" idx="4"/>
          </p:cNvCxnSpPr>
          <p:nvPr/>
        </p:nvCxnSpPr>
        <p:spPr>
          <a:xfrm rot="5400000" flipH="1" flipV="1">
            <a:off x="1862244" y="5210086"/>
            <a:ext cx="776090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直線矢印コネクタ 141"/>
          <p:cNvCxnSpPr>
            <a:stCxn id="46" idx="0"/>
            <a:endCxn id="73" idx="4"/>
          </p:cNvCxnSpPr>
          <p:nvPr/>
        </p:nvCxnSpPr>
        <p:spPr>
          <a:xfrm rot="5400000" flipH="1" flipV="1">
            <a:off x="2076558" y="4995772"/>
            <a:ext cx="77609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直線矢印コネクタ 142"/>
          <p:cNvCxnSpPr>
            <a:stCxn id="46" idx="0"/>
            <a:endCxn id="72" idx="4"/>
          </p:cNvCxnSpPr>
          <p:nvPr/>
        </p:nvCxnSpPr>
        <p:spPr>
          <a:xfrm rot="5400000" flipH="1" flipV="1">
            <a:off x="1969401" y="5102929"/>
            <a:ext cx="776090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直線矢印コネクタ 143"/>
          <p:cNvCxnSpPr>
            <a:stCxn id="46" idx="0"/>
            <a:endCxn id="75" idx="4"/>
          </p:cNvCxnSpPr>
          <p:nvPr/>
        </p:nvCxnSpPr>
        <p:spPr>
          <a:xfrm rot="5400000" flipH="1" flipV="1">
            <a:off x="2290872" y="4781458"/>
            <a:ext cx="776090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直線矢印コネクタ 144"/>
          <p:cNvCxnSpPr>
            <a:stCxn id="46" idx="0"/>
            <a:endCxn id="74" idx="4"/>
          </p:cNvCxnSpPr>
          <p:nvPr/>
        </p:nvCxnSpPr>
        <p:spPr>
          <a:xfrm rot="5400000" flipH="1" flipV="1">
            <a:off x="2183715" y="4888615"/>
            <a:ext cx="77609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直線矢印コネクタ 145"/>
          <p:cNvCxnSpPr>
            <a:stCxn id="47" idx="0"/>
            <a:endCxn id="70" idx="4"/>
          </p:cNvCxnSpPr>
          <p:nvPr/>
        </p:nvCxnSpPr>
        <p:spPr>
          <a:xfrm rot="16200000" flipV="1">
            <a:off x="1933682" y="4995772"/>
            <a:ext cx="77609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直線矢印コネクタ 146"/>
          <p:cNvCxnSpPr>
            <a:stCxn id="47" idx="0"/>
            <a:endCxn id="71" idx="4"/>
          </p:cNvCxnSpPr>
          <p:nvPr/>
        </p:nvCxnSpPr>
        <p:spPr>
          <a:xfrm rot="16200000" flipV="1">
            <a:off x="2040839" y="5102929"/>
            <a:ext cx="776090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直線矢印コネクタ 147"/>
          <p:cNvCxnSpPr>
            <a:stCxn id="47" idx="0"/>
            <a:endCxn id="73" idx="4"/>
          </p:cNvCxnSpPr>
          <p:nvPr/>
        </p:nvCxnSpPr>
        <p:spPr>
          <a:xfrm rot="5400000" flipH="1" flipV="1">
            <a:off x="2255153" y="5174367"/>
            <a:ext cx="77609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直線矢印コネクタ 148"/>
          <p:cNvCxnSpPr>
            <a:stCxn id="47" idx="0"/>
            <a:endCxn id="72" idx="4"/>
          </p:cNvCxnSpPr>
          <p:nvPr/>
        </p:nvCxnSpPr>
        <p:spPr>
          <a:xfrm rot="16200000" flipV="1">
            <a:off x="2147996" y="5210086"/>
            <a:ext cx="776090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直線矢印コネクタ 149"/>
          <p:cNvCxnSpPr>
            <a:stCxn id="47" idx="0"/>
            <a:endCxn id="75" idx="4"/>
          </p:cNvCxnSpPr>
          <p:nvPr/>
        </p:nvCxnSpPr>
        <p:spPr>
          <a:xfrm rot="5400000" flipH="1" flipV="1">
            <a:off x="2469467" y="4960053"/>
            <a:ext cx="77609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直線矢印コネクタ 150"/>
          <p:cNvCxnSpPr>
            <a:stCxn id="47" idx="0"/>
            <a:endCxn id="74" idx="4"/>
          </p:cNvCxnSpPr>
          <p:nvPr/>
        </p:nvCxnSpPr>
        <p:spPr>
          <a:xfrm rot="5400000" flipH="1" flipV="1">
            <a:off x="2362310" y="5067210"/>
            <a:ext cx="77609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直線矢印コネクタ 151"/>
          <p:cNvCxnSpPr>
            <a:stCxn id="48" idx="0"/>
            <a:endCxn id="70" idx="4"/>
          </p:cNvCxnSpPr>
          <p:nvPr/>
        </p:nvCxnSpPr>
        <p:spPr>
          <a:xfrm rot="16200000" flipV="1">
            <a:off x="2112277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直線矢印コネクタ 152"/>
          <p:cNvCxnSpPr>
            <a:stCxn id="48" idx="0"/>
            <a:endCxn id="71" idx="4"/>
          </p:cNvCxnSpPr>
          <p:nvPr/>
        </p:nvCxnSpPr>
        <p:spPr>
          <a:xfrm rot="16200000" flipV="1">
            <a:off x="2219434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直線矢印コネクタ 153"/>
          <p:cNvCxnSpPr>
            <a:stCxn id="48" idx="0"/>
            <a:endCxn id="73" idx="4"/>
          </p:cNvCxnSpPr>
          <p:nvPr/>
        </p:nvCxnSpPr>
        <p:spPr>
          <a:xfrm rot="16200000" flipV="1">
            <a:off x="2433748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直線矢印コネクタ 154"/>
          <p:cNvCxnSpPr>
            <a:stCxn id="48" idx="0"/>
            <a:endCxn id="72" idx="4"/>
          </p:cNvCxnSpPr>
          <p:nvPr/>
        </p:nvCxnSpPr>
        <p:spPr>
          <a:xfrm rot="16200000" flipV="1">
            <a:off x="2326591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直線矢印コネクタ 155"/>
          <p:cNvCxnSpPr>
            <a:stCxn id="48" idx="0"/>
            <a:endCxn id="75" idx="4"/>
          </p:cNvCxnSpPr>
          <p:nvPr/>
        </p:nvCxnSpPr>
        <p:spPr>
          <a:xfrm rot="5400000" flipH="1" flipV="1">
            <a:off x="2648062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直線矢印コネクタ 156"/>
          <p:cNvCxnSpPr>
            <a:stCxn id="48" idx="0"/>
            <a:endCxn id="74" idx="4"/>
          </p:cNvCxnSpPr>
          <p:nvPr/>
        </p:nvCxnSpPr>
        <p:spPr>
          <a:xfrm rot="5400000" flipH="1" flipV="1">
            <a:off x="2540905" y="5245805"/>
            <a:ext cx="77609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直線矢印コネクタ 175"/>
          <p:cNvCxnSpPr>
            <a:stCxn id="45" idx="0"/>
            <a:endCxn id="70" idx="4"/>
          </p:cNvCxnSpPr>
          <p:nvPr/>
        </p:nvCxnSpPr>
        <p:spPr>
          <a:xfrm rot="5400000" flipH="1" flipV="1">
            <a:off x="1433625" y="4995780"/>
            <a:ext cx="776089" cy="500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直線矢印コネクタ 176"/>
          <p:cNvCxnSpPr>
            <a:stCxn id="45" idx="0"/>
            <a:endCxn id="71" idx="4"/>
          </p:cNvCxnSpPr>
          <p:nvPr/>
        </p:nvCxnSpPr>
        <p:spPr>
          <a:xfrm rot="5400000" flipH="1" flipV="1">
            <a:off x="1540782" y="4888623"/>
            <a:ext cx="776089" cy="714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直線矢印コネクタ 177"/>
          <p:cNvCxnSpPr>
            <a:stCxn id="45" idx="0"/>
            <a:endCxn id="73" idx="4"/>
          </p:cNvCxnSpPr>
          <p:nvPr/>
        </p:nvCxnSpPr>
        <p:spPr>
          <a:xfrm rot="5400000" flipH="1" flipV="1">
            <a:off x="1755096" y="4674309"/>
            <a:ext cx="776089" cy="1142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直線矢印コネクタ 178"/>
          <p:cNvCxnSpPr>
            <a:stCxn id="45" idx="0"/>
            <a:endCxn id="72" idx="4"/>
          </p:cNvCxnSpPr>
          <p:nvPr/>
        </p:nvCxnSpPr>
        <p:spPr>
          <a:xfrm rot="5400000" flipH="1" flipV="1">
            <a:off x="1647939" y="4781466"/>
            <a:ext cx="776089" cy="928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直線矢印コネクタ 179"/>
          <p:cNvCxnSpPr>
            <a:stCxn id="45" idx="0"/>
            <a:endCxn id="75" idx="4"/>
          </p:cNvCxnSpPr>
          <p:nvPr/>
        </p:nvCxnSpPr>
        <p:spPr>
          <a:xfrm rot="5400000" flipH="1" flipV="1">
            <a:off x="1969410" y="4459995"/>
            <a:ext cx="776089" cy="1571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直線矢印コネクタ 180"/>
          <p:cNvCxnSpPr>
            <a:stCxn id="45" idx="0"/>
            <a:endCxn id="74" idx="4"/>
          </p:cNvCxnSpPr>
          <p:nvPr/>
        </p:nvCxnSpPr>
        <p:spPr>
          <a:xfrm rot="5400000" flipH="1" flipV="1">
            <a:off x="1862253" y="4567152"/>
            <a:ext cx="776089" cy="1357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直線矢印コネクタ 181"/>
          <p:cNvCxnSpPr>
            <a:stCxn id="299" idx="0"/>
            <a:endCxn id="70" idx="4"/>
          </p:cNvCxnSpPr>
          <p:nvPr/>
        </p:nvCxnSpPr>
        <p:spPr>
          <a:xfrm rot="5400000" flipH="1" flipV="1">
            <a:off x="1255029" y="4817185"/>
            <a:ext cx="776090" cy="8572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直線矢印コネクタ 182"/>
          <p:cNvCxnSpPr>
            <a:stCxn id="299" idx="0"/>
            <a:endCxn id="71" idx="4"/>
          </p:cNvCxnSpPr>
          <p:nvPr/>
        </p:nvCxnSpPr>
        <p:spPr>
          <a:xfrm rot="5400000" flipH="1" flipV="1">
            <a:off x="1362186" y="4710028"/>
            <a:ext cx="776090" cy="10715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直線矢印コネクタ 183"/>
          <p:cNvCxnSpPr>
            <a:stCxn id="299" idx="0"/>
            <a:endCxn id="73" idx="4"/>
          </p:cNvCxnSpPr>
          <p:nvPr/>
        </p:nvCxnSpPr>
        <p:spPr>
          <a:xfrm rot="5400000" flipH="1" flipV="1">
            <a:off x="1576500" y="4495714"/>
            <a:ext cx="776090" cy="15001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直線矢印コネクタ 184"/>
          <p:cNvCxnSpPr>
            <a:stCxn id="299" idx="0"/>
            <a:endCxn id="72" idx="4"/>
          </p:cNvCxnSpPr>
          <p:nvPr/>
        </p:nvCxnSpPr>
        <p:spPr>
          <a:xfrm rot="5400000" flipH="1" flipV="1">
            <a:off x="1469343" y="4602871"/>
            <a:ext cx="776090" cy="12858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直線矢印コネクタ 185"/>
          <p:cNvCxnSpPr>
            <a:stCxn id="299" idx="0"/>
            <a:endCxn id="75" idx="4"/>
          </p:cNvCxnSpPr>
          <p:nvPr/>
        </p:nvCxnSpPr>
        <p:spPr>
          <a:xfrm rot="5400000" flipH="1" flipV="1">
            <a:off x="1790814" y="4281400"/>
            <a:ext cx="776090" cy="192881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直線矢印コネクタ 186"/>
          <p:cNvCxnSpPr>
            <a:stCxn id="299" idx="0"/>
            <a:endCxn id="74" idx="4"/>
          </p:cNvCxnSpPr>
          <p:nvPr/>
        </p:nvCxnSpPr>
        <p:spPr>
          <a:xfrm rot="5400000" flipH="1" flipV="1">
            <a:off x="1683657" y="4388557"/>
            <a:ext cx="776090" cy="17144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直線矢印コネクタ 187"/>
          <p:cNvCxnSpPr>
            <a:stCxn id="47" idx="0"/>
            <a:endCxn id="124" idx="4"/>
          </p:cNvCxnSpPr>
          <p:nvPr/>
        </p:nvCxnSpPr>
        <p:spPr>
          <a:xfrm rot="5400000" flipH="1" flipV="1">
            <a:off x="2576624" y="4852896"/>
            <a:ext cx="776090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直線矢印コネクタ 188"/>
          <p:cNvCxnSpPr>
            <a:stCxn id="47" idx="0"/>
            <a:endCxn id="124" idx="4"/>
          </p:cNvCxnSpPr>
          <p:nvPr/>
        </p:nvCxnSpPr>
        <p:spPr>
          <a:xfrm rot="5400000" flipH="1" flipV="1">
            <a:off x="2576624" y="4852896"/>
            <a:ext cx="776090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直線矢印コネクタ 189"/>
          <p:cNvCxnSpPr>
            <a:stCxn id="48" idx="0"/>
            <a:endCxn id="124" idx="4"/>
          </p:cNvCxnSpPr>
          <p:nvPr/>
        </p:nvCxnSpPr>
        <p:spPr>
          <a:xfrm rot="5400000" flipH="1" flipV="1">
            <a:off x="2755219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直線矢印コネクタ 193"/>
          <p:cNvCxnSpPr>
            <a:stCxn id="45" idx="0"/>
            <a:endCxn id="124" idx="4"/>
          </p:cNvCxnSpPr>
          <p:nvPr/>
        </p:nvCxnSpPr>
        <p:spPr>
          <a:xfrm rot="5400000" flipH="1" flipV="1">
            <a:off x="2076567" y="4352838"/>
            <a:ext cx="776089" cy="17859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直線矢印コネクタ 194"/>
          <p:cNvCxnSpPr>
            <a:stCxn id="299" idx="0"/>
            <a:endCxn id="124" idx="4"/>
          </p:cNvCxnSpPr>
          <p:nvPr/>
        </p:nvCxnSpPr>
        <p:spPr>
          <a:xfrm rot="5400000" flipH="1" flipV="1">
            <a:off x="1897971" y="4174243"/>
            <a:ext cx="776090" cy="21431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直線矢印コネクタ 195"/>
          <p:cNvCxnSpPr>
            <a:stCxn id="300" idx="0"/>
            <a:endCxn id="70" idx="4"/>
          </p:cNvCxnSpPr>
          <p:nvPr/>
        </p:nvCxnSpPr>
        <p:spPr>
          <a:xfrm rot="5400000" flipH="1" flipV="1">
            <a:off x="1076418" y="4638574"/>
            <a:ext cx="776090" cy="1214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直線矢印コネクタ 196"/>
          <p:cNvCxnSpPr>
            <a:stCxn id="300" idx="0"/>
            <a:endCxn id="71" idx="4"/>
          </p:cNvCxnSpPr>
          <p:nvPr/>
        </p:nvCxnSpPr>
        <p:spPr>
          <a:xfrm rot="5400000" flipH="1" flipV="1">
            <a:off x="1183575" y="4531417"/>
            <a:ext cx="776090" cy="1428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直線矢印コネクタ 197"/>
          <p:cNvCxnSpPr>
            <a:stCxn id="300" idx="0"/>
            <a:endCxn id="73" idx="4"/>
          </p:cNvCxnSpPr>
          <p:nvPr/>
        </p:nvCxnSpPr>
        <p:spPr>
          <a:xfrm rot="5400000" flipH="1" flipV="1">
            <a:off x="1397889" y="4317103"/>
            <a:ext cx="776090" cy="1857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直線矢印コネクタ 198"/>
          <p:cNvCxnSpPr>
            <a:stCxn id="300" idx="0"/>
            <a:endCxn id="72" idx="4"/>
          </p:cNvCxnSpPr>
          <p:nvPr/>
        </p:nvCxnSpPr>
        <p:spPr>
          <a:xfrm rot="5400000" flipH="1" flipV="1">
            <a:off x="1290732" y="4424260"/>
            <a:ext cx="776090" cy="1643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直線矢印コネクタ 199"/>
          <p:cNvCxnSpPr>
            <a:stCxn id="300" idx="0"/>
            <a:endCxn id="75" idx="4"/>
          </p:cNvCxnSpPr>
          <p:nvPr/>
        </p:nvCxnSpPr>
        <p:spPr>
          <a:xfrm rot="5400000" flipH="1" flipV="1">
            <a:off x="1612203" y="4102789"/>
            <a:ext cx="776090" cy="2286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直線矢印コネクタ 200"/>
          <p:cNvCxnSpPr>
            <a:stCxn id="300" idx="0"/>
            <a:endCxn id="74" idx="4"/>
          </p:cNvCxnSpPr>
          <p:nvPr/>
        </p:nvCxnSpPr>
        <p:spPr>
          <a:xfrm rot="5400000" flipH="1" flipV="1">
            <a:off x="1505046" y="4209946"/>
            <a:ext cx="776090" cy="2071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直線矢印コネクタ 209"/>
          <p:cNvCxnSpPr>
            <a:stCxn id="46" idx="0"/>
            <a:endCxn id="5" idx="4"/>
          </p:cNvCxnSpPr>
          <p:nvPr/>
        </p:nvCxnSpPr>
        <p:spPr>
          <a:xfrm rot="16200000" flipV="1">
            <a:off x="1112145" y="4531425"/>
            <a:ext cx="776090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直線矢印コネクタ 210"/>
          <p:cNvCxnSpPr>
            <a:stCxn id="46" idx="0"/>
            <a:endCxn id="4" idx="4"/>
          </p:cNvCxnSpPr>
          <p:nvPr/>
        </p:nvCxnSpPr>
        <p:spPr>
          <a:xfrm rot="16200000" flipV="1">
            <a:off x="1004988" y="4424268"/>
            <a:ext cx="776090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直線矢印コネクタ 211"/>
          <p:cNvCxnSpPr>
            <a:stCxn id="46" idx="0"/>
            <a:endCxn id="7" idx="4"/>
          </p:cNvCxnSpPr>
          <p:nvPr/>
        </p:nvCxnSpPr>
        <p:spPr>
          <a:xfrm rot="16200000" flipV="1">
            <a:off x="1326459" y="4745739"/>
            <a:ext cx="776090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直線矢印コネクタ 212"/>
          <p:cNvCxnSpPr>
            <a:stCxn id="46" idx="0"/>
            <a:endCxn id="6" idx="4"/>
          </p:cNvCxnSpPr>
          <p:nvPr/>
        </p:nvCxnSpPr>
        <p:spPr>
          <a:xfrm rot="16200000" flipV="1">
            <a:off x="1219302" y="4638582"/>
            <a:ext cx="776090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直線矢印コネクタ 213"/>
          <p:cNvCxnSpPr>
            <a:stCxn id="46" idx="0"/>
            <a:endCxn id="52" idx="4"/>
          </p:cNvCxnSpPr>
          <p:nvPr/>
        </p:nvCxnSpPr>
        <p:spPr>
          <a:xfrm rot="16200000" flipV="1">
            <a:off x="1540773" y="4960053"/>
            <a:ext cx="77609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>
            <a:stCxn id="46" idx="0"/>
            <a:endCxn id="8" idx="4"/>
          </p:cNvCxnSpPr>
          <p:nvPr/>
        </p:nvCxnSpPr>
        <p:spPr>
          <a:xfrm rot="16200000" flipV="1">
            <a:off x="1433616" y="4852896"/>
            <a:ext cx="776090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直線矢印コネクタ 215"/>
          <p:cNvCxnSpPr>
            <a:stCxn id="47" idx="0"/>
            <a:endCxn id="5" idx="4"/>
          </p:cNvCxnSpPr>
          <p:nvPr/>
        </p:nvCxnSpPr>
        <p:spPr>
          <a:xfrm rot="16200000" flipV="1">
            <a:off x="1290740" y="4352830"/>
            <a:ext cx="776090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直線矢印コネクタ 216"/>
          <p:cNvCxnSpPr>
            <a:stCxn id="47" idx="0"/>
            <a:endCxn id="4" idx="4"/>
          </p:cNvCxnSpPr>
          <p:nvPr/>
        </p:nvCxnSpPr>
        <p:spPr>
          <a:xfrm rot="16200000" flipV="1">
            <a:off x="1183583" y="4245673"/>
            <a:ext cx="776090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直線矢印コネクタ 217"/>
          <p:cNvCxnSpPr>
            <a:stCxn id="47" idx="0"/>
            <a:endCxn id="7" idx="4"/>
          </p:cNvCxnSpPr>
          <p:nvPr/>
        </p:nvCxnSpPr>
        <p:spPr>
          <a:xfrm rot="16200000" flipV="1">
            <a:off x="1505054" y="4567144"/>
            <a:ext cx="776090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直線矢印コネクタ 218"/>
          <p:cNvCxnSpPr>
            <a:stCxn id="47" idx="0"/>
            <a:endCxn id="6" idx="4"/>
          </p:cNvCxnSpPr>
          <p:nvPr/>
        </p:nvCxnSpPr>
        <p:spPr>
          <a:xfrm rot="16200000" flipV="1">
            <a:off x="1397897" y="4459987"/>
            <a:ext cx="776090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>
            <a:stCxn id="47" idx="0"/>
            <a:endCxn id="52" idx="4"/>
          </p:cNvCxnSpPr>
          <p:nvPr/>
        </p:nvCxnSpPr>
        <p:spPr>
          <a:xfrm rot="16200000" flipV="1">
            <a:off x="1719368" y="4781458"/>
            <a:ext cx="776090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>
            <a:stCxn id="47" idx="0"/>
            <a:endCxn id="8" idx="4"/>
          </p:cNvCxnSpPr>
          <p:nvPr/>
        </p:nvCxnSpPr>
        <p:spPr>
          <a:xfrm rot="16200000" flipV="1">
            <a:off x="1612211" y="4674301"/>
            <a:ext cx="776090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>
            <a:stCxn id="48" idx="0"/>
            <a:endCxn id="5" idx="4"/>
          </p:cNvCxnSpPr>
          <p:nvPr/>
        </p:nvCxnSpPr>
        <p:spPr>
          <a:xfrm rot="16200000" flipV="1">
            <a:off x="1469335" y="4174235"/>
            <a:ext cx="776090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>
            <a:stCxn id="48" idx="0"/>
            <a:endCxn id="4" idx="4"/>
          </p:cNvCxnSpPr>
          <p:nvPr/>
        </p:nvCxnSpPr>
        <p:spPr>
          <a:xfrm rot="16200000" flipV="1">
            <a:off x="1362178" y="4067078"/>
            <a:ext cx="776090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直線矢印コネクタ 223"/>
          <p:cNvCxnSpPr>
            <a:stCxn id="48" idx="0"/>
            <a:endCxn id="7" idx="4"/>
          </p:cNvCxnSpPr>
          <p:nvPr/>
        </p:nvCxnSpPr>
        <p:spPr>
          <a:xfrm rot="16200000" flipV="1">
            <a:off x="1683649" y="4388549"/>
            <a:ext cx="77609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直線矢印コネクタ 224"/>
          <p:cNvCxnSpPr>
            <a:stCxn id="48" idx="0"/>
            <a:endCxn id="6" idx="4"/>
          </p:cNvCxnSpPr>
          <p:nvPr/>
        </p:nvCxnSpPr>
        <p:spPr>
          <a:xfrm rot="16200000" flipV="1">
            <a:off x="1576492" y="4281392"/>
            <a:ext cx="776090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直線矢印コネクタ 225"/>
          <p:cNvCxnSpPr>
            <a:stCxn id="48" idx="0"/>
            <a:endCxn id="52" idx="4"/>
          </p:cNvCxnSpPr>
          <p:nvPr/>
        </p:nvCxnSpPr>
        <p:spPr>
          <a:xfrm rot="16200000" flipV="1">
            <a:off x="1897963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直線矢印コネクタ 226"/>
          <p:cNvCxnSpPr>
            <a:stCxn id="48" idx="0"/>
            <a:endCxn id="8" idx="4"/>
          </p:cNvCxnSpPr>
          <p:nvPr/>
        </p:nvCxnSpPr>
        <p:spPr>
          <a:xfrm rot="16200000" flipV="1">
            <a:off x="1790806" y="4495706"/>
            <a:ext cx="77609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6" name="直線矢印コネクタ 245"/>
          <p:cNvCxnSpPr>
            <a:stCxn id="45" idx="0"/>
            <a:endCxn id="5" idx="4"/>
          </p:cNvCxnSpPr>
          <p:nvPr/>
        </p:nvCxnSpPr>
        <p:spPr>
          <a:xfrm rot="16200000" flipV="1">
            <a:off x="790683" y="4852888"/>
            <a:ext cx="776089" cy="7858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>
            <a:stCxn id="45" idx="0"/>
            <a:endCxn id="4" idx="4"/>
          </p:cNvCxnSpPr>
          <p:nvPr/>
        </p:nvCxnSpPr>
        <p:spPr>
          <a:xfrm rot="16200000" flipV="1">
            <a:off x="683526" y="4745731"/>
            <a:ext cx="776089" cy="10001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直線矢印コネクタ 247"/>
          <p:cNvCxnSpPr>
            <a:stCxn id="45" idx="0"/>
            <a:endCxn id="7" idx="4"/>
          </p:cNvCxnSpPr>
          <p:nvPr/>
        </p:nvCxnSpPr>
        <p:spPr>
          <a:xfrm rot="16200000" flipV="1">
            <a:off x="1004997" y="5067202"/>
            <a:ext cx="776089" cy="357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直線矢印コネクタ 248"/>
          <p:cNvCxnSpPr>
            <a:stCxn id="45" idx="0"/>
            <a:endCxn id="6" idx="4"/>
          </p:cNvCxnSpPr>
          <p:nvPr/>
        </p:nvCxnSpPr>
        <p:spPr>
          <a:xfrm rot="16200000" flipV="1">
            <a:off x="897840" y="4960045"/>
            <a:ext cx="776089" cy="571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0" name="直線矢印コネクタ 249"/>
          <p:cNvCxnSpPr>
            <a:stCxn id="45" idx="0"/>
            <a:endCxn id="52" idx="4"/>
          </p:cNvCxnSpPr>
          <p:nvPr/>
        </p:nvCxnSpPr>
        <p:spPr>
          <a:xfrm rot="5400000" flipH="1" flipV="1">
            <a:off x="1219311" y="5210094"/>
            <a:ext cx="776089" cy="71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1" name="直線矢印コネクタ 250"/>
          <p:cNvCxnSpPr>
            <a:stCxn id="45" idx="0"/>
            <a:endCxn id="8" idx="4"/>
          </p:cNvCxnSpPr>
          <p:nvPr/>
        </p:nvCxnSpPr>
        <p:spPr>
          <a:xfrm rot="16200000" flipV="1">
            <a:off x="1112154" y="5174359"/>
            <a:ext cx="776089" cy="142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2" name="直線矢印コネクタ 251"/>
          <p:cNvCxnSpPr>
            <a:stCxn id="299" idx="0"/>
            <a:endCxn id="5" idx="4"/>
          </p:cNvCxnSpPr>
          <p:nvPr/>
        </p:nvCxnSpPr>
        <p:spPr>
          <a:xfrm rot="16200000" flipV="1">
            <a:off x="612087" y="5031483"/>
            <a:ext cx="776090" cy="4286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直線矢印コネクタ 252"/>
          <p:cNvCxnSpPr>
            <a:stCxn id="299" idx="0"/>
            <a:endCxn id="4" idx="4"/>
          </p:cNvCxnSpPr>
          <p:nvPr/>
        </p:nvCxnSpPr>
        <p:spPr>
          <a:xfrm rot="16200000" flipV="1">
            <a:off x="504930" y="4924326"/>
            <a:ext cx="776090" cy="64295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4" name="直線矢印コネクタ 253"/>
          <p:cNvCxnSpPr>
            <a:stCxn id="299" idx="0"/>
            <a:endCxn id="7" idx="4"/>
          </p:cNvCxnSpPr>
          <p:nvPr/>
        </p:nvCxnSpPr>
        <p:spPr>
          <a:xfrm rot="16200000" flipV="1">
            <a:off x="826401" y="5245797"/>
            <a:ext cx="776090" cy="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直線矢印コネクタ 254"/>
          <p:cNvCxnSpPr>
            <a:stCxn id="299" idx="0"/>
            <a:endCxn id="6" idx="4"/>
          </p:cNvCxnSpPr>
          <p:nvPr/>
        </p:nvCxnSpPr>
        <p:spPr>
          <a:xfrm rot="16200000" flipV="1">
            <a:off x="719244" y="5138640"/>
            <a:ext cx="776090" cy="214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直線矢印コネクタ 255"/>
          <p:cNvCxnSpPr>
            <a:stCxn id="299" idx="0"/>
            <a:endCxn id="52" idx="4"/>
          </p:cNvCxnSpPr>
          <p:nvPr/>
        </p:nvCxnSpPr>
        <p:spPr>
          <a:xfrm rot="5400000" flipH="1" flipV="1">
            <a:off x="1040715" y="5031499"/>
            <a:ext cx="776090" cy="4286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直線矢印コネクタ 256"/>
          <p:cNvCxnSpPr>
            <a:stCxn id="299" idx="0"/>
            <a:endCxn id="8" idx="4"/>
          </p:cNvCxnSpPr>
          <p:nvPr/>
        </p:nvCxnSpPr>
        <p:spPr>
          <a:xfrm rot="5400000" flipH="1" flipV="1">
            <a:off x="933558" y="5138656"/>
            <a:ext cx="776090" cy="2142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直線矢印コネクタ 257"/>
          <p:cNvCxnSpPr>
            <a:stCxn id="47" idx="0"/>
            <a:endCxn id="69" idx="4"/>
          </p:cNvCxnSpPr>
          <p:nvPr/>
        </p:nvCxnSpPr>
        <p:spPr>
          <a:xfrm rot="16200000" flipV="1">
            <a:off x="1826525" y="4888615"/>
            <a:ext cx="77609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直線矢印コネクタ 258"/>
          <p:cNvCxnSpPr>
            <a:stCxn id="47" idx="0"/>
            <a:endCxn id="69" idx="4"/>
          </p:cNvCxnSpPr>
          <p:nvPr/>
        </p:nvCxnSpPr>
        <p:spPr>
          <a:xfrm rot="16200000" flipV="1">
            <a:off x="1826525" y="4888615"/>
            <a:ext cx="77609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直線矢印コネクタ 259"/>
          <p:cNvCxnSpPr>
            <a:stCxn id="48" idx="0"/>
            <a:endCxn id="69" idx="4"/>
          </p:cNvCxnSpPr>
          <p:nvPr/>
        </p:nvCxnSpPr>
        <p:spPr>
          <a:xfrm rot="16200000" flipV="1">
            <a:off x="2005120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直線矢印コネクタ 263"/>
          <p:cNvCxnSpPr>
            <a:stCxn id="45" idx="0"/>
            <a:endCxn id="69" idx="4"/>
          </p:cNvCxnSpPr>
          <p:nvPr/>
        </p:nvCxnSpPr>
        <p:spPr>
          <a:xfrm rot="5400000" flipH="1" flipV="1">
            <a:off x="1326468" y="5102937"/>
            <a:ext cx="776089" cy="285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直線矢印コネクタ 264"/>
          <p:cNvCxnSpPr>
            <a:stCxn id="299" idx="0"/>
            <a:endCxn id="69" idx="4"/>
          </p:cNvCxnSpPr>
          <p:nvPr/>
        </p:nvCxnSpPr>
        <p:spPr>
          <a:xfrm rot="5400000" flipH="1" flipV="1">
            <a:off x="1147872" y="4924342"/>
            <a:ext cx="776090" cy="6429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直線矢印コネクタ 265"/>
          <p:cNvCxnSpPr>
            <a:stCxn id="300" idx="0"/>
            <a:endCxn id="5" idx="4"/>
          </p:cNvCxnSpPr>
          <p:nvPr/>
        </p:nvCxnSpPr>
        <p:spPr>
          <a:xfrm rot="16200000" flipV="1">
            <a:off x="433476" y="5210094"/>
            <a:ext cx="776090" cy="71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7" name="直線矢印コネクタ 266"/>
          <p:cNvCxnSpPr>
            <a:stCxn id="300" idx="0"/>
            <a:endCxn id="4" idx="4"/>
          </p:cNvCxnSpPr>
          <p:nvPr/>
        </p:nvCxnSpPr>
        <p:spPr>
          <a:xfrm rot="16200000" flipV="1">
            <a:off x="326319" y="5102937"/>
            <a:ext cx="776090" cy="285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直線矢印コネクタ 267"/>
          <p:cNvCxnSpPr>
            <a:stCxn id="300" idx="0"/>
            <a:endCxn id="7" idx="4"/>
          </p:cNvCxnSpPr>
          <p:nvPr/>
        </p:nvCxnSpPr>
        <p:spPr>
          <a:xfrm rot="5400000" flipH="1" flipV="1">
            <a:off x="647790" y="5067202"/>
            <a:ext cx="776090" cy="357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直線矢印コネクタ 268"/>
          <p:cNvCxnSpPr>
            <a:stCxn id="300" idx="0"/>
            <a:endCxn id="6" idx="4"/>
          </p:cNvCxnSpPr>
          <p:nvPr/>
        </p:nvCxnSpPr>
        <p:spPr>
          <a:xfrm rot="5400000" flipH="1" flipV="1">
            <a:off x="540633" y="5174359"/>
            <a:ext cx="776090" cy="142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直線矢印コネクタ 269"/>
          <p:cNvCxnSpPr>
            <a:stCxn id="300" idx="0"/>
            <a:endCxn id="52" idx="4"/>
          </p:cNvCxnSpPr>
          <p:nvPr/>
        </p:nvCxnSpPr>
        <p:spPr>
          <a:xfrm rot="5400000" flipH="1" flipV="1">
            <a:off x="862104" y="4852888"/>
            <a:ext cx="776090" cy="7858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1" name="直線矢印コネクタ 270"/>
          <p:cNvCxnSpPr>
            <a:stCxn id="300" idx="0"/>
            <a:endCxn id="8" idx="4"/>
          </p:cNvCxnSpPr>
          <p:nvPr/>
        </p:nvCxnSpPr>
        <p:spPr>
          <a:xfrm rot="5400000" flipH="1" flipV="1">
            <a:off x="754947" y="4960045"/>
            <a:ext cx="776090" cy="571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0" name="正方形/長方形 279"/>
          <p:cNvSpPr/>
          <p:nvPr/>
        </p:nvSpPr>
        <p:spPr>
          <a:xfrm>
            <a:off x="1428752" y="3429000"/>
            <a:ext cx="85725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281" name="正方形/長方形 280"/>
          <p:cNvSpPr/>
          <p:nvPr/>
        </p:nvSpPr>
        <p:spPr>
          <a:xfrm>
            <a:off x="2143132" y="5705288"/>
            <a:ext cx="85725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284" name="正方形/長方形 283"/>
          <p:cNvSpPr/>
          <p:nvPr/>
        </p:nvSpPr>
        <p:spPr>
          <a:xfrm>
            <a:off x="428620" y="4500570"/>
            <a:ext cx="3071834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x[t]</a:t>
            </a:r>
            <a:endParaRPr kumimoji="1" lang="ja-JP" altLang="en-US" dirty="0"/>
          </a:p>
        </p:txBody>
      </p:sp>
      <p:sp>
        <p:nvSpPr>
          <p:cNvPr id="299" name="正方形/長方形 298"/>
          <p:cNvSpPr/>
          <p:nvPr/>
        </p:nvSpPr>
        <p:spPr>
          <a:xfrm>
            <a:off x="1000124" y="5633850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0" name="正方形/長方形 299"/>
          <p:cNvSpPr/>
          <p:nvPr/>
        </p:nvSpPr>
        <p:spPr>
          <a:xfrm>
            <a:off x="642902" y="5633850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3" name="正方形/長方形 282"/>
          <p:cNvSpPr/>
          <p:nvPr/>
        </p:nvSpPr>
        <p:spPr>
          <a:xfrm>
            <a:off x="857248" y="5705287"/>
            <a:ext cx="785818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315" name="正方形/長方形 314"/>
          <p:cNvSpPr/>
          <p:nvPr/>
        </p:nvSpPr>
        <p:spPr>
          <a:xfrm>
            <a:off x="2000288" y="2143116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6" name="正方形/長方形 315"/>
          <p:cNvSpPr/>
          <p:nvPr/>
        </p:nvSpPr>
        <p:spPr>
          <a:xfrm>
            <a:off x="1643098" y="2143117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7" name="正方形/長方形 316"/>
          <p:cNvSpPr/>
          <p:nvPr/>
        </p:nvSpPr>
        <p:spPr>
          <a:xfrm>
            <a:off x="1285876" y="2143117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8" name="正方形/長方形 317"/>
          <p:cNvSpPr/>
          <p:nvPr/>
        </p:nvSpPr>
        <p:spPr>
          <a:xfrm>
            <a:off x="1500222" y="2214554"/>
            <a:ext cx="785818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510" name="上矢印 509"/>
          <p:cNvSpPr/>
          <p:nvPr/>
        </p:nvSpPr>
        <p:spPr>
          <a:xfrm rot="10800000">
            <a:off x="1143000" y="2571744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1" name="上矢印 510"/>
          <p:cNvSpPr/>
          <p:nvPr/>
        </p:nvSpPr>
        <p:spPr>
          <a:xfrm rot="10800000">
            <a:off x="1571628" y="2571744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2" name="上矢印 511"/>
          <p:cNvSpPr/>
          <p:nvPr/>
        </p:nvSpPr>
        <p:spPr>
          <a:xfrm rot="10800000">
            <a:off x="2000256" y="2571744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3" name="円/楕円 512"/>
          <p:cNvSpPr/>
          <p:nvPr/>
        </p:nvSpPr>
        <p:spPr>
          <a:xfrm>
            <a:off x="4643470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14" name="円/楕円 513"/>
          <p:cNvSpPr/>
          <p:nvPr/>
        </p:nvSpPr>
        <p:spPr>
          <a:xfrm>
            <a:off x="4857784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15" name="円/楕円 514"/>
          <p:cNvSpPr/>
          <p:nvPr/>
        </p:nvSpPr>
        <p:spPr>
          <a:xfrm>
            <a:off x="5072098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16" name="円/楕円 515"/>
          <p:cNvSpPr/>
          <p:nvPr/>
        </p:nvSpPr>
        <p:spPr>
          <a:xfrm>
            <a:off x="5286412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17" name="円/楕円 516"/>
          <p:cNvSpPr/>
          <p:nvPr/>
        </p:nvSpPr>
        <p:spPr>
          <a:xfrm>
            <a:off x="5500726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518" name="円/楕円 517"/>
          <p:cNvSpPr/>
          <p:nvPr/>
        </p:nvSpPr>
        <p:spPr>
          <a:xfrm>
            <a:off x="5715040" y="33672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19" name="円/楕円 518"/>
          <p:cNvSpPr/>
          <p:nvPr/>
        </p:nvSpPr>
        <p:spPr>
          <a:xfrm>
            <a:off x="6072230" y="33672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20" name="円/楕円 519"/>
          <p:cNvSpPr/>
          <p:nvPr/>
        </p:nvSpPr>
        <p:spPr>
          <a:xfrm>
            <a:off x="6429420" y="336729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cxnSp>
        <p:nvCxnSpPr>
          <p:cNvPr id="524" name="直線矢印コネクタ 523"/>
          <p:cNvCxnSpPr>
            <a:stCxn id="513" idx="0"/>
            <a:endCxn id="518" idx="4"/>
          </p:cNvCxnSpPr>
          <p:nvPr/>
        </p:nvCxnSpPr>
        <p:spPr>
          <a:xfrm rot="5400000" flipH="1" flipV="1">
            <a:off x="5076962" y="3576740"/>
            <a:ext cx="6332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5" name="直線矢印コネクタ 524"/>
          <p:cNvCxnSpPr>
            <a:stCxn id="513" idx="0"/>
            <a:endCxn id="519" idx="4"/>
          </p:cNvCxnSpPr>
          <p:nvPr/>
        </p:nvCxnSpPr>
        <p:spPr>
          <a:xfrm rot="5400000" flipH="1" flipV="1">
            <a:off x="5255557" y="3398145"/>
            <a:ext cx="6332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7" name="直線矢印コネクタ 526"/>
          <p:cNvCxnSpPr>
            <a:stCxn id="513" idx="0"/>
            <a:endCxn id="520" idx="4"/>
          </p:cNvCxnSpPr>
          <p:nvPr/>
        </p:nvCxnSpPr>
        <p:spPr>
          <a:xfrm rot="5400000" flipH="1" flipV="1">
            <a:off x="5434152" y="3219550"/>
            <a:ext cx="6332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0" name="直線矢印コネクタ 529"/>
          <p:cNvCxnSpPr>
            <a:stCxn id="514" idx="0"/>
            <a:endCxn id="518" idx="4"/>
          </p:cNvCxnSpPr>
          <p:nvPr/>
        </p:nvCxnSpPr>
        <p:spPr>
          <a:xfrm rot="5400000" flipH="1" flipV="1">
            <a:off x="5184119" y="3683897"/>
            <a:ext cx="6332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1" name="直線矢印コネクタ 530"/>
          <p:cNvCxnSpPr>
            <a:stCxn id="514" idx="0"/>
            <a:endCxn id="519" idx="4"/>
          </p:cNvCxnSpPr>
          <p:nvPr/>
        </p:nvCxnSpPr>
        <p:spPr>
          <a:xfrm rot="5400000" flipH="1" flipV="1">
            <a:off x="5362714" y="3505302"/>
            <a:ext cx="6332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3" name="直線矢印コネクタ 532"/>
          <p:cNvCxnSpPr>
            <a:stCxn id="514" idx="0"/>
            <a:endCxn id="520" idx="4"/>
          </p:cNvCxnSpPr>
          <p:nvPr/>
        </p:nvCxnSpPr>
        <p:spPr>
          <a:xfrm rot="5400000" flipH="1" flipV="1">
            <a:off x="5541309" y="3326707"/>
            <a:ext cx="6332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6" name="直線矢印コネクタ 535"/>
          <p:cNvCxnSpPr>
            <a:stCxn id="515" idx="0"/>
            <a:endCxn id="518" idx="4"/>
          </p:cNvCxnSpPr>
          <p:nvPr/>
        </p:nvCxnSpPr>
        <p:spPr>
          <a:xfrm rot="5400000" flipH="1" flipV="1">
            <a:off x="5291276" y="3791054"/>
            <a:ext cx="6332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7" name="直線矢印コネクタ 536"/>
          <p:cNvCxnSpPr>
            <a:stCxn id="515" idx="0"/>
            <a:endCxn id="519" idx="4"/>
          </p:cNvCxnSpPr>
          <p:nvPr/>
        </p:nvCxnSpPr>
        <p:spPr>
          <a:xfrm rot="5400000" flipH="1" flipV="1">
            <a:off x="5469871" y="3612459"/>
            <a:ext cx="6332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9" name="直線矢印コネクタ 538"/>
          <p:cNvCxnSpPr>
            <a:stCxn id="515" idx="0"/>
            <a:endCxn id="520" idx="4"/>
          </p:cNvCxnSpPr>
          <p:nvPr/>
        </p:nvCxnSpPr>
        <p:spPr>
          <a:xfrm rot="5400000" flipH="1" flipV="1">
            <a:off x="5648466" y="3433864"/>
            <a:ext cx="6332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2" name="直線矢印コネクタ 541"/>
          <p:cNvCxnSpPr>
            <a:stCxn id="516" idx="0"/>
            <a:endCxn id="518" idx="4"/>
          </p:cNvCxnSpPr>
          <p:nvPr/>
        </p:nvCxnSpPr>
        <p:spPr>
          <a:xfrm rot="5400000" flipH="1" flipV="1">
            <a:off x="5398433" y="3898211"/>
            <a:ext cx="6332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3" name="直線矢印コネクタ 542"/>
          <p:cNvCxnSpPr>
            <a:stCxn id="516" idx="0"/>
            <a:endCxn id="519" idx="4"/>
          </p:cNvCxnSpPr>
          <p:nvPr/>
        </p:nvCxnSpPr>
        <p:spPr>
          <a:xfrm rot="5400000" flipH="1" flipV="1">
            <a:off x="5577028" y="3719616"/>
            <a:ext cx="6332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5" name="直線矢印コネクタ 544"/>
          <p:cNvCxnSpPr>
            <a:stCxn id="516" idx="0"/>
            <a:endCxn id="520" idx="4"/>
          </p:cNvCxnSpPr>
          <p:nvPr/>
        </p:nvCxnSpPr>
        <p:spPr>
          <a:xfrm rot="5400000" flipH="1" flipV="1">
            <a:off x="5755623" y="3541021"/>
            <a:ext cx="6332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8" name="直線矢印コネクタ 547"/>
          <p:cNvCxnSpPr>
            <a:stCxn id="517" idx="0"/>
            <a:endCxn id="518" idx="4"/>
          </p:cNvCxnSpPr>
          <p:nvPr/>
        </p:nvCxnSpPr>
        <p:spPr>
          <a:xfrm rot="5400000" flipH="1" flipV="1">
            <a:off x="5505590" y="4005368"/>
            <a:ext cx="6332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9" name="直線矢印コネクタ 548"/>
          <p:cNvCxnSpPr>
            <a:stCxn id="517" idx="0"/>
            <a:endCxn id="519" idx="4"/>
          </p:cNvCxnSpPr>
          <p:nvPr/>
        </p:nvCxnSpPr>
        <p:spPr>
          <a:xfrm rot="5400000" flipH="1" flipV="1">
            <a:off x="5684185" y="3826773"/>
            <a:ext cx="6332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1" name="直線矢印コネクタ 550"/>
          <p:cNvCxnSpPr>
            <a:stCxn id="517" idx="0"/>
            <a:endCxn id="520" idx="4"/>
          </p:cNvCxnSpPr>
          <p:nvPr/>
        </p:nvCxnSpPr>
        <p:spPr>
          <a:xfrm rot="5400000" flipH="1" flipV="1">
            <a:off x="5862780" y="3648178"/>
            <a:ext cx="6332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4" name="正方形/長方形 553"/>
          <p:cNvSpPr/>
          <p:nvPr/>
        </p:nvSpPr>
        <p:spPr>
          <a:xfrm>
            <a:off x="4929190" y="5633850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5" name="円/楕円 554"/>
          <p:cNvSpPr/>
          <p:nvPr/>
        </p:nvSpPr>
        <p:spPr>
          <a:xfrm>
            <a:off x="5500726" y="563385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56" name="円/楕円 555"/>
          <p:cNvSpPr/>
          <p:nvPr/>
        </p:nvSpPr>
        <p:spPr>
          <a:xfrm>
            <a:off x="5715040" y="563385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57" name="円/楕円 556"/>
          <p:cNvSpPr/>
          <p:nvPr/>
        </p:nvSpPr>
        <p:spPr>
          <a:xfrm>
            <a:off x="5929354" y="563385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58" name="円/楕円 557"/>
          <p:cNvSpPr/>
          <p:nvPr/>
        </p:nvSpPr>
        <p:spPr>
          <a:xfrm>
            <a:off x="6143668" y="563385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59" name="円/楕円 558"/>
          <p:cNvSpPr/>
          <p:nvPr/>
        </p:nvSpPr>
        <p:spPr>
          <a:xfrm>
            <a:off x="6357982" y="563385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60" name="円/楕円 559"/>
          <p:cNvSpPr/>
          <p:nvPr/>
        </p:nvSpPr>
        <p:spPr>
          <a:xfrm>
            <a:off x="6572296" y="563385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61" name="円/楕円 560"/>
          <p:cNvSpPr/>
          <p:nvPr/>
        </p:nvSpPr>
        <p:spPr>
          <a:xfrm>
            <a:off x="5715040" y="4429132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562" name="直線矢印コネクタ 561"/>
          <p:cNvCxnSpPr>
            <a:stCxn id="561" idx="0"/>
            <a:endCxn id="518" idx="4"/>
          </p:cNvCxnSpPr>
          <p:nvPr/>
        </p:nvCxnSpPr>
        <p:spPr>
          <a:xfrm rot="5400000" flipH="1" flipV="1">
            <a:off x="5612747" y="4112525"/>
            <a:ext cx="6332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3" name="直線矢印コネクタ 562"/>
          <p:cNvCxnSpPr>
            <a:stCxn id="561" idx="0"/>
            <a:endCxn id="519" idx="4"/>
          </p:cNvCxnSpPr>
          <p:nvPr/>
        </p:nvCxnSpPr>
        <p:spPr>
          <a:xfrm rot="5400000" flipH="1" flipV="1">
            <a:off x="5791342" y="3933930"/>
            <a:ext cx="6332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5" name="直線矢印コネクタ 564"/>
          <p:cNvCxnSpPr>
            <a:stCxn id="561" idx="0"/>
            <a:endCxn id="520" idx="4"/>
          </p:cNvCxnSpPr>
          <p:nvPr/>
        </p:nvCxnSpPr>
        <p:spPr>
          <a:xfrm rot="5400000" flipH="1" flipV="1">
            <a:off x="5969937" y="3755335"/>
            <a:ext cx="6332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7" name="円/楕円 576"/>
          <p:cNvSpPr/>
          <p:nvPr/>
        </p:nvSpPr>
        <p:spPr>
          <a:xfrm>
            <a:off x="6786610" y="5633850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578" name="円/楕円 577"/>
          <p:cNvSpPr/>
          <p:nvPr/>
        </p:nvSpPr>
        <p:spPr>
          <a:xfrm>
            <a:off x="5929354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79" name="円/楕円 578"/>
          <p:cNvSpPr/>
          <p:nvPr/>
        </p:nvSpPr>
        <p:spPr>
          <a:xfrm>
            <a:off x="6143668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80" name="円/楕円 579"/>
          <p:cNvSpPr/>
          <p:nvPr/>
        </p:nvSpPr>
        <p:spPr>
          <a:xfrm>
            <a:off x="6357982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81" name="円/楕円 580"/>
          <p:cNvSpPr/>
          <p:nvPr/>
        </p:nvSpPr>
        <p:spPr>
          <a:xfrm>
            <a:off x="6572296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82" name="円/楕円 581"/>
          <p:cNvSpPr/>
          <p:nvPr/>
        </p:nvSpPr>
        <p:spPr>
          <a:xfrm>
            <a:off x="6786610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83" name="円/楕円 582"/>
          <p:cNvSpPr/>
          <p:nvPr/>
        </p:nvSpPr>
        <p:spPr>
          <a:xfrm>
            <a:off x="7000924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84" name="円/楕円 583"/>
          <p:cNvSpPr/>
          <p:nvPr/>
        </p:nvSpPr>
        <p:spPr>
          <a:xfrm>
            <a:off x="7215238" y="442913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585" name="円/楕円 584"/>
          <p:cNvSpPr/>
          <p:nvPr/>
        </p:nvSpPr>
        <p:spPr>
          <a:xfrm>
            <a:off x="5715040" y="33672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86" name="円/楕円 585"/>
          <p:cNvSpPr/>
          <p:nvPr/>
        </p:nvSpPr>
        <p:spPr>
          <a:xfrm>
            <a:off x="6072230" y="336729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87" name="円/楕円 586"/>
          <p:cNvSpPr/>
          <p:nvPr/>
        </p:nvSpPr>
        <p:spPr>
          <a:xfrm>
            <a:off x="6429420" y="336729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cxnSp>
        <p:nvCxnSpPr>
          <p:cNvPr id="591" name="直線矢印コネクタ 590"/>
          <p:cNvCxnSpPr>
            <a:stCxn id="578" idx="0"/>
            <a:endCxn id="585" idx="4"/>
          </p:cNvCxnSpPr>
          <p:nvPr/>
        </p:nvCxnSpPr>
        <p:spPr>
          <a:xfrm rot="16200000" flipV="1">
            <a:off x="5719904" y="4005368"/>
            <a:ext cx="6332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2" name="直線矢印コネクタ 591"/>
          <p:cNvCxnSpPr>
            <a:stCxn id="578" idx="0"/>
            <a:endCxn id="586" idx="4"/>
          </p:cNvCxnSpPr>
          <p:nvPr/>
        </p:nvCxnSpPr>
        <p:spPr>
          <a:xfrm rot="5400000" flipH="1" flipV="1">
            <a:off x="5898499" y="4041087"/>
            <a:ext cx="6332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4" name="直線矢印コネクタ 593"/>
          <p:cNvCxnSpPr>
            <a:stCxn id="578" idx="0"/>
            <a:endCxn id="587" idx="4"/>
          </p:cNvCxnSpPr>
          <p:nvPr/>
        </p:nvCxnSpPr>
        <p:spPr>
          <a:xfrm rot="5400000" flipH="1" flipV="1">
            <a:off x="6077094" y="3862492"/>
            <a:ext cx="6332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7" name="直線矢印コネクタ 596"/>
          <p:cNvCxnSpPr>
            <a:stCxn id="579" idx="0"/>
            <a:endCxn id="585" idx="4"/>
          </p:cNvCxnSpPr>
          <p:nvPr/>
        </p:nvCxnSpPr>
        <p:spPr>
          <a:xfrm rot="16200000" flipV="1">
            <a:off x="5827061" y="3898211"/>
            <a:ext cx="6332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8" name="直線矢印コネクタ 597"/>
          <p:cNvCxnSpPr>
            <a:stCxn id="579" idx="0"/>
            <a:endCxn id="586" idx="4"/>
          </p:cNvCxnSpPr>
          <p:nvPr/>
        </p:nvCxnSpPr>
        <p:spPr>
          <a:xfrm rot="16200000" flipV="1">
            <a:off x="6005656" y="4076806"/>
            <a:ext cx="6332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0" name="直線矢印コネクタ 599"/>
          <p:cNvCxnSpPr>
            <a:stCxn id="579" idx="0"/>
            <a:endCxn id="587" idx="4"/>
          </p:cNvCxnSpPr>
          <p:nvPr/>
        </p:nvCxnSpPr>
        <p:spPr>
          <a:xfrm rot="5400000" flipH="1" flipV="1">
            <a:off x="6184251" y="3969649"/>
            <a:ext cx="6332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3" name="直線矢印コネクタ 602"/>
          <p:cNvCxnSpPr>
            <a:stCxn id="580" idx="0"/>
            <a:endCxn id="585" idx="4"/>
          </p:cNvCxnSpPr>
          <p:nvPr/>
        </p:nvCxnSpPr>
        <p:spPr>
          <a:xfrm rot="16200000" flipV="1">
            <a:off x="5934218" y="3791054"/>
            <a:ext cx="6332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4" name="直線矢印コネクタ 603"/>
          <p:cNvCxnSpPr>
            <a:stCxn id="580" idx="0"/>
            <a:endCxn id="586" idx="4"/>
          </p:cNvCxnSpPr>
          <p:nvPr/>
        </p:nvCxnSpPr>
        <p:spPr>
          <a:xfrm rot="16200000" flipV="1">
            <a:off x="6112813" y="3969649"/>
            <a:ext cx="6332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6" name="直線矢印コネクタ 605"/>
          <p:cNvCxnSpPr>
            <a:stCxn id="580" idx="0"/>
            <a:endCxn id="587" idx="4"/>
          </p:cNvCxnSpPr>
          <p:nvPr/>
        </p:nvCxnSpPr>
        <p:spPr>
          <a:xfrm rot="5400000" flipH="1" flipV="1">
            <a:off x="6291408" y="4076806"/>
            <a:ext cx="6332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9" name="直線矢印コネクタ 608"/>
          <p:cNvCxnSpPr>
            <a:stCxn id="581" idx="0"/>
            <a:endCxn id="585" idx="4"/>
          </p:cNvCxnSpPr>
          <p:nvPr/>
        </p:nvCxnSpPr>
        <p:spPr>
          <a:xfrm rot="16200000" flipV="1">
            <a:off x="6041375" y="3683897"/>
            <a:ext cx="6332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0" name="直線矢印コネクタ 609"/>
          <p:cNvCxnSpPr>
            <a:stCxn id="581" idx="0"/>
            <a:endCxn id="586" idx="4"/>
          </p:cNvCxnSpPr>
          <p:nvPr/>
        </p:nvCxnSpPr>
        <p:spPr>
          <a:xfrm rot="16200000" flipV="1">
            <a:off x="6219970" y="3862492"/>
            <a:ext cx="6332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2" name="直線矢印コネクタ 611"/>
          <p:cNvCxnSpPr>
            <a:stCxn id="581" idx="0"/>
            <a:endCxn id="587" idx="4"/>
          </p:cNvCxnSpPr>
          <p:nvPr/>
        </p:nvCxnSpPr>
        <p:spPr>
          <a:xfrm rot="16200000" flipV="1">
            <a:off x="6398565" y="4041087"/>
            <a:ext cx="6332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5" name="直線矢印コネクタ 614"/>
          <p:cNvCxnSpPr>
            <a:stCxn id="582" idx="0"/>
            <a:endCxn id="585" idx="4"/>
          </p:cNvCxnSpPr>
          <p:nvPr/>
        </p:nvCxnSpPr>
        <p:spPr>
          <a:xfrm rot="16200000" flipV="1">
            <a:off x="6148532" y="3576740"/>
            <a:ext cx="6332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6" name="直線矢印コネクタ 615"/>
          <p:cNvCxnSpPr>
            <a:stCxn id="582" idx="0"/>
            <a:endCxn id="586" idx="4"/>
          </p:cNvCxnSpPr>
          <p:nvPr/>
        </p:nvCxnSpPr>
        <p:spPr>
          <a:xfrm rot="16200000" flipV="1">
            <a:off x="6327127" y="3755335"/>
            <a:ext cx="6332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8" name="直線矢印コネクタ 617"/>
          <p:cNvCxnSpPr>
            <a:stCxn id="582" idx="0"/>
            <a:endCxn id="587" idx="4"/>
          </p:cNvCxnSpPr>
          <p:nvPr/>
        </p:nvCxnSpPr>
        <p:spPr>
          <a:xfrm rot="16200000" flipV="1">
            <a:off x="6505722" y="3933930"/>
            <a:ext cx="6332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1" name="直線矢印コネクタ 620"/>
          <p:cNvCxnSpPr>
            <a:stCxn id="583" idx="0"/>
            <a:endCxn id="585" idx="4"/>
          </p:cNvCxnSpPr>
          <p:nvPr/>
        </p:nvCxnSpPr>
        <p:spPr>
          <a:xfrm rot="16200000" flipV="1">
            <a:off x="6255689" y="3469583"/>
            <a:ext cx="6332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2" name="直線矢印コネクタ 621"/>
          <p:cNvCxnSpPr>
            <a:stCxn id="583" idx="0"/>
            <a:endCxn id="586" idx="4"/>
          </p:cNvCxnSpPr>
          <p:nvPr/>
        </p:nvCxnSpPr>
        <p:spPr>
          <a:xfrm rot="16200000" flipV="1">
            <a:off x="6434284" y="3648178"/>
            <a:ext cx="6332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4" name="直線矢印コネクタ 623"/>
          <p:cNvCxnSpPr>
            <a:stCxn id="583" idx="0"/>
            <a:endCxn id="587" idx="4"/>
          </p:cNvCxnSpPr>
          <p:nvPr/>
        </p:nvCxnSpPr>
        <p:spPr>
          <a:xfrm rot="16200000" flipV="1">
            <a:off x="6612879" y="3826773"/>
            <a:ext cx="6332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7" name="直線矢印コネクタ 626"/>
          <p:cNvCxnSpPr>
            <a:stCxn id="584" idx="0"/>
            <a:endCxn id="585" idx="4"/>
          </p:cNvCxnSpPr>
          <p:nvPr/>
        </p:nvCxnSpPr>
        <p:spPr>
          <a:xfrm rot="16200000" flipV="1">
            <a:off x="6362846" y="3362426"/>
            <a:ext cx="6332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8" name="直線矢印コネクタ 627"/>
          <p:cNvCxnSpPr>
            <a:stCxn id="584" idx="0"/>
            <a:endCxn id="586" idx="4"/>
          </p:cNvCxnSpPr>
          <p:nvPr/>
        </p:nvCxnSpPr>
        <p:spPr>
          <a:xfrm rot="16200000" flipV="1">
            <a:off x="6541441" y="3541021"/>
            <a:ext cx="6332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0" name="直線矢印コネクタ 629"/>
          <p:cNvCxnSpPr>
            <a:stCxn id="584" idx="0"/>
            <a:endCxn id="587" idx="4"/>
          </p:cNvCxnSpPr>
          <p:nvPr/>
        </p:nvCxnSpPr>
        <p:spPr>
          <a:xfrm rot="16200000" flipV="1">
            <a:off x="6720036" y="3719616"/>
            <a:ext cx="6332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3" name="円/楕円 632"/>
          <p:cNvSpPr/>
          <p:nvPr/>
        </p:nvSpPr>
        <p:spPr>
          <a:xfrm>
            <a:off x="7429552" y="4429132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634" name="直線矢印コネクタ 633"/>
          <p:cNvCxnSpPr>
            <a:stCxn id="633" idx="0"/>
            <a:endCxn id="585" idx="4"/>
          </p:cNvCxnSpPr>
          <p:nvPr/>
        </p:nvCxnSpPr>
        <p:spPr>
          <a:xfrm rot="16200000" flipV="1">
            <a:off x="6470003" y="3255269"/>
            <a:ext cx="6332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5" name="直線矢印コネクタ 634"/>
          <p:cNvCxnSpPr>
            <a:stCxn id="633" idx="0"/>
            <a:endCxn id="586" idx="4"/>
          </p:cNvCxnSpPr>
          <p:nvPr/>
        </p:nvCxnSpPr>
        <p:spPr>
          <a:xfrm rot="16200000" flipV="1">
            <a:off x="6648598" y="3433864"/>
            <a:ext cx="6332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7" name="直線矢印コネクタ 636"/>
          <p:cNvCxnSpPr>
            <a:stCxn id="633" idx="0"/>
            <a:endCxn id="587" idx="4"/>
          </p:cNvCxnSpPr>
          <p:nvPr/>
        </p:nvCxnSpPr>
        <p:spPr>
          <a:xfrm rot="16200000" flipV="1">
            <a:off x="6827193" y="3612459"/>
            <a:ext cx="6332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9" name="直線矢印コネクタ 648"/>
          <p:cNvCxnSpPr>
            <a:stCxn id="555" idx="0"/>
            <a:endCxn id="579" idx="4"/>
          </p:cNvCxnSpPr>
          <p:nvPr/>
        </p:nvCxnSpPr>
        <p:spPr>
          <a:xfrm rot="5400000" flipH="1" flipV="1">
            <a:off x="5648466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0" name="直線矢印コネクタ 649"/>
          <p:cNvCxnSpPr>
            <a:stCxn id="555" idx="0"/>
            <a:endCxn id="580" idx="4"/>
          </p:cNvCxnSpPr>
          <p:nvPr/>
        </p:nvCxnSpPr>
        <p:spPr>
          <a:xfrm rot="5400000" flipH="1" flipV="1">
            <a:off x="5755623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1" name="直線矢印コネクタ 650"/>
          <p:cNvCxnSpPr>
            <a:stCxn id="555" idx="0"/>
            <a:endCxn id="582" idx="4"/>
          </p:cNvCxnSpPr>
          <p:nvPr/>
        </p:nvCxnSpPr>
        <p:spPr>
          <a:xfrm rot="5400000" flipH="1" flipV="1">
            <a:off x="5969937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2" name="直線矢印コネクタ 651"/>
          <p:cNvCxnSpPr>
            <a:stCxn id="555" idx="0"/>
            <a:endCxn id="581" idx="4"/>
          </p:cNvCxnSpPr>
          <p:nvPr/>
        </p:nvCxnSpPr>
        <p:spPr>
          <a:xfrm rot="5400000" flipH="1" flipV="1">
            <a:off x="5862780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3" name="直線矢印コネクタ 652"/>
          <p:cNvCxnSpPr>
            <a:stCxn id="555" idx="0"/>
            <a:endCxn id="584" idx="4"/>
          </p:cNvCxnSpPr>
          <p:nvPr/>
        </p:nvCxnSpPr>
        <p:spPr>
          <a:xfrm rot="5400000" flipH="1" flipV="1">
            <a:off x="6184251" y="4388549"/>
            <a:ext cx="77609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4" name="直線矢印コネクタ 653"/>
          <p:cNvCxnSpPr>
            <a:stCxn id="555" idx="0"/>
            <a:endCxn id="583" idx="4"/>
          </p:cNvCxnSpPr>
          <p:nvPr/>
        </p:nvCxnSpPr>
        <p:spPr>
          <a:xfrm rot="5400000" flipH="1" flipV="1">
            <a:off x="6077094" y="4495706"/>
            <a:ext cx="77609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5" name="直線矢印コネクタ 654"/>
          <p:cNvCxnSpPr>
            <a:stCxn id="556" idx="0"/>
            <a:endCxn id="579" idx="4"/>
          </p:cNvCxnSpPr>
          <p:nvPr/>
        </p:nvCxnSpPr>
        <p:spPr>
          <a:xfrm rot="5400000" flipH="1" flipV="1">
            <a:off x="5755623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6" name="直線矢印コネクタ 655"/>
          <p:cNvCxnSpPr>
            <a:stCxn id="556" idx="0"/>
            <a:endCxn id="580" idx="4"/>
          </p:cNvCxnSpPr>
          <p:nvPr/>
        </p:nvCxnSpPr>
        <p:spPr>
          <a:xfrm rot="5400000" flipH="1" flipV="1">
            <a:off x="5862780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7" name="直線矢印コネクタ 656"/>
          <p:cNvCxnSpPr>
            <a:stCxn id="556" idx="0"/>
            <a:endCxn id="582" idx="4"/>
          </p:cNvCxnSpPr>
          <p:nvPr/>
        </p:nvCxnSpPr>
        <p:spPr>
          <a:xfrm rot="5400000" flipH="1" flipV="1">
            <a:off x="6077094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8" name="直線矢印コネクタ 657"/>
          <p:cNvCxnSpPr>
            <a:stCxn id="556" idx="0"/>
            <a:endCxn id="581" idx="4"/>
          </p:cNvCxnSpPr>
          <p:nvPr/>
        </p:nvCxnSpPr>
        <p:spPr>
          <a:xfrm rot="5400000" flipH="1" flipV="1">
            <a:off x="5969937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9" name="直線矢印コネクタ 658"/>
          <p:cNvCxnSpPr>
            <a:stCxn id="556" idx="0"/>
            <a:endCxn id="584" idx="4"/>
          </p:cNvCxnSpPr>
          <p:nvPr/>
        </p:nvCxnSpPr>
        <p:spPr>
          <a:xfrm rot="5400000" flipH="1" flipV="1">
            <a:off x="6291408" y="4495706"/>
            <a:ext cx="77609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0" name="直線矢印コネクタ 659"/>
          <p:cNvCxnSpPr>
            <a:stCxn id="556" idx="0"/>
            <a:endCxn id="583" idx="4"/>
          </p:cNvCxnSpPr>
          <p:nvPr/>
        </p:nvCxnSpPr>
        <p:spPr>
          <a:xfrm rot="5400000" flipH="1" flipV="1">
            <a:off x="6184251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1" name="直線矢印コネクタ 660"/>
          <p:cNvCxnSpPr>
            <a:stCxn id="557" idx="0"/>
            <a:endCxn id="579" idx="4"/>
          </p:cNvCxnSpPr>
          <p:nvPr/>
        </p:nvCxnSpPr>
        <p:spPr>
          <a:xfrm rot="5400000" flipH="1" flipV="1">
            <a:off x="5862780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2" name="直線矢印コネクタ 661"/>
          <p:cNvCxnSpPr>
            <a:stCxn id="557" idx="0"/>
            <a:endCxn id="580" idx="4"/>
          </p:cNvCxnSpPr>
          <p:nvPr/>
        </p:nvCxnSpPr>
        <p:spPr>
          <a:xfrm rot="5400000" flipH="1" flipV="1">
            <a:off x="5969937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3" name="直線矢印コネクタ 662"/>
          <p:cNvCxnSpPr>
            <a:stCxn id="557" idx="0"/>
            <a:endCxn id="582" idx="4"/>
          </p:cNvCxnSpPr>
          <p:nvPr/>
        </p:nvCxnSpPr>
        <p:spPr>
          <a:xfrm rot="5400000" flipH="1" flipV="1">
            <a:off x="6184251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4" name="直線矢印コネクタ 663"/>
          <p:cNvCxnSpPr>
            <a:stCxn id="557" idx="0"/>
            <a:endCxn id="581" idx="4"/>
          </p:cNvCxnSpPr>
          <p:nvPr/>
        </p:nvCxnSpPr>
        <p:spPr>
          <a:xfrm rot="5400000" flipH="1" flipV="1">
            <a:off x="6077094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5" name="直線矢印コネクタ 664"/>
          <p:cNvCxnSpPr>
            <a:stCxn id="557" idx="0"/>
            <a:endCxn id="584" idx="4"/>
          </p:cNvCxnSpPr>
          <p:nvPr/>
        </p:nvCxnSpPr>
        <p:spPr>
          <a:xfrm rot="5400000" flipH="1" flipV="1">
            <a:off x="6398565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6" name="直線矢印コネクタ 665"/>
          <p:cNvCxnSpPr>
            <a:stCxn id="557" idx="0"/>
            <a:endCxn id="583" idx="4"/>
          </p:cNvCxnSpPr>
          <p:nvPr/>
        </p:nvCxnSpPr>
        <p:spPr>
          <a:xfrm rot="5400000" flipH="1" flipV="1">
            <a:off x="6291408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7" name="直線矢印コネクタ 666"/>
          <p:cNvCxnSpPr>
            <a:stCxn id="558" idx="0"/>
            <a:endCxn id="579" idx="4"/>
          </p:cNvCxnSpPr>
          <p:nvPr/>
        </p:nvCxnSpPr>
        <p:spPr>
          <a:xfrm rot="5400000" flipH="1" flipV="1">
            <a:off x="5969937" y="5245805"/>
            <a:ext cx="77609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8" name="直線矢印コネクタ 667"/>
          <p:cNvCxnSpPr>
            <a:stCxn id="558" idx="0"/>
            <a:endCxn id="580" idx="4"/>
          </p:cNvCxnSpPr>
          <p:nvPr/>
        </p:nvCxnSpPr>
        <p:spPr>
          <a:xfrm rot="5400000" flipH="1" flipV="1">
            <a:off x="6077094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9" name="直線矢印コネクタ 668"/>
          <p:cNvCxnSpPr>
            <a:stCxn id="558" idx="0"/>
            <a:endCxn id="582" idx="4"/>
          </p:cNvCxnSpPr>
          <p:nvPr/>
        </p:nvCxnSpPr>
        <p:spPr>
          <a:xfrm rot="5400000" flipH="1" flipV="1">
            <a:off x="6291408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0" name="直線矢印コネクタ 669"/>
          <p:cNvCxnSpPr>
            <a:stCxn id="558" idx="0"/>
            <a:endCxn id="581" idx="4"/>
          </p:cNvCxnSpPr>
          <p:nvPr/>
        </p:nvCxnSpPr>
        <p:spPr>
          <a:xfrm rot="5400000" flipH="1" flipV="1">
            <a:off x="6184251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1" name="直線矢印コネクタ 670"/>
          <p:cNvCxnSpPr>
            <a:stCxn id="558" idx="0"/>
            <a:endCxn id="584" idx="4"/>
          </p:cNvCxnSpPr>
          <p:nvPr/>
        </p:nvCxnSpPr>
        <p:spPr>
          <a:xfrm rot="5400000" flipH="1" flipV="1">
            <a:off x="6505722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2" name="直線矢印コネクタ 671"/>
          <p:cNvCxnSpPr>
            <a:stCxn id="558" idx="0"/>
            <a:endCxn id="583" idx="4"/>
          </p:cNvCxnSpPr>
          <p:nvPr/>
        </p:nvCxnSpPr>
        <p:spPr>
          <a:xfrm rot="5400000" flipH="1" flipV="1">
            <a:off x="6398565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3" name="直線矢印コネクタ 672"/>
          <p:cNvCxnSpPr>
            <a:stCxn id="559" idx="0"/>
            <a:endCxn id="579" idx="4"/>
          </p:cNvCxnSpPr>
          <p:nvPr/>
        </p:nvCxnSpPr>
        <p:spPr>
          <a:xfrm rot="16200000" flipV="1">
            <a:off x="6077094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4" name="直線矢印コネクタ 673"/>
          <p:cNvCxnSpPr>
            <a:stCxn id="559" idx="0"/>
            <a:endCxn id="580" idx="4"/>
          </p:cNvCxnSpPr>
          <p:nvPr/>
        </p:nvCxnSpPr>
        <p:spPr>
          <a:xfrm rot="5400000" flipH="1" flipV="1">
            <a:off x="6184251" y="5245805"/>
            <a:ext cx="77609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5" name="直線矢印コネクタ 674"/>
          <p:cNvCxnSpPr>
            <a:stCxn id="559" idx="0"/>
            <a:endCxn id="582" idx="4"/>
          </p:cNvCxnSpPr>
          <p:nvPr/>
        </p:nvCxnSpPr>
        <p:spPr>
          <a:xfrm rot="5400000" flipH="1" flipV="1">
            <a:off x="6398565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6" name="直線矢印コネクタ 675"/>
          <p:cNvCxnSpPr>
            <a:stCxn id="559" idx="0"/>
            <a:endCxn id="581" idx="4"/>
          </p:cNvCxnSpPr>
          <p:nvPr/>
        </p:nvCxnSpPr>
        <p:spPr>
          <a:xfrm rot="5400000" flipH="1" flipV="1">
            <a:off x="6291408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7" name="直線矢印コネクタ 676"/>
          <p:cNvCxnSpPr>
            <a:stCxn id="559" idx="0"/>
            <a:endCxn id="584" idx="4"/>
          </p:cNvCxnSpPr>
          <p:nvPr/>
        </p:nvCxnSpPr>
        <p:spPr>
          <a:xfrm rot="5400000" flipH="1" flipV="1">
            <a:off x="6612879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8" name="直線矢印コネクタ 677"/>
          <p:cNvCxnSpPr>
            <a:stCxn id="559" idx="0"/>
            <a:endCxn id="583" idx="4"/>
          </p:cNvCxnSpPr>
          <p:nvPr/>
        </p:nvCxnSpPr>
        <p:spPr>
          <a:xfrm rot="5400000" flipH="1" flipV="1">
            <a:off x="6505722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9" name="直線矢印コネクタ 678"/>
          <p:cNvCxnSpPr>
            <a:stCxn id="560" idx="0"/>
            <a:endCxn id="579" idx="4"/>
          </p:cNvCxnSpPr>
          <p:nvPr/>
        </p:nvCxnSpPr>
        <p:spPr>
          <a:xfrm rot="16200000" flipV="1">
            <a:off x="6184251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0" name="直線矢印コネクタ 679"/>
          <p:cNvCxnSpPr>
            <a:stCxn id="560" idx="0"/>
            <a:endCxn id="580" idx="4"/>
          </p:cNvCxnSpPr>
          <p:nvPr/>
        </p:nvCxnSpPr>
        <p:spPr>
          <a:xfrm rot="16200000" flipV="1">
            <a:off x="6291408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1" name="直線矢印コネクタ 680"/>
          <p:cNvCxnSpPr>
            <a:stCxn id="560" idx="0"/>
            <a:endCxn id="582" idx="4"/>
          </p:cNvCxnSpPr>
          <p:nvPr/>
        </p:nvCxnSpPr>
        <p:spPr>
          <a:xfrm rot="5400000" flipH="1" flipV="1">
            <a:off x="6505722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2" name="直線矢印コネクタ 681"/>
          <p:cNvCxnSpPr>
            <a:stCxn id="560" idx="0"/>
            <a:endCxn id="581" idx="4"/>
          </p:cNvCxnSpPr>
          <p:nvPr/>
        </p:nvCxnSpPr>
        <p:spPr>
          <a:xfrm rot="5400000" flipH="1" flipV="1">
            <a:off x="6398565" y="5245805"/>
            <a:ext cx="77609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3" name="直線矢印コネクタ 682"/>
          <p:cNvCxnSpPr>
            <a:stCxn id="560" idx="0"/>
            <a:endCxn id="584" idx="4"/>
          </p:cNvCxnSpPr>
          <p:nvPr/>
        </p:nvCxnSpPr>
        <p:spPr>
          <a:xfrm rot="5400000" flipH="1" flipV="1">
            <a:off x="6720036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4" name="直線矢印コネクタ 683"/>
          <p:cNvCxnSpPr>
            <a:stCxn id="560" idx="0"/>
            <a:endCxn id="583" idx="4"/>
          </p:cNvCxnSpPr>
          <p:nvPr/>
        </p:nvCxnSpPr>
        <p:spPr>
          <a:xfrm rot="5400000" flipH="1" flipV="1">
            <a:off x="6612879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5" name="直線矢印コネクタ 684"/>
          <p:cNvCxnSpPr>
            <a:stCxn id="554" idx="0"/>
            <a:endCxn id="579" idx="4"/>
          </p:cNvCxnSpPr>
          <p:nvPr/>
        </p:nvCxnSpPr>
        <p:spPr>
          <a:xfrm rot="5400000" flipH="1" flipV="1">
            <a:off x="5362706" y="4638574"/>
            <a:ext cx="776090" cy="1214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6" name="直線矢印コネクタ 685"/>
          <p:cNvCxnSpPr>
            <a:stCxn id="554" idx="0"/>
            <a:endCxn id="580" idx="4"/>
          </p:cNvCxnSpPr>
          <p:nvPr/>
        </p:nvCxnSpPr>
        <p:spPr>
          <a:xfrm rot="5400000" flipH="1" flipV="1">
            <a:off x="5469863" y="4531417"/>
            <a:ext cx="776090" cy="1428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7" name="直線矢印コネクタ 686"/>
          <p:cNvCxnSpPr>
            <a:stCxn id="554" idx="0"/>
            <a:endCxn id="582" idx="4"/>
          </p:cNvCxnSpPr>
          <p:nvPr/>
        </p:nvCxnSpPr>
        <p:spPr>
          <a:xfrm rot="5400000" flipH="1" flipV="1">
            <a:off x="5684177" y="4317103"/>
            <a:ext cx="776090" cy="1857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8" name="直線矢印コネクタ 687"/>
          <p:cNvCxnSpPr>
            <a:stCxn id="554" idx="0"/>
            <a:endCxn id="581" idx="4"/>
          </p:cNvCxnSpPr>
          <p:nvPr/>
        </p:nvCxnSpPr>
        <p:spPr>
          <a:xfrm rot="5400000" flipH="1" flipV="1">
            <a:off x="5577020" y="4424260"/>
            <a:ext cx="776090" cy="1643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9" name="直線矢印コネクタ 688"/>
          <p:cNvCxnSpPr>
            <a:stCxn id="554" idx="0"/>
            <a:endCxn id="584" idx="4"/>
          </p:cNvCxnSpPr>
          <p:nvPr/>
        </p:nvCxnSpPr>
        <p:spPr>
          <a:xfrm rot="5400000" flipH="1" flipV="1">
            <a:off x="5898491" y="4102789"/>
            <a:ext cx="776090" cy="2286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0" name="直線矢印コネクタ 689"/>
          <p:cNvCxnSpPr>
            <a:stCxn id="554" idx="0"/>
            <a:endCxn id="583" idx="4"/>
          </p:cNvCxnSpPr>
          <p:nvPr/>
        </p:nvCxnSpPr>
        <p:spPr>
          <a:xfrm rot="5400000" flipH="1" flipV="1">
            <a:off x="5791334" y="4209946"/>
            <a:ext cx="776090" cy="2071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1" name="直線矢印コネクタ 690"/>
          <p:cNvCxnSpPr>
            <a:stCxn id="823" idx="0"/>
            <a:endCxn id="579" idx="4"/>
          </p:cNvCxnSpPr>
          <p:nvPr/>
        </p:nvCxnSpPr>
        <p:spPr>
          <a:xfrm rot="5400000" flipH="1" flipV="1">
            <a:off x="5184111" y="4459980"/>
            <a:ext cx="776091" cy="15716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2" name="直線矢印コネクタ 691"/>
          <p:cNvCxnSpPr>
            <a:stCxn id="823" idx="0"/>
            <a:endCxn id="580" idx="4"/>
          </p:cNvCxnSpPr>
          <p:nvPr/>
        </p:nvCxnSpPr>
        <p:spPr>
          <a:xfrm rot="5400000" flipH="1" flipV="1">
            <a:off x="5291268" y="4352823"/>
            <a:ext cx="776091" cy="17859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3" name="直線矢印コネクタ 692"/>
          <p:cNvCxnSpPr>
            <a:stCxn id="823" idx="0"/>
            <a:endCxn id="582" idx="4"/>
          </p:cNvCxnSpPr>
          <p:nvPr/>
        </p:nvCxnSpPr>
        <p:spPr>
          <a:xfrm rot="5400000" flipH="1" flipV="1">
            <a:off x="5505582" y="4138509"/>
            <a:ext cx="776091" cy="22145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4" name="直線矢印コネクタ 693"/>
          <p:cNvCxnSpPr>
            <a:stCxn id="823" idx="0"/>
            <a:endCxn id="581" idx="4"/>
          </p:cNvCxnSpPr>
          <p:nvPr/>
        </p:nvCxnSpPr>
        <p:spPr>
          <a:xfrm rot="5400000" flipH="1" flipV="1">
            <a:off x="5398425" y="4245666"/>
            <a:ext cx="776091" cy="20002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5" name="直線矢印コネクタ 694"/>
          <p:cNvCxnSpPr>
            <a:stCxn id="823" idx="0"/>
            <a:endCxn id="584" idx="4"/>
          </p:cNvCxnSpPr>
          <p:nvPr/>
        </p:nvCxnSpPr>
        <p:spPr>
          <a:xfrm rot="5400000" flipH="1" flipV="1">
            <a:off x="5719896" y="3924195"/>
            <a:ext cx="776091" cy="26432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6" name="直線矢印コネクタ 695"/>
          <p:cNvCxnSpPr>
            <a:stCxn id="823" idx="0"/>
            <a:endCxn id="583" idx="4"/>
          </p:cNvCxnSpPr>
          <p:nvPr/>
        </p:nvCxnSpPr>
        <p:spPr>
          <a:xfrm rot="5400000" flipH="1" flipV="1">
            <a:off x="5612739" y="4031352"/>
            <a:ext cx="776091" cy="24289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7" name="直線矢印コネクタ 696"/>
          <p:cNvCxnSpPr>
            <a:stCxn id="556" idx="0"/>
            <a:endCxn id="633" idx="4"/>
          </p:cNvCxnSpPr>
          <p:nvPr/>
        </p:nvCxnSpPr>
        <p:spPr>
          <a:xfrm rot="5400000" flipH="1" flipV="1">
            <a:off x="6398565" y="4388549"/>
            <a:ext cx="77609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8" name="直線矢印コネクタ 697"/>
          <p:cNvCxnSpPr>
            <a:stCxn id="556" idx="0"/>
            <a:endCxn id="633" idx="4"/>
          </p:cNvCxnSpPr>
          <p:nvPr/>
        </p:nvCxnSpPr>
        <p:spPr>
          <a:xfrm rot="5400000" flipH="1" flipV="1">
            <a:off x="6398565" y="4388549"/>
            <a:ext cx="77609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9" name="直線矢印コネクタ 698"/>
          <p:cNvCxnSpPr>
            <a:stCxn id="557" idx="0"/>
            <a:endCxn id="633" idx="4"/>
          </p:cNvCxnSpPr>
          <p:nvPr/>
        </p:nvCxnSpPr>
        <p:spPr>
          <a:xfrm rot="5400000" flipH="1" flipV="1">
            <a:off x="6505722" y="4495706"/>
            <a:ext cx="77609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0" name="直線矢印コネクタ 699"/>
          <p:cNvCxnSpPr>
            <a:stCxn id="558" idx="0"/>
            <a:endCxn id="633" idx="4"/>
          </p:cNvCxnSpPr>
          <p:nvPr/>
        </p:nvCxnSpPr>
        <p:spPr>
          <a:xfrm rot="5400000" flipH="1" flipV="1">
            <a:off x="6612879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1" name="直線矢印コネクタ 700"/>
          <p:cNvCxnSpPr>
            <a:stCxn id="559" idx="0"/>
            <a:endCxn id="633" idx="4"/>
          </p:cNvCxnSpPr>
          <p:nvPr/>
        </p:nvCxnSpPr>
        <p:spPr>
          <a:xfrm rot="5400000" flipH="1" flipV="1">
            <a:off x="6720036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2" name="直線矢印コネクタ 701"/>
          <p:cNvCxnSpPr>
            <a:stCxn id="560" idx="0"/>
            <a:endCxn id="633" idx="4"/>
          </p:cNvCxnSpPr>
          <p:nvPr/>
        </p:nvCxnSpPr>
        <p:spPr>
          <a:xfrm rot="5400000" flipH="1" flipV="1">
            <a:off x="6827193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3" name="直線矢印コネクタ 702"/>
          <p:cNvCxnSpPr>
            <a:stCxn id="554" idx="0"/>
            <a:endCxn id="633" idx="4"/>
          </p:cNvCxnSpPr>
          <p:nvPr/>
        </p:nvCxnSpPr>
        <p:spPr>
          <a:xfrm rot="5400000" flipH="1" flipV="1">
            <a:off x="6005648" y="3995632"/>
            <a:ext cx="776090" cy="2500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4" name="直線矢印コネクタ 703"/>
          <p:cNvCxnSpPr>
            <a:stCxn id="823" idx="0"/>
            <a:endCxn id="633" idx="4"/>
          </p:cNvCxnSpPr>
          <p:nvPr/>
        </p:nvCxnSpPr>
        <p:spPr>
          <a:xfrm rot="5400000" flipH="1" flipV="1">
            <a:off x="5827053" y="3817038"/>
            <a:ext cx="776091" cy="28575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5" name="直線矢印コネクタ 704"/>
          <p:cNvCxnSpPr>
            <a:stCxn id="824" idx="0"/>
            <a:endCxn id="579" idx="4"/>
          </p:cNvCxnSpPr>
          <p:nvPr/>
        </p:nvCxnSpPr>
        <p:spPr>
          <a:xfrm rot="5400000" flipH="1" flipV="1">
            <a:off x="5005516" y="4281385"/>
            <a:ext cx="776091" cy="19288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6" name="直線矢印コネクタ 705"/>
          <p:cNvCxnSpPr>
            <a:stCxn id="824" idx="0"/>
            <a:endCxn id="580" idx="4"/>
          </p:cNvCxnSpPr>
          <p:nvPr/>
        </p:nvCxnSpPr>
        <p:spPr>
          <a:xfrm rot="5400000" flipH="1" flipV="1">
            <a:off x="5112673" y="4174228"/>
            <a:ext cx="776091" cy="21431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7" name="直線矢印コネクタ 706"/>
          <p:cNvCxnSpPr>
            <a:stCxn id="824" idx="0"/>
            <a:endCxn id="582" idx="4"/>
          </p:cNvCxnSpPr>
          <p:nvPr/>
        </p:nvCxnSpPr>
        <p:spPr>
          <a:xfrm rot="5400000" flipH="1" flipV="1">
            <a:off x="5326987" y="3959914"/>
            <a:ext cx="776091" cy="25717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8" name="直線矢印コネクタ 707"/>
          <p:cNvCxnSpPr>
            <a:stCxn id="824" idx="0"/>
            <a:endCxn id="581" idx="4"/>
          </p:cNvCxnSpPr>
          <p:nvPr/>
        </p:nvCxnSpPr>
        <p:spPr>
          <a:xfrm rot="5400000" flipH="1" flipV="1">
            <a:off x="5219830" y="4067071"/>
            <a:ext cx="776091" cy="23574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9" name="直線矢印コネクタ 708"/>
          <p:cNvCxnSpPr>
            <a:stCxn id="824" idx="0"/>
            <a:endCxn id="584" idx="4"/>
          </p:cNvCxnSpPr>
          <p:nvPr/>
        </p:nvCxnSpPr>
        <p:spPr>
          <a:xfrm rot="5400000" flipH="1" flipV="1">
            <a:off x="5541301" y="3745600"/>
            <a:ext cx="776091" cy="30004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0" name="直線矢印コネクタ 709"/>
          <p:cNvCxnSpPr>
            <a:stCxn id="824" idx="0"/>
            <a:endCxn id="583" idx="4"/>
          </p:cNvCxnSpPr>
          <p:nvPr/>
        </p:nvCxnSpPr>
        <p:spPr>
          <a:xfrm rot="5400000" flipH="1" flipV="1">
            <a:off x="5434144" y="3852757"/>
            <a:ext cx="776091" cy="27860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1" name="直線矢印コネクタ 710"/>
          <p:cNvCxnSpPr>
            <a:stCxn id="577" idx="0"/>
            <a:endCxn id="579" idx="4"/>
          </p:cNvCxnSpPr>
          <p:nvPr/>
        </p:nvCxnSpPr>
        <p:spPr>
          <a:xfrm rot="16200000" flipV="1">
            <a:off x="6291408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2" name="直線矢印コネクタ 711"/>
          <p:cNvCxnSpPr>
            <a:stCxn id="577" idx="0"/>
            <a:endCxn id="580" idx="4"/>
          </p:cNvCxnSpPr>
          <p:nvPr/>
        </p:nvCxnSpPr>
        <p:spPr>
          <a:xfrm rot="16200000" flipV="1">
            <a:off x="6398565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3" name="直線矢印コネクタ 712"/>
          <p:cNvCxnSpPr>
            <a:stCxn id="577" idx="0"/>
            <a:endCxn id="582" idx="4"/>
          </p:cNvCxnSpPr>
          <p:nvPr/>
        </p:nvCxnSpPr>
        <p:spPr>
          <a:xfrm rot="5400000" flipH="1" flipV="1">
            <a:off x="6612879" y="5245805"/>
            <a:ext cx="77609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4" name="直線矢印コネクタ 713"/>
          <p:cNvCxnSpPr>
            <a:stCxn id="577" idx="0"/>
            <a:endCxn id="581" idx="4"/>
          </p:cNvCxnSpPr>
          <p:nvPr/>
        </p:nvCxnSpPr>
        <p:spPr>
          <a:xfrm rot="16200000" flipV="1">
            <a:off x="6505722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5" name="直線矢印コネクタ 714"/>
          <p:cNvCxnSpPr>
            <a:stCxn id="577" idx="0"/>
            <a:endCxn id="584" idx="4"/>
          </p:cNvCxnSpPr>
          <p:nvPr/>
        </p:nvCxnSpPr>
        <p:spPr>
          <a:xfrm rot="5400000" flipH="1" flipV="1">
            <a:off x="6827193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6" name="直線矢印コネクタ 715"/>
          <p:cNvCxnSpPr>
            <a:stCxn id="577" idx="0"/>
            <a:endCxn id="583" idx="4"/>
          </p:cNvCxnSpPr>
          <p:nvPr/>
        </p:nvCxnSpPr>
        <p:spPr>
          <a:xfrm rot="5400000" flipH="1" flipV="1">
            <a:off x="6720036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7" name="直線矢印コネクタ 716"/>
          <p:cNvCxnSpPr>
            <a:stCxn id="558" idx="0"/>
            <a:endCxn id="633" idx="4"/>
          </p:cNvCxnSpPr>
          <p:nvPr/>
        </p:nvCxnSpPr>
        <p:spPr>
          <a:xfrm rot="5400000" flipH="1" flipV="1">
            <a:off x="6612879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8" name="直線矢印コネクタ 717"/>
          <p:cNvCxnSpPr>
            <a:stCxn id="577" idx="0"/>
            <a:endCxn id="633" idx="4"/>
          </p:cNvCxnSpPr>
          <p:nvPr/>
        </p:nvCxnSpPr>
        <p:spPr>
          <a:xfrm rot="5400000" flipH="1" flipV="1">
            <a:off x="6934350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9" name="直線矢印コネクタ 718"/>
          <p:cNvCxnSpPr>
            <a:stCxn id="555" idx="0"/>
            <a:endCxn id="514" idx="4"/>
          </p:cNvCxnSpPr>
          <p:nvPr/>
        </p:nvCxnSpPr>
        <p:spPr>
          <a:xfrm rot="16200000" flipV="1">
            <a:off x="5005524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0" name="直線矢印コネクタ 719"/>
          <p:cNvCxnSpPr>
            <a:stCxn id="555" idx="0"/>
            <a:endCxn id="513" idx="4"/>
          </p:cNvCxnSpPr>
          <p:nvPr/>
        </p:nvCxnSpPr>
        <p:spPr>
          <a:xfrm rot="16200000" flipV="1">
            <a:off x="4898367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1" name="直線矢印コネクタ 720"/>
          <p:cNvCxnSpPr>
            <a:stCxn id="555" idx="0"/>
            <a:endCxn id="516" idx="4"/>
          </p:cNvCxnSpPr>
          <p:nvPr/>
        </p:nvCxnSpPr>
        <p:spPr>
          <a:xfrm rot="16200000" flipV="1">
            <a:off x="5219838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2" name="直線矢印コネクタ 721"/>
          <p:cNvCxnSpPr>
            <a:stCxn id="555" idx="0"/>
            <a:endCxn id="515" idx="4"/>
          </p:cNvCxnSpPr>
          <p:nvPr/>
        </p:nvCxnSpPr>
        <p:spPr>
          <a:xfrm rot="16200000" flipV="1">
            <a:off x="5112681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3" name="直線矢印コネクタ 722"/>
          <p:cNvCxnSpPr>
            <a:stCxn id="555" idx="0"/>
            <a:endCxn id="561" idx="4"/>
          </p:cNvCxnSpPr>
          <p:nvPr/>
        </p:nvCxnSpPr>
        <p:spPr>
          <a:xfrm rot="5400000" flipH="1" flipV="1">
            <a:off x="5434152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4" name="直線矢印コネクタ 723"/>
          <p:cNvCxnSpPr>
            <a:stCxn id="555" idx="0"/>
            <a:endCxn id="517" idx="4"/>
          </p:cNvCxnSpPr>
          <p:nvPr/>
        </p:nvCxnSpPr>
        <p:spPr>
          <a:xfrm rot="5400000" flipH="1" flipV="1">
            <a:off x="5326995" y="5245805"/>
            <a:ext cx="77609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5" name="直線矢印コネクタ 724"/>
          <p:cNvCxnSpPr>
            <a:stCxn id="556" idx="0"/>
            <a:endCxn id="514" idx="4"/>
          </p:cNvCxnSpPr>
          <p:nvPr/>
        </p:nvCxnSpPr>
        <p:spPr>
          <a:xfrm rot="16200000" flipV="1">
            <a:off x="5112681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6" name="直線矢印コネクタ 725"/>
          <p:cNvCxnSpPr>
            <a:stCxn id="556" idx="0"/>
            <a:endCxn id="513" idx="4"/>
          </p:cNvCxnSpPr>
          <p:nvPr/>
        </p:nvCxnSpPr>
        <p:spPr>
          <a:xfrm rot="16200000" flipV="1">
            <a:off x="5005524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7" name="直線矢印コネクタ 726"/>
          <p:cNvCxnSpPr>
            <a:stCxn id="556" idx="0"/>
            <a:endCxn id="516" idx="4"/>
          </p:cNvCxnSpPr>
          <p:nvPr/>
        </p:nvCxnSpPr>
        <p:spPr>
          <a:xfrm rot="16200000" flipV="1">
            <a:off x="5326995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8" name="直線矢印コネクタ 727"/>
          <p:cNvCxnSpPr>
            <a:stCxn id="556" idx="0"/>
            <a:endCxn id="515" idx="4"/>
          </p:cNvCxnSpPr>
          <p:nvPr/>
        </p:nvCxnSpPr>
        <p:spPr>
          <a:xfrm rot="16200000" flipV="1">
            <a:off x="5219838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9" name="直線矢印コネクタ 728"/>
          <p:cNvCxnSpPr>
            <a:stCxn id="556" idx="0"/>
            <a:endCxn id="561" idx="4"/>
          </p:cNvCxnSpPr>
          <p:nvPr/>
        </p:nvCxnSpPr>
        <p:spPr>
          <a:xfrm rot="5400000" flipH="1" flipV="1">
            <a:off x="5541309" y="5245805"/>
            <a:ext cx="77609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0" name="直線矢印コネクタ 729"/>
          <p:cNvCxnSpPr>
            <a:stCxn id="556" idx="0"/>
            <a:endCxn id="517" idx="4"/>
          </p:cNvCxnSpPr>
          <p:nvPr/>
        </p:nvCxnSpPr>
        <p:spPr>
          <a:xfrm rot="16200000" flipV="1">
            <a:off x="5434152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1" name="直線矢印コネクタ 730"/>
          <p:cNvCxnSpPr>
            <a:stCxn id="557" idx="0"/>
            <a:endCxn id="514" idx="4"/>
          </p:cNvCxnSpPr>
          <p:nvPr/>
        </p:nvCxnSpPr>
        <p:spPr>
          <a:xfrm rot="16200000" flipV="1">
            <a:off x="5219838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2" name="直線矢印コネクタ 731"/>
          <p:cNvCxnSpPr>
            <a:stCxn id="557" idx="0"/>
            <a:endCxn id="513" idx="4"/>
          </p:cNvCxnSpPr>
          <p:nvPr/>
        </p:nvCxnSpPr>
        <p:spPr>
          <a:xfrm rot="16200000" flipV="1">
            <a:off x="5112681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3" name="直線矢印コネクタ 732"/>
          <p:cNvCxnSpPr>
            <a:stCxn id="557" idx="0"/>
            <a:endCxn id="516" idx="4"/>
          </p:cNvCxnSpPr>
          <p:nvPr/>
        </p:nvCxnSpPr>
        <p:spPr>
          <a:xfrm rot="16200000" flipV="1">
            <a:off x="5434152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4" name="直線矢印コネクタ 733"/>
          <p:cNvCxnSpPr>
            <a:stCxn id="557" idx="0"/>
            <a:endCxn id="515" idx="4"/>
          </p:cNvCxnSpPr>
          <p:nvPr/>
        </p:nvCxnSpPr>
        <p:spPr>
          <a:xfrm rot="16200000" flipV="1">
            <a:off x="5326995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5" name="直線矢印コネクタ 734"/>
          <p:cNvCxnSpPr>
            <a:stCxn id="557" idx="0"/>
            <a:endCxn id="561" idx="4"/>
          </p:cNvCxnSpPr>
          <p:nvPr/>
        </p:nvCxnSpPr>
        <p:spPr>
          <a:xfrm rot="16200000" flipV="1">
            <a:off x="5648466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6" name="直線矢印コネクタ 735"/>
          <p:cNvCxnSpPr>
            <a:stCxn id="557" idx="0"/>
            <a:endCxn id="517" idx="4"/>
          </p:cNvCxnSpPr>
          <p:nvPr/>
        </p:nvCxnSpPr>
        <p:spPr>
          <a:xfrm rot="16200000" flipV="1">
            <a:off x="5541309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7" name="直線矢印コネクタ 736"/>
          <p:cNvCxnSpPr>
            <a:stCxn id="558" idx="0"/>
            <a:endCxn id="514" idx="4"/>
          </p:cNvCxnSpPr>
          <p:nvPr/>
        </p:nvCxnSpPr>
        <p:spPr>
          <a:xfrm rot="16200000" flipV="1">
            <a:off x="5326995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8" name="直線矢印コネクタ 737"/>
          <p:cNvCxnSpPr>
            <a:stCxn id="558" idx="0"/>
            <a:endCxn id="513" idx="4"/>
          </p:cNvCxnSpPr>
          <p:nvPr/>
        </p:nvCxnSpPr>
        <p:spPr>
          <a:xfrm rot="16200000" flipV="1">
            <a:off x="5219838" y="4495706"/>
            <a:ext cx="77609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9" name="直線矢印コネクタ 738"/>
          <p:cNvCxnSpPr>
            <a:stCxn id="558" idx="0"/>
            <a:endCxn id="516" idx="4"/>
          </p:cNvCxnSpPr>
          <p:nvPr/>
        </p:nvCxnSpPr>
        <p:spPr>
          <a:xfrm rot="16200000" flipV="1">
            <a:off x="5541309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0" name="直線矢印コネクタ 739"/>
          <p:cNvCxnSpPr>
            <a:stCxn id="558" idx="0"/>
            <a:endCxn id="515" idx="4"/>
          </p:cNvCxnSpPr>
          <p:nvPr/>
        </p:nvCxnSpPr>
        <p:spPr>
          <a:xfrm rot="16200000" flipV="1">
            <a:off x="5434152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1" name="直線矢印コネクタ 740"/>
          <p:cNvCxnSpPr>
            <a:stCxn id="558" idx="0"/>
            <a:endCxn id="561" idx="4"/>
          </p:cNvCxnSpPr>
          <p:nvPr/>
        </p:nvCxnSpPr>
        <p:spPr>
          <a:xfrm rot="16200000" flipV="1">
            <a:off x="5755623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2" name="直線矢印コネクタ 741"/>
          <p:cNvCxnSpPr>
            <a:stCxn id="558" idx="0"/>
            <a:endCxn id="517" idx="4"/>
          </p:cNvCxnSpPr>
          <p:nvPr/>
        </p:nvCxnSpPr>
        <p:spPr>
          <a:xfrm rot="16200000" flipV="1">
            <a:off x="5648466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3" name="直線矢印コネクタ 742"/>
          <p:cNvCxnSpPr>
            <a:stCxn id="559" idx="0"/>
            <a:endCxn id="514" idx="4"/>
          </p:cNvCxnSpPr>
          <p:nvPr/>
        </p:nvCxnSpPr>
        <p:spPr>
          <a:xfrm rot="16200000" flipV="1">
            <a:off x="5434152" y="4495706"/>
            <a:ext cx="77609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4" name="直線矢印コネクタ 743"/>
          <p:cNvCxnSpPr>
            <a:stCxn id="559" idx="0"/>
            <a:endCxn id="513" idx="4"/>
          </p:cNvCxnSpPr>
          <p:nvPr/>
        </p:nvCxnSpPr>
        <p:spPr>
          <a:xfrm rot="16200000" flipV="1">
            <a:off x="5326995" y="4388549"/>
            <a:ext cx="77609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5" name="直線矢印コネクタ 744"/>
          <p:cNvCxnSpPr>
            <a:stCxn id="559" idx="0"/>
            <a:endCxn id="516" idx="4"/>
          </p:cNvCxnSpPr>
          <p:nvPr/>
        </p:nvCxnSpPr>
        <p:spPr>
          <a:xfrm rot="16200000" flipV="1">
            <a:off x="5648466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6" name="直線矢印コネクタ 745"/>
          <p:cNvCxnSpPr>
            <a:stCxn id="559" idx="0"/>
            <a:endCxn id="515" idx="4"/>
          </p:cNvCxnSpPr>
          <p:nvPr/>
        </p:nvCxnSpPr>
        <p:spPr>
          <a:xfrm rot="16200000" flipV="1">
            <a:off x="5541309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7" name="直線矢印コネクタ 746"/>
          <p:cNvCxnSpPr>
            <a:stCxn id="559" idx="0"/>
            <a:endCxn id="561" idx="4"/>
          </p:cNvCxnSpPr>
          <p:nvPr/>
        </p:nvCxnSpPr>
        <p:spPr>
          <a:xfrm rot="16200000" flipV="1">
            <a:off x="5862780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8" name="直線矢印コネクタ 747"/>
          <p:cNvCxnSpPr>
            <a:stCxn id="559" idx="0"/>
            <a:endCxn id="517" idx="4"/>
          </p:cNvCxnSpPr>
          <p:nvPr/>
        </p:nvCxnSpPr>
        <p:spPr>
          <a:xfrm rot="16200000" flipV="1">
            <a:off x="5755623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9" name="直線矢印コネクタ 748"/>
          <p:cNvCxnSpPr>
            <a:stCxn id="560" idx="0"/>
            <a:endCxn id="514" idx="4"/>
          </p:cNvCxnSpPr>
          <p:nvPr/>
        </p:nvCxnSpPr>
        <p:spPr>
          <a:xfrm rot="16200000" flipV="1">
            <a:off x="5541309" y="4388549"/>
            <a:ext cx="77609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0" name="直線矢印コネクタ 749"/>
          <p:cNvCxnSpPr>
            <a:stCxn id="560" idx="0"/>
            <a:endCxn id="513" idx="4"/>
          </p:cNvCxnSpPr>
          <p:nvPr/>
        </p:nvCxnSpPr>
        <p:spPr>
          <a:xfrm rot="16200000" flipV="1">
            <a:off x="5434152" y="4281392"/>
            <a:ext cx="776090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1" name="直線矢印コネクタ 750"/>
          <p:cNvCxnSpPr>
            <a:stCxn id="560" idx="0"/>
            <a:endCxn id="516" idx="4"/>
          </p:cNvCxnSpPr>
          <p:nvPr/>
        </p:nvCxnSpPr>
        <p:spPr>
          <a:xfrm rot="16200000" flipV="1">
            <a:off x="5755623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2" name="直線矢印コネクタ 751"/>
          <p:cNvCxnSpPr>
            <a:stCxn id="560" idx="0"/>
            <a:endCxn id="515" idx="4"/>
          </p:cNvCxnSpPr>
          <p:nvPr/>
        </p:nvCxnSpPr>
        <p:spPr>
          <a:xfrm rot="16200000" flipV="1">
            <a:off x="5648466" y="4495706"/>
            <a:ext cx="77609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3" name="直線矢印コネクタ 752"/>
          <p:cNvCxnSpPr>
            <a:stCxn id="560" idx="0"/>
            <a:endCxn id="561" idx="4"/>
          </p:cNvCxnSpPr>
          <p:nvPr/>
        </p:nvCxnSpPr>
        <p:spPr>
          <a:xfrm rot="16200000" flipV="1">
            <a:off x="5969937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4" name="直線矢印コネクタ 753"/>
          <p:cNvCxnSpPr>
            <a:stCxn id="560" idx="0"/>
            <a:endCxn id="517" idx="4"/>
          </p:cNvCxnSpPr>
          <p:nvPr/>
        </p:nvCxnSpPr>
        <p:spPr>
          <a:xfrm rot="16200000" flipV="1">
            <a:off x="5862780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5" name="直線矢印コネクタ 754"/>
          <p:cNvCxnSpPr>
            <a:stCxn id="554" idx="0"/>
            <a:endCxn id="514" idx="4"/>
          </p:cNvCxnSpPr>
          <p:nvPr/>
        </p:nvCxnSpPr>
        <p:spPr>
          <a:xfrm rot="16200000" flipV="1">
            <a:off x="4719764" y="5210094"/>
            <a:ext cx="776090" cy="71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6" name="直線矢印コネクタ 755"/>
          <p:cNvCxnSpPr>
            <a:stCxn id="554" idx="0"/>
            <a:endCxn id="513" idx="4"/>
          </p:cNvCxnSpPr>
          <p:nvPr/>
        </p:nvCxnSpPr>
        <p:spPr>
          <a:xfrm rot="16200000" flipV="1">
            <a:off x="4612607" y="5102937"/>
            <a:ext cx="776090" cy="285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7" name="直線矢印コネクタ 756"/>
          <p:cNvCxnSpPr>
            <a:stCxn id="554" idx="0"/>
            <a:endCxn id="516" idx="4"/>
          </p:cNvCxnSpPr>
          <p:nvPr/>
        </p:nvCxnSpPr>
        <p:spPr>
          <a:xfrm rot="5400000" flipH="1" flipV="1">
            <a:off x="4934078" y="5067202"/>
            <a:ext cx="776090" cy="357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8" name="直線矢印コネクタ 757"/>
          <p:cNvCxnSpPr>
            <a:stCxn id="554" idx="0"/>
            <a:endCxn id="515" idx="4"/>
          </p:cNvCxnSpPr>
          <p:nvPr/>
        </p:nvCxnSpPr>
        <p:spPr>
          <a:xfrm rot="5400000" flipH="1" flipV="1">
            <a:off x="4826921" y="5174359"/>
            <a:ext cx="776090" cy="142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9" name="直線矢印コネクタ 758"/>
          <p:cNvCxnSpPr>
            <a:stCxn id="554" idx="0"/>
            <a:endCxn id="561" idx="4"/>
          </p:cNvCxnSpPr>
          <p:nvPr/>
        </p:nvCxnSpPr>
        <p:spPr>
          <a:xfrm rot="5400000" flipH="1" flipV="1">
            <a:off x="5148392" y="4852888"/>
            <a:ext cx="776090" cy="7858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0" name="直線矢印コネクタ 759"/>
          <p:cNvCxnSpPr>
            <a:stCxn id="554" idx="0"/>
            <a:endCxn id="517" idx="4"/>
          </p:cNvCxnSpPr>
          <p:nvPr/>
        </p:nvCxnSpPr>
        <p:spPr>
          <a:xfrm rot="5400000" flipH="1" flipV="1">
            <a:off x="5041235" y="4960045"/>
            <a:ext cx="776090" cy="571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1" name="直線矢印コネクタ 760"/>
          <p:cNvCxnSpPr>
            <a:stCxn id="823" idx="0"/>
            <a:endCxn id="514" idx="4"/>
          </p:cNvCxnSpPr>
          <p:nvPr/>
        </p:nvCxnSpPr>
        <p:spPr>
          <a:xfrm rot="5400000" flipH="1" flipV="1">
            <a:off x="4541169" y="5102922"/>
            <a:ext cx="776091" cy="285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2" name="直線矢印コネクタ 761"/>
          <p:cNvCxnSpPr>
            <a:stCxn id="823" idx="0"/>
            <a:endCxn id="513" idx="4"/>
          </p:cNvCxnSpPr>
          <p:nvPr/>
        </p:nvCxnSpPr>
        <p:spPr>
          <a:xfrm rot="5400000" flipH="1" flipV="1">
            <a:off x="4434012" y="5210079"/>
            <a:ext cx="776091" cy="71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3" name="直線矢印コネクタ 762"/>
          <p:cNvCxnSpPr>
            <a:stCxn id="823" idx="0"/>
            <a:endCxn id="516" idx="4"/>
          </p:cNvCxnSpPr>
          <p:nvPr/>
        </p:nvCxnSpPr>
        <p:spPr>
          <a:xfrm rot="5400000" flipH="1" flipV="1">
            <a:off x="4755483" y="4888608"/>
            <a:ext cx="776091" cy="7143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4" name="直線矢印コネクタ 763"/>
          <p:cNvCxnSpPr>
            <a:stCxn id="823" idx="0"/>
            <a:endCxn id="515" idx="4"/>
          </p:cNvCxnSpPr>
          <p:nvPr/>
        </p:nvCxnSpPr>
        <p:spPr>
          <a:xfrm rot="5400000" flipH="1" flipV="1">
            <a:off x="4648326" y="4995765"/>
            <a:ext cx="776091" cy="5000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5" name="直線矢印コネクタ 764"/>
          <p:cNvCxnSpPr>
            <a:stCxn id="823" idx="0"/>
            <a:endCxn id="561" idx="4"/>
          </p:cNvCxnSpPr>
          <p:nvPr/>
        </p:nvCxnSpPr>
        <p:spPr>
          <a:xfrm rot="5400000" flipH="1" flipV="1">
            <a:off x="4969797" y="4674294"/>
            <a:ext cx="776091" cy="11430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6" name="直線矢印コネクタ 765"/>
          <p:cNvCxnSpPr>
            <a:stCxn id="823" idx="0"/>
            <a:endCxn id="517" idx="4"/>
          </p:cNvCxnSpPr>
          <p:nvPr/>
        </p:nvCxnSpPr>
        <p:spPr>
          <a:xfrm rot="5400000" flipH="1" flipV="1">
            <a:off x="4862640" y="4781451"/>
            <a:ext cx="776091" cy="92871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7" name="直線矢印コネクタ 766"/>
          <p:cNvCxnSpPr>
            <a:stCxn id="556" idx="0"/>
            <a:endCxn id="578" idx="4"/>
          </p:cNvCxnSpPr>
          <p:nvPr/>
        </p:nvCxnSpPr>
        <p:spPr>
          <a:xfrm rot="5400000" flipH="1" flipV="1">
            <a:off x="5648466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8" name="直線矢印コネクタ 767"/>
          <p:cNvCxnSpPr>
            <a:stCxn id="556" idx="0"/>
            <a:endCxn id="578" idx="4"/>
          </p:cNvCxnSpPr>
          <p:nvPr/>
        </p:nvCxnSpPr>
        <p:spPr>
          <a:xfrm rot="5400000" flipH="1" flipV="1">
            <a:off x="5648466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9" name="直線矢印コネクタ 768"/>
          <p:cNvCxnSpPr>
            <a:stCxn id="557" idx="0"/>
            <a:endCxn id="578" idx="4"/>
          </p:cNvCxnSpPr>
          <p:nvPr/>
        </p:nvCxnSpPr>
        <p:spPr>
          <a:xfrm rot="5400000" flipH="1" flipV="1">
            <a:off x="5755623" y="5245805"/>
            <a:ext cx="77609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0" name="直線矢印コネクタ 769"/>
          <p:cNvCxnSpPr>
            <a:stCxn id="558" idx="0"/>
            <a:endCxn id="578" idx="4"/>
          </p:cNvCxnSpPr>
          <p:nvPr/>
        </p:nvCxnSpPr>
        <p:spPr>
          <a:xfrm rot="16200000" flipV="1">
            <a:off x="5862780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1" name="直線矢印コネクタ 770"/>
          <p:cNvCxnSpPr>
            <a:stCxn id="559" idx="0"/>
            <a:endCxn id="578" idx="4"/>
          </p:cNvCxnSpPr>
          <p:nvPr/>
        </p:nvCxnSpPr>
        <p:spPr>
          <a:xfrm rot="16200000" flipV="1">
            <a:off x="5969937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2" name="直線矢印コネクタ 771"/>
          <p:cNvCxnSpPr>
            <a:stCxn id="560" idx="0"/>
            <a:endCxn id="578" idx="4"/>
          </p:cNvCxnSpPr>
          <p:nvPr/>
        </p:nvCxnSpPr>
        <p:spPr>
          <a:xfrm rot="16200000" flipV="1">
            <a:off x="6077094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3" name="直線矢印コネクタ 772"/>
          <p:cNvCxnSpPr>
            <a:stCxn id="554" idx="0"/>
            <a:endCxn id="578" idx="4"/>
          </p:cNvCxnSpPr>
          <p:nvPr/>
        </p:nvCxnSpPr>
        <p:spPr>
          <a:xfrm rot="5400000" flipH="1" flipV="1">
            <a:off x="5255549" y="4745731"/>
            <a:ext cx="776090" cy="10001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4" name="直線矢印コネクタ 773"/>
          <p:cNvCxnSpPr>
            <a:stCxn id="823" idx="0"/>
            <a:endCxn id="578" idx="4"/>
          </p:cNvCxnSpPr>
          <p:nvPr/>
        </p:nvCxnSpPr>
        <p:spPr>
          <a:xfrm rot="5400000" flipH="1" flipV="1">
            <a:off x="5076954" y="4567137"/>
            <a:ext cx="776091" cy="13573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5" name="直線矢印コネクタ 774"/>
          <p:cNvCxnSpPr>
            <a:stCxn id="824" idx="0"/>
            <a:endCxn id="514" idx="4"/>
          </p:cNvCxnSpPr>
          <p:nvPr/>
        </p:nvCxnSpPr>
        <p:spPr>
          <a:xfrm rot="5400000" flipH="1" flipV="1">
            <a:off x="4362574" y="4924327"/>
            <a:ext cx="776091" cy="64295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6" name="直線矢印コネクタ 775"/>
          <p:cNvCxnSpPr>
            <a:stCxn id="824" idx="0"/>
            <a:endCxn id="513" idx="4"/>
          </p:cNvCxnSpPr>
          <p:nvPr/>
        </p:nvCxnSpPr>
        <p:spPr>
          <a:xfrm rot="5400000" flipH="1" flipV="1">
            <a:off x="4255417" y="5031484"/>
            <a:ext cx="776091" cy="4286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7" name="直線矢印コネクタ 776"/>
          <p:cNvCxnSpPr>
            <a:stCxn id="824" idx="0"/>
            <a:endCxn id="516" idx="4"/>
          </p:cNvCxnSpPr>
          <p:nvPr/>
        </p:nvCxnSpPr>
        <p:spPr>
          <a:xfrm rot="5400000" flipH="1" flipV="1">
            <a:off x="4576888" y="4710013"/>
            <a:ext cx="776091" cy="107158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8" name="直線矢印コネクタ 777"/>
          <p:cNvCxnSpPr>
            <a:stCxn id="824" idx="0"/>
            <a:endCxn id="515" idx="4"/>
          </p:cNvCxnSpPr>
          <p:nvPr/>
        </p:nvCxnSpPr>
        <p:spPr>
          <a:xfrm rot="5400000" flipH="1" flipV="1">
            <a:off x="4469731" y="4817170"/>
            <a:ext cx="776091" cy="85727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9" name="直線矢印コネクタ 778"/>
          <p:cNvCxnSpPr>
            <a:stCxn id="824" idx="0"/>
            <a:endCxn id="561" idx="4"/>
          </p:cNvCxnSpPr>
          <p:nvPr/>
        </p:nvCxnSpPr>
        <p:spPr>
          <a:xfrm rot="5400000" flipH="1" flipV="1">
            <a:off x="4791202" y="4495699"/>
            <a:ext cx="776091" cy="15002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0" name="直線矢印コネクタ 779"/>
          <p:cNvCxnSpPr>
            <a:stCxn id="824" idx="0"/>
            <a:endCxn id="517" idx="4"/>
          </p:cNvCxnSpPr>
          <p:nvPr/>
        </p:nvCxnSpPr>
        <p:spPr>
          <a:xfrm rot="5400000" flipH="1" flipV="1">
            <a:off x="4684045" y="4602856"/>
            <a:ext cx="776091" cy="128590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1" name="直線矢印コネクタ 780"/>
          <p:cNvCxnSpPr>
            <a:stCxn id="577" idx="0"/>
            <a:endCxn id="514" idx="4"/>
          </p:cNvCxnSpPr>
          <p:nvPr/>
        </p:nvCxnSpPr>
        <p:spPr>
          <a:xfrm rot="16200000" flipV="1">
            <a:off x="5648466" y="4281392"/>
            <a:ext cx="776090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2" name="直線矢印コネクタ 781"/>
          <p:cNvCxnSpPr>
            <a:stCxn id="577" idx="0"/>
            <a:endCxn id="513" idx="4"/>
          </p:cNvCxnSpPr>
          <p:nvPr/>
        </p:nvCxnSpPr>
        <p:spPr>
          <a:xfrm rot="16200000" flipV="1">
            <a:off x="5541309" y="4174235"/>
            <a:ext cx="776090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3" name="直線矢印コネクタ 782"/>
          <p:cNvCxnSpPr>
            <a:stCxn id="577" idx="0"/>
            <a:endCxn id="516" idx="4"/>
          </p:cNvCxnSpPr>
          <p:nvPr/>
        </p:nvCxnSpPr>
        <p:spPr>
          <a:xfrm rot="16200000" flipV="1">
            <a:off x="5862780" y="4495706"/>
            <a:ext cx="77609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4" name="直線矢印コネクタ 783"/>
          <p:cNvCxnSpPr>
            <a:stCxn id="577" idx="0"/>
            <a:endCxn id="515" idx="4"/>
          </p:cNvCxnSpPr>
          <p:nvPr/>
        </p:nvCxnSpPr>
        <p:spPr>
          <a:xfrm rot="16200000" flipV="1">
            <a:off x="5755623" y="4388549"/>
            <a:ext cx="77609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5" name="直線矢印コネクタ 784"/>
          <p:cNvCxnSpPr>
            <a:stCxn id="577" idx="0"/>
            <a:endCxn id="561" idx="4"/>
          </p:cNvCxnSpPr>
          <p:nvPr/>
        </p:nvCxnSpPr>
        <p:spPr>
          <a:xfrm rot="16200000" flipV="1">
            <a:off x="6077094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6" name="直線矢印コネクタ 785"/>
          <p:cNvCxnSpPr>
            <a:stCxn id="577" idx="0"/>
            <a:endCxn id="517" idx="4"/>
          </p:cNvCxnSpPr>
          <p:nvPr/>
        </p:nvCxnSpPr>
        <p:spPr>
          <a:xfrm rot="16200000" flipV="1">
            <a:off x="5969937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7" name="直線矢印コネクタ 786"/>
          <p:cNvCxnSpPr>
            <a:stCxn id="558" idx="0"/>
            <a:endCxn id="578" idx="4"/>
          </p:cNvCxnSpPr>
          <p:nvPr/>
        </p:nvCxnSpPr>
        <p:spPr>
          <a:xfrm rot="16200000" flipV="1">
            <a:off x="5862780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8" name="直線矢印コネクタ 787"/>
          <p:cNvCxnSpPr>
            <a:stCxn id="577" idx="0"/>
            <a:endCxn id="578" idx="4"/>
          </p:cNvCxnSpPr>
          <p:nvPr/>
        </p:nvCxnSpPr>
        <p:spPr>
          <a:xfrm rot="16200000" flipV="1">
            <a:off x="6184251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9" name="正方形/長方形 788"/>
          <p:cNvSpPr/>
          <p:nvPr/>
        </p:nvSpPr>
        <p:spPr>
          <a:xfrm>
            <a:off x="5786478" y="3429000"/>
            <a:ext cx="100013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793" name="正方形/長方形 792"/>
          <p:cNvSpPr/>
          <p:nvPr/>
        </p:nvSpPr>
        <p:spPr>
          <a:xfrm>
            <a:off x="4714908" y="4500570"/>
            <a:ext cx="3071834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x[t]</a:t>
            </a:r>
            <a:endParaRPr kumimoji="1" lang="ja-JP" altLang="en-US" dirty="0"/>
          </a:p>
        </p:txBody>
      </p:sp>
      <p:sp>
        <p:nvSpPr>
          <p:cNvPr id="823" name="正方形/長方形 822"/>
          <p:cNvSpPr/>
          <p:nvPr/>
        </p:nvSpPr>
        <p:spPr>
          <a:xfrm>
            <a:off x="4572000" y="5633851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24" name="正方形/長方形 823"/>
          <p:cNvSpPr/>
          <p:nvPr/>
        </p:nvSpPr>
        <p:spPr>
          <a:xfrm>
            <a:off x="4214810" y="5633851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1" name="正方形/長方形 850"/>
          <p:cNvSpPr/>
          <p:nvPr/>
        </p:nvSpPr>
        <p:spPr>
          <a:xfrm>
            <a:off x="4429156" y="5705288"/>
            <a:ext cx="785818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995" name="円/楕円 994"/>
          <p:cNvSpPr/>
          <p:nvPr/>
        </p:nvSpPr>
        <p:spPr>
          <a:xfrm>
            <a:off x="7000956" y="563385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996" name="円/楕円 995"/>
          <p:cNvSpPr/>
          <p:nvPr/>
        </p:nvSpPr>
        <p:spPr>
          <a:xfrm>
            <a:off x="7215238" y="563385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997" name="円/楕円 996"/>
          <p:cNvSpPr/>
          <p:nvPr/>
        </p:nvSpPr>
        <p:spPr>
          <a:xfrm>
            <a:off x="7429552" y="563385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998" name="円/楕円 997"/>
          <p:cNvSpPr/>
          <p:nvPr/>
        </p:nvSpPr>
        <p:spPr>
          <a:xfrm>
            <a:off x="7643866" y="563385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999" name="円/楕円 998"/>
          <p:cNvSpPr/>
          <p:nvPr/>
        </p:nvSpPr>
        <p:spPr>
          <a:xfrm>
            <a:off x="7858180" y="563385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1000" name="円/楕円 999"/>
          <p:cNvSpPr/>
          <p:nvPr/>
        </p:nvSpPr>
        <p:spPr>
          <a:xfrm>
            <a:off x="8072494" y="563385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1002" name="円/楕円 1001"/>
          <p:cNvSpPr/>
          <p:nvPr/>
        </p:nvSpPr>
        <p:spPr>
          <a:xfrm>
            <a:off x="8286808" y="5633850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1011" name="直線矢印コネクタ 1010"/>
          <p:cNvCxnSpPr>
            <a:stCxn id="995" idx="0"/>
            <a:endCxn id="1004" idx="4"/>
          </p:cNvCxnSpPr>
          <p:nvPr/>
        </p:nvCxnSpPr>
        <p:spPr>
          <a:xfrm rot="16200000" flipV="1">
            <a:off x="6398581" y="4817161"/>
            <a:ext cx="776090" cy="8572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2" name="直線矢印コネクタ 1011"/>
          <p:cNvCxnSpPr>
            <a:stCxn id="995" idx="0"/>
            <a:endCxn id="1005" idx="4"/>
          </p:cNvCxnSpPr>
          <p:nvPr/>
        </p:nvCxnSpPr>
        <p:spPr>
          <a:xfrm rot="16200000" flipV="1">
            <a:off x="6505738" y="4924318"/>
            <a:ext cx="776090" cy="6429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3" name="直線矢印コネクタ 1012"/>
          <p:cNvCxnSpPr>
            <a:stCxn id="995" idx="0"/>
            <a:endCxn id="1007" idx="4"/>
          </p:cNvCxnSpPr>
          <p:nvPr/>
        </p:nvCxnSpPr>
        <p:spPr>
          <a:xfrm rot="16200000" flipV="1">
            <a:off x="6720052" y="5138632"/>
            <a:ext cx="776090" cy="214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4" name="直線矢印コネクタ 1013"/>
          <p:cNvCxnSpPr>
            <a:stCxn id="995" idx="0"/>
            <a:endCxn id="1006" idx="4"/>
          </p:cNvCxnSpPr>
          <p:nvPr/>
        </p:nvCxnSpPr>
        <p:spPr>
          <a:xfrm rot="16200000" flipV="1">
            <a:off x="6612895" y="5031475"/>
            <a:ext cx="776090" cy="4286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5" name="直線矢印コネクタ 1014"/>
          <p:cNvCxnSpPr>
            <a:stCxn id="995" idx="0"/>
            <a:endCxn id="1009" idx="4"/>
          </p:cNvCxnSpPr>
          <p:nvPr/>
        </p:nvCxnSpPr>
        <p:spPr>
          <a:xfrm rot="5400000" flipH="1" flipV="1">
            <a:off x="6934366" y="5138664"/>
            <a:ext cx="776090" cy="2142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6" name="直線矢印コネクタ 1015"/>
          <p:cNvCxnSpPr>
            <a:stCxn id="995" idx="0"/>
            <a:endCxn id="1008" idx="4"/>
          </p:cNvCxnSpPr>
          <p:nvPr/>
        </p:nvCxnSpPr>
        <p:spPr>
          <a:xfrm rot="16200000" flipV="1">
            <a:off x="6827209" y="5245789"/>
            <a:ext cx="776090" cy="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7" name="直線矢印コネクタ 1016"/>
          <p:cNvCxnSpPr>
            <a:stCxn id="996" idx="0"/>
            <a:endCxn id="1004" idx="4"/>
          </p:cNvCxnSpPr>
          <p:nvPr/>
        </p:nvCxnSpPr>
        <p:spPr>
          <a:xfrm rot="16200000" flipV="1">
            <a:off x="6505722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8" name="直線矢印コネクタ 1017"/>
          <p:cNvCxnSpPr>
            <a:stCxn id="996" idx="0"/>
            <a:endCxn id="1005" idx="4"/>
          </p:cNvCxnSpPr>
          <p:nvPr/>
        </p:nvCxnSpPr>
        <p:spPr>
          <a:xfrm rot="16200000" flipV="1">
            <a:off x="6612879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9" name="直線矢印コネクタ 1018"/>
          <p:cNvCxnSpPr>
            <a:stCxn id="996" idx="0"/>
            <a:endCxn id="1007" idx="4"/>
          </p:cNvCxnSpPr>
          <p:nvPr/>
        </p:nvCxnSpPr>
        <p:spPr>
          <a:xfrm rot="16200000" flipV="1">
            <a:off x="6827193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0" name="直線矢印コネクタ 1019"/>
          <p:cNvCxnSpPr>
            <a:stCxn id="996" idx="0"/>
            <a:endCxn id="1006" idx="4"/>
          </p:cNvCxnSpPr>
          <p:nvPr/>
        </p:nvCxnSpPr>
        <p:spPr>
          <a:xfrm rot="16200000" flipV="1">
            <a:off x="6720036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1" name="直線矢印コネクタ 1020"/>
          <p:cNvCxnSpPr>
            <a:stCxn id="996" idx="0"/>
            <a:endCxn id="1009" idx="4"/>
          </p:cNvCxnSpPr>
          <p:nvPr/>
        </p:nvCxnSpPr>
        <p:spPr>
          <a:xfrm rot="5400000" flipH="1" flipV="1">
            <a:off x="7041507" y="5245805"/>
            <a:ext cx="77609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2" name="直線矢印コネクタ 1021"/>
          <p:cNvCxnSpPr>
            <a:stCxn id="996" idx="0"/>
            <a:endCxn id="1008" idx="4"/>
          </p:cNvCxnSpPr>
          <p:nvPr/>
        </p:nvCxnSpPr>
        <p:spPr>
          <a:xfrm rot="16200000" flipV="1">
            <a:off x="6934350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3" name="直線矢印コネクタ 1022"/>
          <p:cNvCxnSpPr>
            <a:stCxn id="997" idx="0"/>
            <a:endCxn id="1004" idx="4"/>
          </p:cNvCxnSpPr>
          <p:nvPr/>
        </p:nvCxnSpPr>
        <p:spPr>
          <a:xfrm rot="16200000" flipV="1">
            <a:off x="6612879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4" name="直線矢印コネクタ 1023"/>
          <p:cNvCxnSpPr>
            <a:stCxn id="997" idx="0"/>
            <a:endCxn id="1005" idx="4"/>
          </p:cNvCxnSpPr>
          <p:nvPr/>
        </p:nvCxnSpPr>
        <p:spPr>
          <a:xfrm rot="16200000" flipV="1">
            <a:off x="6720036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5" name="直線矢印コネクタ 1024"/>
          <p:cNvCxnSpPr>
            <a:stCxn id="997" idx="0"/>
            <a:endCxn id="1007" idx="4"/>
          </p:cNvCxnSpPr>
          <p:nvPr/>
        </p:nvCxnSpPr>
        <p:spPr>
          <a:xfrm rot="16200000" flipV="1">
            <a:off x="6934350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6" name="直線矢印コネクタ 1025"/>
          <p:cNvCxnSpPr>
            <a:stCxn id="997" idx="0"/>
            <a:endCxn id="1006" idx="4"/>
          </p:cNvCxnSpPr>
          <p:nvPr/>
        </p:nvCxnSpPr>
        <p:spPr>
          <a:xfrm rot="16200000" flipV="1">
            <a:off x="6827193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7" name="直線矢印コネクタ 1026"/>
          <p:cNvCxnSpPr>
            <a:stCxn id="997" idx="0"/>
            <a:endCxn id="1009" idx="4"/>
          </p:cNvCxnSpPr>
          <p:nvPr/>
        </p:nvCxnSpPr>
        <p:spPr>
          <a:xfrm rot="16200000" flipV="1">
            <a:off x="7148664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8" name="直線矢印コネクタ 1027"/>
          <p:cNvCxnSpPr>
            <a:stCxn id="997" idx="0"/>
            <a:endCxn id="1008" idx="4"/>
          </p:cNvCxnSpPr>
          <p:nvPr/>
        </p:nvCxnSpPr>
        <p:spPr>
          <a:xfrm rot="16200000" flipV="1">
            <a:off x="7041507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9" name="直線矢印コネクタ 1028"/>
          <p:cNvCxnSpPr>
            <a:stCxn id="998" idx="0"/>
            <a:endCxn id="1004" idx="4"/>
          </p:cNvCxnSpPr>
          <p:nvPr/>
        </p:nvCxnSpPr>
        <p:spPr>
          <a:xfrm rot="16200000" flipV="1">
            <a:off x="6720036" y="4495706"/>
            <a:ext cx="77609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0" name="直線矢印コネクタ 1029"/>
          <p:cNvCxnSpPr>
            <a:stCxn id="998" idx="0"/>
            <a:endCxn id="1005" idx="4"/>
          </p:cNvCxnSpPr>
          <p:nvPr/>
        </p:nvCxnSpPr>
        <p:spPr>
          <a:xfrm rot="16200000" flipV="1">
            <a:off x="6827193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1" name="直線矢印コネクタ 1030"/>
          <p:cNvCxnSpPr>
            <a:stCxn id="998" idx="0"/>
            <a:endCxn id="1007" idx="4"/>
          </p:cNvCxnSpPr>
          <p:nvPr/>
        </p:nvCxnSpPr>
        <p:spPr>
          <a:xfrm rot="16200000" flipV="1">
            <a:off x="7041507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2" name="直線矢印コネクタ 1031"/>
          <p:cNvCxnSpPr>
            <a:stCxn id="998" idx="0"/>
            <a:endCxn id="1006" idx="4"/>
          </p:cNvCxnSpPr>
          <p:nvPr/>
        </p:nvCxnSpPr>
        <p:spPr>
          <a:xfrm rot="16200000" flipV="1">
            <a:off x="6934350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3" name="直線矢印コネクタ 1032"/>
          <p:cNvCxnSpPr>
            <a:stCxn id="998" idx="0"/>
            <a:endCxn id="1009" idx="4"/>
          </p:cNvCxnSpPr>
          <p:nvPr/>
        </p:nvCxnSpPr>
        <p:spPr>
          <a:xfrm rot="16200000" flipV="1">
            <a:off x="7255821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4" name="直線矢印コネクタ 1033"/>
          <p:cNvCxnSpPr>
            <a:stCxn id="998" idx="0"/>
            <a:endCxn id="1008" idx="4"/>
          </p:cNvCxnSpPr>
          <p:nvPr/>
        </p:nvCxnSpPr>
        <p:spPr>
          <a:xfrm rot="16200000" flipV="1">
            <a:off x="7148664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5" name="直線矢印コネクタ 1034"/>
          <p:cNvCxnSpPr>
            <a:stCxn id="999" idx="0"/>
            <a:endCxn id="1004" idx="4"/>
          </p:cNvCxnSpPr>
          <p:nvPr/>
        </p:nvCxnSpPr>
        <p:spPr>
          <a:xfrm rot="16200000" flipV="1">
            <a:off x="6827193" y="4388549"/>
            <a:ext cx="77609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6" name="直線矢印コネクタ 1035"/>
          <p:cNvCxnSpPr>
            <a:stCxn id="999" idx="0"/>
            <a:endCxn id="1005" idx="4"/>
          </p:cNvCxnSpPr>
          <p:nvPr/>
        </p:nvCxnSpPr>
        <p:spPr>
          <a:xfrm rot="16200000" flipV="1">
            <a:off x="6934350" y="4495706"/>
            <a:ext cx="77609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7" name="直線矢印コネクタ 1036"/>
          <p:cNvCxnSpPr>
            <a:stCxn id="999" idx="0"/>
            <a:endCxn id="1007" idx="4"/>
          </p:cNvCxnSpPr>
          <p:nvPr/>
        </p:nvCxnSpPr>
        <p:spPr>
          <a:xfrm rot="16200000" flipV="1">
            <a:off x="7148664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8" name="直線矢印コネクタ 1037"/>
          <p:cNvCxnSpPr>
            <a:stCxn id="999" idx="0"/>
            <a:endCxn id="1006" idx="4"/>
          </p:cNvCxnSpPr>
          <p:nvPr/>
        </p:nvCxnSpPr>
        <p:spPr>
          <a:xfrm rot="16200000" flipV="1">
            <a:off x="7041507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9" name="直線矢印コネクタ 1038"/>
          <p:cNvCxnSpPr>
            <a:stCxn id="999" idx="0"/>
            <a:endCxn id="1009" idx="4"/>
          </p:cNvCxnSpPr>
          <p:nvPr/>
        </p:nvCxnSpPr>
        <p:spPr>
          <a:xfrm rot="16200000" flipV="1">
            <a:off x="7362978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0" name="直線矢印コネクタ 1039"/>
          <p:cNvCxnSpPr>
            <a:stCxn id="999" idx="0"/>
            <a:endCxn id="1008" idx="4"/>
          </p:cNvCxnSpPr>
          <p:nvPr/>
        </p:nvCxnSpPr>
        <p:spPr>
          <a:xfrm rot="16200000" flipV="1">
            <a:off x="7255821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1" name="直線矢印コネクタ 1040"/>
          <p:cNvCxnSpPr>
            <a:stCxn id="1000" idx="0"/>
            <a:endCxn id="1004" idx="4"/>
          </p:cNvCxnSpPr>
          <p:nvPr/>
        </p:nvCxnSpPr>
        <p:spPr>
          <a:xfrm rot="16200000" flipV="1">
            <a:off x="6934350" y="4281392"/>
            <a:ext cx="776090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2" name="直線矢印コネクタ 1041"/>
          <p:cNvCxnSpPr>
            <a:stCxn id="1000" idx="0"/>
            <a:endCxn id="1005" idx="4"/>
          </p:cNvCxnSpPr>
          <p:nvPr/>
        </p:nvCxnSpPr>
        <p:spPr>
          <a:xfrm rot="16200000" flipV="1">
            <a:off x="7041507" y="4388549"/>
            <a:ext cx="77609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3" name="直線矢印コネクタ 1042"/>
          <p:cNvCxnSpPr>
            <a:stCxn id="1000" idx="0"/>
            <a:endCxn id="1007" idx="4"/>
          </p:cNvCxnSpPr>
          <p:nvPr/>
        </p:nvCxnSpPr>
        <p:spPr>
          <a:xfrm rot="16200000" flipV="1">
            <a:off x="7255821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4" name="直線矢印コネクタ 1043"/>
          <p:cNvCxnSpPr>
            <a:stCxn id="1000" idx="0"/>
            <a:endCxn id="1006" idx="4"/>
          </p:cNvCxnSpPr>
          <p:nvPr/>
        </p:nvCxnSpPr>
        <p:spPr>
          <a:xfrm rot="16200000" flipV="1">
            <a:off x="7148664" y="4495706"/>
            <a:ext cx="77609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5" name="直線矢印コネクタ 1044"/>
          <p:cNvCxnSpPr>
            <a:stCxn id="1000" idx="0"/>
            <a:endCxn id="1009" idx="4"/>
          </p:cNvCxnSpPr>
          <p:nvPr/>
        </p:nvCxnSpPr>
        <p:spPr>
          <a:xfrm rot="16200000" flipV="1">
            <a:off x="7470135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6" name="直線矢印コネクタ 1045"/>
          <p:cNvCxnSpPr>
            <a:stCxn id="1000" idx="0"/>
            <a:endCxn id="1008" idx="4"/>
          </p:cNvCxnSpPr>
          <p:nvPr/>
        </p:nvCxnSpPr>
        <p:spPr>
          <a:xfrm rot="16200000" flipV="1">
            <a:off x="7362978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7" name="直線矢印コネクタ 1046"/>
          <p:cNvCxnSpPr>
            <a:stCxn id="996" idx="0"/>
            <a:endCxn id="1010" idx="4"/>
          </p:cNvCxnSpPr>
          <p:nvPr/>
        </p:nvCxnSpPr>
        <p:spPr>
          <a:xfrm rot="5400000" flipH="1" flipV="1">
            <a:off x="7148664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8" name="直線矢印コネクタ 1047"/>
          <p:cNvCxnSpPr>
            <a:stCxn id="996" idx="0"/>
            <a:endCxn id="1010" idx="4"/>
          </p:cNvCxnSpPr>
          <p:nvPr/>
        </p:nvCxnSpPr>
        <p:spPr>
          <a:xfrm rot="5400000" flipH="1" flipV="1">
            <a:off x="7148664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9" name="直線矢印コネクタ 1048"/>
          <p:cNvCxnSpPr>
            <a:stCxn id="997" idx="0"/>
            <a:endCxn id="1010" idx="4"/>
          </p:cNvCxnSpPr>
          <p:nvPr/>
        </p:nvCxnSpPr>
        <p:spPr>
          <a:xfrm rot="5400000" flipH="1" flipV="1">
            <a:off x="7255821" y="5245805"/>
            <a:ext cx="77609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0" name="直線矢印コネクタ 1049"/>
          <p:cNvCxnSpPr>
            <a:stCxn id="998" idx="0"/>
            <a:endCxn id="1010" idx="4"/>
          </p:cNvCxnSpPr>
          <p:nvPr/>
        </p:nvCxnSpPr>
        <p:spPr>
          <a:xfrm rot="16200000" flipV="1">
            <a:off x="7362978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1" name="直線矢印コネクタ 1050"/>
          <p:cNvCxnSpPr>
            <a:stCxn id="999" idx="0"/>
            <a:endCxn id="1010" idx="4"/>
          </p:cNvCxnSpPr>
          <p:nvPr/>
        </p:nvCxnSpPr>
        <p:spPr>
          <a:xfrm rot="16200000" flipV="1">
            <a:off x="7470135" y="5031491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2" name="直線矢印コネクタ 1051"/>
          <p:cNvCxnSpPr>
            <a:stCxn id="1000" idx="0"/>
            <a:endCxn id="1010" idx="4"/>
          </p:cNvCxnSpPr>
          <p:nvPr/>
        </p:nvCxnSpPr>
        <p:spPr>
          <a:xfrm rot="16200000" flipV="1">
            <a:off x="7577292" y="4924334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3" name="直線矢印コネクタ 1052"/>
          <p:cNvCxnSpPr>
            <a:stCxn id="1002" idx="0"/>
            <a:endCxn id="1004" idx="4"/>
          </p:cNvCxnSpPr>
          <p:nvPr/>
        </p:nvCxnSpPr>
        <p:spPr>
          <a:xfrm rot="16200000" flipV="1">
            <a:off x="7041507" y="4174235"/>
            <a:ext cx="776090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4" name="直線矢印コネクタ 1053"/>
          <p:cNvCxnSpPr>
            <a:stCxn id="1002" idx="0"/>
            <a:endCxn id="1005" idx="4"/>
          </p:cNvCxnSpPr>
          <p:nvPr/>
        </p:nvCxnSpPr>
        <p:spPr>
          <a:xfrm rot="16200000" flipV="1">
            <a:off x="7148664" y="4281392"/>
            <a:ext cx="776090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5" name="直線矢印コネクタ 1054"/>
          <p:cNvCxnSpPr>
            <a:stCxn id="1002" idx="0"/>
            <a:endCxn id="1007" idx="4"/>
          </p:cNvCxnSpPr>
          <p:nvPr/>
        </p:nvCxnSpPr>
        <p:spPr>
          <a:xfrm rot="16200000" flipV="1">
            <a:off x="7362978" y="4495706"/>
            <a:ext cx="77609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6" name="直線矢印コネクタ 1055"/>
          <p:cNvCxnSpPr>
            <a:stCxn id="1002" idx="0"/>
            <a:endCxn id="1006" idx="4"/>
          </p:cNvCxnSpPr>
          <p:nvPr/>
        </p:nvCxnSpPr>
        <p:spPr>
          <a:xfrm rot="16200000" flipV="1">
            <a:off x="7255821" y="4388549"/>
            <a:ext cx="77609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7" name="直線矢印コネクタ 1056"/>
          <p:cNvCxnSpPr>
            <a:stCxn id="1002" idx="0"/>
            <a:endCxn id="1009" idx="4"/>
          </p:cNvCxnSpPr>
          <p:nvPr/>
        </p:nvCxnSpPr>
        <p:spPr>
          <a:xfrm rot="16200000" flipV="1">
            <a:off x="7577292" y="4710020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8" name="直線矢印コネクタ 1057"/>
          <p:cNvCxnSpPr>
            <a:stCxn id="1002" idx="0"/>
            <a:endCxn id="1008" idx="4"/>
          </p:cNvCxnSpPr>
          <p:nvPr/>
        </p:nvCxnSpPr>
        <p:spPr>
          <a:xfrm rot="16200000" flipV="1">
            <a:off x="7470135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9" name="直線矢印コネクタ 1058"/>
          <p:cNvCxnSpPr>
            <a:stCxn id="998" idx="0"/>
            <a:endCxn id="1010" idx="4"/>
          </p:cNvCxnSpPr>
          <p:nvPr/>
        </p:nvCxnSpPr>
        <p:spPr>
          <a:xfrm rot="16200000" flipV="1">
            <a:off x="7362978" y="5138648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0" name="直線矢印コネクタ 1059"/>
          <p:cNvCxnSpPr>
            <a:stCxn id="1002" idx="0"/>
            <a:endCxn id="1010" idx="4"/>
          </p:cNvCxnSpPr>
          <p:nvPr/>
        </p:nvCxnSpPr>
        <p:spPr>
          <a:xfrm rot="16200000" flipV="1">
            <a:off x="7684449" y="4817177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1" name="直線矢印コネクタ 1060"/>
          <p:cNvCxnSpPr>
            <a:stCxn id="995" idx="0"/>
            <a:endCxn id="991" idx="4"/>
          </p:cNvCxnSpPr>
          <p:nvPr/>
        </p:nvCxnSpPr>
        <p:spPr>
          <a:xfrm rot="16200000" flipV="1">
            <a:off x="5755639" y="4174219"/>
            <a:ext cx="776090" cy="214317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2" name="直線矢印コネクタ 1061"/>
          <p:cNvCxnSpPr>
            <a:stCxn id="995" idx="0"/>
            <a:endCxn id="990" idx="4"/>
          </p:cNvCxnSpPr>
          <p:nvPr/>
        </p:nvCxnSpPr>
        <p:spPr>
          <a:xfrm rot="16200000" flipV="1">
            <a:off x="5648482" y="4067062"/>
            <a:ext cx="776090" cy="235748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3" name="直線矢印コネクタ 1062"/>
          <p:cNvCxnSpPr>
            <a:stCxn id="995" idx="0"/>
            <a:endCxn id="993" idx="4"/>
          </p:cNvCxnSpPr>
          <p:nvPr/>
        </p:nvCxnSpPr>
        <p:spPr>
          <a:xfrm rot="16200000" flipV="1">
            <a:off x="5969953" y="4388533"/>
            <a:ext cx="776090" cy="17145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4" name="直線矢印コネクタ 1063"/>
          <p:cNvCxnSpPr>
            <a:stCxn id="995" idx="0"/>
            <a:endCxn id="992" idx="4"/>
          </p:cNvCxnSpPr>
          <p:nvPr/>
        </p:nvCxnSpPr>
        <p:spPr>
          <a:xfrm rot="16200000" flipV="1">
            <a:off x="5862796" y="4281376"/>
            <a:ext cx="776090" cy="192885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5" name="直線矢印コネクタ 1064"/>
          <p:cNvCxnSpPr>
            <a:stCxn id="995" idx="0"/>
            <a:endCxn id="1001" idx="4"/>
          </p:cNvCxnSpPr>
          <p:nvPr/>
        </p:nvCxnSpPr>
        <p:spPr>
          <a:xfrm rot="16200000" flipV="1">
            <a:off x="6184267" y="4602847"/>
            <a:ext cx="776090" cy="12859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6" name="直線矢印コネクタ 1065"/>
          <p:cNvCxnSpPr>
            <a:stCxn id="995" idx="0"/>
            <a:endCxn id="994" idx="4"/>
          </p:cNvCxnSpPr>
          <p:nvPr/>
        </p:nvCxnSpPr>
        <p:spPr>
          <a:xfrm rot="16200000" flipV="1">
            <a:off x="6077110" y="4495690"/>
            <a:ext cx="776090" cy="15002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7" name="直線矢印コネクタ 1066"/>
          <p:cNvCxnSpPr>
            <a:stCxn id="996" idx="0"/>
            <a:endCxn id="991" idx="4"/>
          </p:cNvCxnSpPr>
          <p:nvPr/>
        </p:nvCxnSpPr>
        <p:spPr>
          <a:xfrm rot="16200000" flipV="1">
            <a:off x="5862780" y="4067078"/>
            <a:ext cx="776090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8" name="直線矢印コネクタ 1067"/>
          <p:cNvCxnSpPr>
            <a:stCxn id="996" idx="0"/>
            <a:endCxn id="990" idx="4"/>
          </p:cNvCxnSpPr>
          <p:nvPr/>
        </p:nvCxnSpPr>
        <p:spPr>
          <a:xfrm rot="16200000" flipV="1">
            <a:off x="5755623" y="3959921"/>
            <a:ext cx="776090" cy="2571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9" name="直線矢印コネクタ 1068"/>
          <p:cNvCxnSpPr>
            <a:stCxn id="996" idx="0"/>
            <a:endCxn id="993" idx="4"/>
          </p:cNvCxnSpPr>
          <p:nvPr/>
        </p:nvCxnSpPr>
        <p:spPr>
          <a:xfrm rot="16200000" flipV="1">
            <a:off x="6077094" y="4281392"/>
            <a:ext cx="776090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0" name="直線矢印コネクタ 1069"/>
          <p:cNvCxnSpPr>
            <a:stCxn id="996" idx="0"/>
            <a:endCxn id="992" idx="4"/>
          </p:cNvCxnSpPr>
          <p:nvPr/>
        </p:nvCxnSpPr>
        <p:spPr>
          <a:xfrm rot="16200000" flipV="1">
            <a:off x="5969937" y="4174235"/>
            <a:ext cx="776090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1" name="直線矢印コネクタ 1070"/>
          <p:cNvCxnSpPr>
            <a:stCxn id="996" idx="0"/>
            <a:endCxn id="1001" idx="4"/>
          </p:cNvCxnSpPr>
          <p:nvPr/>
        </p:nvCxnSpPr>
        <p:spPr>
          <a:xfrm rot="16200000" flipV="1">
            <a:off x="6291408" y="4495706"/>
            <a:ext cx="77609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2" name="直線矢印コネクタ 1071"/>
          <p:cNvCxnSpPr>
            <a:stCxn id="996" idx="0"/>
            <a:endCxn id="994" idx="4"/>
          </p:cNvCxnSpPr>
          <p:nvPr/>
        </p:nvCxnSpPr>
        <p:spPr>
          <a:xfrm rot="16200000" flipV="1">
            <a:off x="6184251" y="4388549"/>
            <a:ext cx="77609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3" name="直線矢印コネクタ 1072"/>
          <p:cNvCxnSpPr>
            <a:stCxn id="997" idx="0"/>
            <a:endCxn id="991" idx="4"/>
          </p:cNvCxnSpPr>
          <p:nvPr/>
        </p:nvCxnSpPr>
        <p:spPr>
          <a:xfrm rot="16200000" flipV="1">
            <a:off x="5969937" y="3959921"/>
            <a:ext cx="776090" cy="2571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4" name="直線矢印コネクタ 1073"/>
          <p:cNvCxnSpPr>
            <a:stCxn id="997" idx="0"/>
            <a:endCxn id="990" idx="4"/>
          </p:cNvCxnSpPr>
          <p:nvPr/>
        </p:nvCxnSpPr>
        <p:spPr>
          <a:xfrm rot="16200000" flipV="1">
            <a:off x="5862780" y="3852764"/>
            <a:ext cx="776090" cy="27860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5" name="直線矢印コネクタ 1074"/>
          <p:cNvCxnSpPr>
            <a:stCxn id="997" idx="0"/>
            <a:endCxn id="993" idx="4"/>
          </p:cNvCxnSpPr>
          <p:nvPr/>
        </p:nvCxnSpPr>
        <p:spPr>
          <a:xfrm rot="16200000" flipV="1">
            <a:off x="6184251" y="4174235"/>
            <a:ext cx="776090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6" name="直線矢印コネクタ 1075"/>
          <p:cNvCxnSpPr>
            <a:stCxn id="997" idx="0"/>
            <a:endCxn id="992" idx="4"/>
          </p:cNvCxnSpPr>
          <p:nvPr/>
        </p:nvCxnSpPr>
        <p:spPr>
          <a:xfrm rot="16200000" flipV="1">
            <a:off x="6077094" y="4067078"/>
            <a:ext cx="776090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7" name="直線矢印コネクタ 1076"/>
          <p:cNvCxnSpPr>
            <a:stCxn id="997" idx="0"/>
            <a:endCxn id="1001" idx="4"/>
          </p:cNvCxnSpPr>
          <p:nvPr/>
        </p:nvCxnSpPr>
        <p:spPr>
          <a:xfrm rot="16200000" flipV="1">
            <a:off x="6398565" y="4388549"/>
            <a:ext cx="77609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8" name="直線矢印コネクタ 1077"/>
          <p:cNvCxnSpPr>
            <a:stCxn id="997" idx="0"/>
            <a:endCxn id="994" idx="4"/>
          </p:cNvCxnSpPr>
          <p:nvPr/>
        </p:nvCxnSpPr>
        <p:spPr>
          <a:xfrm rot="16200000" flipV="1">
            <a:off x="6291408" y="4281392"/>
            <a:ext cx="776090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9" name="直線矢印コネクタ 1078"/>
          <p:cNvCxnSpPr>
            <a:stCxn id="998" idx="0"/>
            <a:endCxn id="991" idx="4"/>
          </p:cNvCxnSpPr>
          <p:nvPr/>
        </p:nvCxnSpPr>
        <p:spPr>
          <a:xfrm rot="16200000" flipV="1">
            <a:off x="6077094" y="3852764"/>
            <a:ext cx="776090" cy="27860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0" name="直線矢印コネクタ 1079"/>
          <p:cNvCxnSpPr>
            <a:stCxn id="998" idx="0"/>
            <a:endCxn id="990" idx="4"/>
          </p:cNvCxnSpPr>
          <p:nvPr/>
        </p:nvCxnSpPr>
        <p:spPr>
          <a:xfrm rot="16200000" flipV="1">
            <a:off x="5969937" y="3745607"/>
            <a:ext cx="776090" cy="30003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1" name="直線矢印コネクタ 1080"/>
          <p:cNvCxnSpPr>
            <a:stCxn id="998" idx="0"/>
            <a:endCxn id="993" idx="4"/>
          </p:cNvCxnSpPr>
          <p:nvPr/>
        </p:nvCxnSpPr>
        <p:spPr>
          <a:xfrm rot="16200000" flipV="1">
            <a:off x="6291408" y="4067078"/>
            <a:ext cx="776090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2" name="直線矢印コネクタ 1081"/>
          <p:cNvCxnSpPr>
            <a:stCxn id="998" idx="0"/>
            <a:endCxn id="992" idx="4"/>
          </p:cNvCxnSpPr>
          <p:nvPr/>
        </p:nvCxnSpPr>
        <p:spPr>
          <a:xfrm rot="16200000" flipV="1">
            <a:off x="6184251" y="3959921"/>
            <a:ext cx="776090" cy="2571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3" name="直線矢印コネクタ 1082"/>
          <p:cNvCxnSpPr>
            <a:stCxn id="998" idx="0"/>
            <a:endCxn id="1001" idx="4"/>
          </p:cNvCxnSpPr>
          <p:nvPr/>
        </p:nvCxnSpPr>
        <p:spPr>
          <a:xfrm rot="16200000" flipV="1">
            <a:off x="6505722" y="4281392"/>
            <a:ext cx="776090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4" name="直線矢印コネクタ 1083"/>
          <p:cNvCxnSpPr>
            <a:stCxn id="998" idx="0"/>
            <a:endCxn id="994" idx="4"/>
          </p:cNvCxnSpPr>
          <p:nvPr/>
        </p:nvCxnSpPr>
        <p:spPr>
          <a:xfrm rot="16200000" flipV="1">
            <a:off x="6398565" y="4174235"/>
            <a:ext cx="776090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5" name="直線矢印コネクタ 1084"/>
          <p:cNvCxnSpPr>
            <a:stCxn id="999" idx="0"/>
            <a:endCxn id="991" idx="4"/>
          </p:cNvCxnSpPr>
          <p:nvPr/>
        </p:nvCxnSpPr>
        <p:spPr>
          <a:xfrm rot="16200000" flipV="1">
            <a:off x="6184251" y="3745607"/>
            <a:ext cx="776090" cy="30003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6" name="直線矢印コネクタ 1085"/>
          <p:cNvCxnSpPr>
            <a:stCxn id="999" idx="0"/>
            <a:endCxn id="990" idx="4"/>
          </p:cNvCxnSpPr>
          <p:nvPr/>
        </p:nvCxnSpPr>
        <p:spPr>
          <a:xfrm rot="16200000" flipV="1">
            <a:off x="6077094" y="3638450"/>
            <a:ext cx="776090" cy="321471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7" name="直線矢印コネクタ 1086"/>
          <p:cNvCxnSpPr>
            <a:stCxn id="999" idx="0"/>
            <a:endCxn id="993" idx="4"/>
          </p:cNvCxnSpPr>
          <p:nvPr/>
        </p:nvCxnSpPr>
        <p:spPr>
          <a:xfrm rot="16200000" flipV="1">
            <a:off x="6398565" y="3959921"/>
            <a:ext cx="776090" cy="2571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8" name="直線矢印コネクタ 1087"/>
          <p:cNvCxnSpPr>
            <a:stCxn id="999" idx="0"/>
            <a:endCxn id="992" idx="4"/>
          </p:cNvCxnSpPr>
          <p:nvPr/>
        </p:nvCxnSpPr>
        <p:spPr>
          <a:xfrm rot="16200000" flipV="1">
            <a:off x="6291408" y="3852764"/>
            <a:ext cx="776090" cy="27860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9" name="直線矢印コネクタ 1088"/>
          <p:cNvCxnSpPr>
            <a:stCxn id="999" idx="0"/>
            <a:endCxn id="1001" idx="4"/>
          </p:cNvCxnSpPr>
          <p:nvPr/>
        </p:nvCxnSpPr>
        <p:spPr>
          <a:xfrm rot="16200000" flipV="1">
            <a:off x="6612879" y="4174235"/>
            <a:ext cx="776090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0" name="直線矢印コネクタ 1089"/>
          <p:cNvCxnSpPr>
            <a:stCxn id="999" idx="0"/>
            <a:endCxn id="994" idx="4"/>
          </p:cNvCxnSpPr>
          <p:nvPr/>
        </p:nvCxnSpPr>
        <p:spPr>
          <a:xfrm rot="16200000" flipV="1">
            <a:off x="6505722" y="4067078"/>
            <a:ext cx="776090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1" name="直線矢印コネクタ 1090"/>
          <p:cNvCxnSpPr>
            <a:stCxn id="1000" idx="0"/>
            <a:endCxn id="991" idx="4"/>
          </p:cNvCxnSpPr>
          <p:nvPr/>
        </p:nvCxnSpPr>
        <p:spPr>
          <a:xfrm rot="16200000" flipV="1">
            <a:off x="6291408" y="3638450"/>
            <a:ext cx="776090" cy="321471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2" name="直線矢印コネクタ 1091"/>
          <p:cNvCxnSpPr>
            <a:stCxn id="1000" idx="0"/>
            <a:endCxn id="990" idx="4"/>
          </p:cNvCxnSpPr>
          <p:nvPr/>
        </p:nvCxnSpPr>
        <p:spPr>
          <a:xfrm rot="16200000" flipV="1">
            <a:off x="6184251" y="3531293"/>
            <a:ext cx="776090" cy="34290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3" name="直線矢印コネクタ 1092"/>
          <p:cNvCxnSpPr>
            <a:stCxn id="1000" idx="0"/>
            <a:endCxn id="993" idx="4"/>
          </p:cNvCxnSpPr>
          <p:nvPr/>
        </p:nvCxnSpPr>
        <p:spPr>
          <a:xfrm rot="16200000" flipV="1">
            <a:off x="6505722" y="3852764"/>
            <a:ext cx="776090" cy="27860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4" name="直線矢印コネクタ 1093"/>
          <p:cNvCxnSpPr>
            <a:stCxn id="1000" idx="0"/>
            <a:endCxn id="992" idx="4"/>
          </p:cNvCxnSpPr>
          <p:nvPr/>
        </p:nvCxnSpPr>
        <p:spPr>
          <a:xfrm rot="16200000" flipV="1">
            <a:off x="6398565" y="3745607"/>
            <a:ext cx="776090" cy="30003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5" name="直線矢印コネクタ 1094"/>
          <p:cNvCxnSpPr>
            <a:stCxn id="1000" idx="0"/>
            <a:endCxn id="1001" idx="4"/>
          </p:cNvCxnSpPr>
          <p:nvPr/>
        </p:nvCxnSpPr>
        <p:spPr>
          <a:xfrm rot="16200000" flipV="1">
            <a:off x="6720036" y="4067078"/>
            <a:ext cx="776090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6" name="直線矢印コネクタ 1095"/>
          <p:cNvCxnSpPr>
            <a:stCxn id="1000" idx="0"/>
            <a:endCxn id="994" idx="4"/>
          </p:cNvCxnSpPr>
          <p:nvPr/>
        </p:nvCxnSpPr>
        <p:spPr>
          <a:xfrm rot="16200000" flipV="1">
            <a:off x="6612879" y="3959921"/>
            <a:ext cx="776090" cy="2571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7" name="直線矢印コネクタ 1096"/>
          <p:cNvCxnSpPr>
            <a:stCxn id="996" idx="0"/>
            <a:endCxn id="1003" idx="4"/>
          </p:cNvCxnSpPr>
          <p:nvPr/>
        </p:nvCxnSpPr>
        <p:spPr>
          <a:xfrm rot="16200000" flipV="1">
            <a:off x="6398565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8" name="直線矢印コネクタ 1097"/>
          <p:cNvCxnSpPr>
            <a:stCxn id="996" idx="0"/>
            <a:endCxn id="1003" idx="4"/>
          </p:cNvCxnSpPr>
          <p:nvPr/>
        </p:nvCxnSpPr>
        <p:spPr>
          <a:xfrm rot="16200000" flipV="1">
            <a:off x="6398565" y="4602863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9" name="直線矢印コネクタ 1098"/>
          <p:cNvCxnSpPr>
            <a:stCxn id="997" idx="0"/>
            <a:endCxn id="1003" idx="4"/>
          </p:cNvCxnSpPr>
          <p:nvPr/>
        </p:nvCxnSpPr>
        <p:spPr>
          <a:xfrm rot="16200000" flipV="1">
            <a:off x="6505722" y="4495706"/>
            <a:ext cx="77609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0" name="直線矢印コネクタ 1099"/>
          <p:cNvCxnSpPr>
            <a:stCxn id="998" idx="0"/>
            <a:endCxn id="1003" idx="4"/>
          </p:cNvCxnSpPr>
          <p:nvPr/>
        </p:nvCxnSpPr>
        <p:spPr>
          <a:xfrm rot="16200000" flipV="1">
            <a:off x="6612879" y="4388549"/>
            <a:ext cx="77609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1" name="直線矢印コネクタ 1100"/>
          <p:cNvCxnSpPr>
            <a:stCxn id="999" idx="0"/>
            <a:endCxn id="1003" idx="4"/>
          </p:cNvCxnSpPr>
          <p:nvPr/>
        </p:nvCxnSpPr>
        <p:spPr>
          <a:xfrm rot="16200000" flipV="1">
            <a:off x="6720036" y="4281392"/>
            <a:ext cx="776090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2" name="直線矢印コネクタ 1101"/>
          <p:cNvCxnSpPr>
            <a:stCxn id="1000" idx="0"/>
            <a:endCxn id="1003" idx="4"/>
          </p:cNvCxnSpPr>
          <p:nvPr/>
        </p:nvCxnSpPr>
        <p:spPr>
          <a:xfrm rot="16200000" flipV="1">
            <a:off x="6827193" y="4174235"/>
            <a:ext cx="776090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3" name="直線矢印コネクタ 1102"/>
          <p:cNvCxnSpPr>
            <a:stCxn id="1002" idx="0"/>
            <a:endCxn id="991" idx="4"/>
          </p:cNvCxnSpPr>
          <p:nvPr/>
        </p:nvCxnSpPr>
        <p:spPr>
          <a:xfrm rot="16200000" flipV="1">
            <a:off x="6398565" y="3531293"/>
            <a:ext cx="776090" cy="34290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4" name="直線矢印コネクタ 1103"/>
          <p:cNvCxnSpPr>
            <a:stCxn id="1002" idx="0"/>
            <a:endCxn id="990" idx="4"/>
          </p:cNvCxnSpPr>
          <p:nvPr/>
        </p:nvCxnSpPr>
        <p:spPr>
          <a:xfrm rot="16200000" flipV="1">
            <a:off x="6291408" y="3424136"/>
            <a:ext cx="776090" cy="36433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5" name="直線矢印コネクタ 1104"/>
          <p:cNvCxnSpPr>
            <a:stCxn id="1002" idx="0"/>
            <a:endCxn id="993" idx="4"/>
          </p:cNvCxnSpPr>
          <p:nvPr/>
        </p:nvCxnSpPr>
        <p:spPr>
          <a:xfrm rot="16200000" flipV="1">
            <a:off x="6612879" y="3745607"/>
            <a:ext cx="776090" cy="30003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6" name="直線矢印コネクタ 1105"/>
          <p:cNvCxnSpPr>
            <a:stCxn id="1002" idx="0"/>
            <a:endCxn id="992" idx="4"/>
          </p:cNvCxnSpPr>
          <p:nvPr/>
        </p:nvCxnSpPr>
        <p:spPr>
          <a:xfrm rot="16200000" flipV="1">
            <a:off x="6505722" y="3638450"/>
            <a:ext cx="776090" cy="321471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7" name="直線矢印コネクタ 1106"/>
          <p:cNvCxnSpPr>
            <a:stCxn id="1002" idx="0"/>
            <a:endCxn id="1001" idx="4"/>
          </p:cNvCxnSpPr>
          <p:nvPr/>
        </p:nvCxnSpPr>
        <p:spPr>
          <a:xfrm rot="16200000" flipV="1">
            <a:off x="6827193" y="3959921"/>
            <a:ext cx="776090" cy="2571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8" name="直線矢印コネクタ 1107"/>
          <p:cNvCxnSpPr>
            <a:stCxn id="1002" idx="0"/>
            <a:endCxn id="994" idx="4"/>
          </p:cNvCxnSpPr>
          <p:nvPr/>
        </p:nvCxnSpPr>
        <p:spPr>
          <a:xfrm rot="16200000" flipV="1">
            <a:off x="6720036" y="3852764"/>
            <a:ext cx="776090" cy="27860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9" name="直線矢印コネクタ 1108"/>
          <p:cNvCxnSpPr>
            <a:stCxn id="998" idx="0"/>
            <a:endCxn id="1003" idx="4"/>
          </p:cNvCxnSpPr>
          <p:nvPr/>
        </p:nvCxnSpPr>
        <p:spPr>
          <a:xfrm rot="16200000" flipV="1">
            <a:off x="6612879" y="4388549"/>
            <a:ext cx="77609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0" name="直線矢印コネクタ 1109"/>
          <p:cNvCxnSpPr>
            <a:stCxn id="1002" idx="0"/>
            <a:endCxn id="1003" idx="4"/>
          </p:cNvCxnSpPr>
          <p:nvPr/>
        </p:nvCxnSpPr>
        <p:spPr>
          <a:xfrm rot="16200000" flipV="1">
            <a:off x="6934350" y="4067078"/>
            <a:ext cx="776090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1" name="正方形/長方形 1210"/>
          <p:cNvSpPr/>
          <p:nvPr/>
        </p:nvSpPr>
        <p:spPr>
          <a:xfrm>
            <a:off x="5572164" y="5705288"/>
            <a:ext cx="3071834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x[t-1]</a:t>
            </a:r>
            <a:endParaRPr kumimoji="1" lang="ja-JP" altLang="en-US" dirty="0"/>
          </a:p>
        </p:txBody>
      </p:sp>
      <p:sp>
        <p:nvSpPr>
          <p:cNvPr id="1410" name="正方形/長方形 1409"/>
          <p:cNvSpPr/>
          <p:nvPr/>
        </p:nvSpPr>
        <p:spPr>
          <a:xfrm>
            <a:off x="6429452" y="2143116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11" name="正方形/長方形 1410"/>
          <p:cNvSpPr/>
          <p:nvPr/>
        </p:nvSpPr>
        <p:spPr>
          <a:xfrm>
            <a:off x="6072262" y="2143117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12" name="正方形/長方形 1411"/>
          <p:cNvSpPr/>
          <p:nvPr/>
        </p:nvSpPr>
        <p:spPr>
          <a:xfrm>
            <a:off x="5715040" y="2143117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13" name="正方形/長方形 1412"/>
          <p:cNvSpPr/>
          <p:nvPr/>
        </p:nvSpPr>
        <p:spPr>
          <a:xfrm>
            <a:off x="5929386" y="2214554"/>
            <a:ext cx="785818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1414" name="上矢印 1413"/>
          <p:cNvSpPr/>
          <p:nvPr/>
        </p:nvSpPr>
        <p:spPr>
          <a:xfrm rot="10800000">
            <a:off x="5572164" y="2571744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上矢印 1414"/>
          <p:cNvSpPr/>
          <p:nvPr/>
        </p:nvSpPr>
        <p:spPr>
          <a:xfrm rot="10800000">
            <a:off x="6000792" y="2571744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上矢印 1415"/>
          <p:cNvSpPr/>
          <p:nvPr/>
        </p:nvSpPr>
        <p:spPr>
          <a:xfrm rot="10800000">
            <a:off x="6429420" y="2571744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環状矢印 1417"/>
          <p:cNvSpPr/>
          <p:nvPr/>
        </p:nvSpPr>
        <p:spPr>
          <a:xfrm>
            <a:off x="928686" y="3214710"/>
            <a:ext cx="3143248" cy="3143248"/>
          </a:xfrm>
          <a:prstGeom prst="circularArrow">
            <a:avLst>
              <a:gd name="adj1" fmla="val 9878"/>
              <a:gd name="adj2" fmla="val 1213871"/>
              <a:gd name="adj3" fmla="val 2767919"/>
              <a:gd name="adj4" fmla="val 15936815"/>
              <a:gd name="adj5" fmla="val 10431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19" name="環状矢印 1418"/>
          <p:cNvSpPr/>
          <p:nvPr/>
        </p:nvSpPr>
        <p:spPr>
          <a:xfrm>
            <a:off x="6786610" y="4286256"/>
            <a:ext cx="2214554" cy="2214554"/>
          </a:xfrm>
          <a:prstGeom prst="circularArrow">
            <a:avLst>
              <a:gd name="adj1" fmla="val 12584"/>
              <a:gd name="adj2" fmla="val 2217317"/>
              <a:gd name="adj3" fmla="val 526748"/>
              <a:gd name="adj4" fmla="val 15936815"/>
              <a:gd name="adj5" fmla="val 15976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20" name="テキスト ボックス 1419"/>
          <p:cNvSpPr txBox="1"/>
          <p:nvPr/>
        </p:nvSpPr>
        <p:spPr>
          <a:xfrm>
            <a:off x="142844" y="1681451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 Networks</a:t>
            </a:r>
            <a:endParaRPr kumimoji="1" lang="ja-JP" altLang="en-US" sz="2400" dirty="0"/>
          </a:p>
        </p:txBody>
      </p:sp>
      <p:sp>
        <p:nvSpPr>
          <p:cNvPr id="1421" name="テキスト ボックス 1420"/>
          <p:cNvSpPr txBox="1"/>
          <p:nvPr/>
        </p:nvSpPr>
        <p:spPr>
          <a:xfrm>
            <a:off x="4214810" y="1681451"/>
            <a:ext cx="4786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Recurrent Networks </a:t>
            </a:r>
            <a:r>
              <a:rPr kumimoji="1" lang="en-US" altLang="ja-JP" sz="2400" dirty="0" smtClean="0"/>
              <a:t>(</a:t>
            </a:r>
            <a:r>
              <a:rPr kumimoji="1" lang="en-US" altLang="ja-JP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SRN</a:t>
            </a:r>
            <a:r>
              <a:rPr kumimoji="1" lang="en-US" altLang="ja-JP" sz="2400" dirty="0" smtClean="0"/>
              <a:t>)</a:t>
            </a:r>
          </a:p>
          <a:p>
            <a:pPr algn="r"/>
            <a:r>
              <a:rPr kumimoji="1" lang="en-US" altLang="ja-JP" sz="2000" dirty="0" smtClean="0"/>
              <a:t>(Elman, 1990)</a:t>
            </a:r>
            <a:endParaRPr kumimoji="1" lang="ja-JP" altLang="en-US" sz="2000" dirty="0"/>
          </a:p>
        </p:txBody>
      </p:sp>
      <p:sp>
        <p:nvSpPr>
          <p:cNvPr id="1422" name="テキスト ボックス 1421"/>
          <p:cNvSpPr txBox="1"/>
          <p:nvPr/>
        </p:nvSpPr>
        <p:spPr>
          <a:xfrm>
            <a:off x="1571604" y="6143644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Context Input</a:t>
            </a:r>
            <a:endParaRPr kumimoji="1" lang="ja-JP" altLang="en-US" sz="2400" dirty="0"/>
          </a:p>
        </p:txBody>
      </p:sp>
      <p:sp>
        <p:nvSpPr>
          <p:cNvPr id="1423" name="テキスト ボックス 1422"/>
          <p:cNvSpPr txBox="1"/>
          <p:nvPr/>
        </p:nvSpPr>
        <p:spPr>
          <a:xfrm>
            <a:off x="6215074" y="6143644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Context Layer</a:t>
            </a:r>
            <a:endParaRPr kumimoji="1" lang="ja-JP" altLang="en-US" sz="2400" dirty="0"/>
          </a:p>
        </p:txBody>
      </p:sp>
      <p:sp>
        <p:nvSpPr>
          <p:cNvPr id="521" name="正方形/長方形 520"/>
          <p:cNvSpPr/>
          <p:nvPr/>
        </p:nvSpPr>
        <p:spPr>
          <a:xfrm>
            <a:off x="2571736" y="1785926"/>
            <a:ext cx="1609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(Jordan, 1986)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Proposal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0212"/>
            <a:ext cx="8186766" cy="4800621"/>
          </a:xfrm>
        </p:spPr>
        <p:txBody>
          <a:bodyPr>
            <a:normAutofit fontScale="85000" lnSpcReduction="10000"/>
          </a:bodyPr>
          <a:lstStyle/>
          <a:p>
            <a:r>
              <a:rPr kumimoji="1" lang="en-US" altLang="ja-JP" dirty="0" smtClean="0"/>
              <a:t>The structure of 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TD-Networks</a:t>
            </a:r>
            <a:r>
              <a:rPr kumimoji="1" lang="en-US" altLang="ja-JP" dirty="0" smtClean="0"/>
              <a:t> is similar to that of</a:t>
            </a:r>
            <a:br>
              <a:rPr kumimoji="1" lang="en-US" altLang="ja-JP" dirty="0" smtClean="0"/>
            </a:b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Jordan Networks</a:t>
            </a:r>
          </a:p>
          <a:p>
            <a:pPr lvl="1"/>
            <a:r>
              <a:rPr lang="en-US" altLang="ja-JP" dirty="0" smtClean="0"/>
              <a:t>Both use the network’s previous output as input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Jordan Networks </a:t>
            </a:r>
            <a:r>
              <a:rPr lang="en-US" altLang="ja-JP" dirty="0" smtClean="0"/>
              <a:t>are</a:t>
            </a:r>
            <a:r>
              <a:rPr kumimoji="1" lang="en-US" altLang="ja-JP" dirty="0" smtClean="0"/>
              <a:t> for predicting time series,</a:t>
            </a:r>
            <a:br>
              <a:rPr kumimoji="1" lang="en-US" altLang="ja-JP" dirty="0" smtClean="0"/>
            </a:br>
            <a:r>
              <a:rPr kumimoji="1" lang="en-US" altLang="ja-JP" dirty="0" smtClean="0">
                <a:solidFill>
                  <a:schemeClr val="accent1"/>
                </a:solidFill>
              </a:rPr>
              <a:t>TD-Networks</a:t>
            </a:r>
            <a:r>
              <a:rPr kumimoji="1" lang="en-US" altLang="ja-JP" dirty="0" smtClean="0"/>
              <a:t> are for predicting IO-HMMs</a:t>
            </a:r>
          </a:p>
          <a:p>
            <a:pPr lvl="1"/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r>
              <a:rPr lang="en-US" altLang="ja-JP" dirty="0" smtClean="0"/>
              <a:t> incorporate the idea of TD Learning </a:t>
            </a:r>
            <a:endParaRPr kumimoji="1" lang="en-US" altLang="ja-JP" dirty="0" smtClean="0"/>
          </a:p>
          <a:p>
            <a:r>
              <a:rPr lang="en-US" altLang="ja-JP" dirty="0" smtClean="0">
                <a:solidFill>
                  <a:schemeClr val="accent2"/>
                </a:solidFill>
              </a:rPr>
              <a:t>SRNs</a:t>
            </a:r>
            <a:r>
              <a:rPr lang="en-US" altLang="ja-JP" dirty="0" smtClean="0"/>
              <a:t> are superior to 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Jordan Networks</a:t>
            </a:r>
            <a:r>
              <a:rPr lang="en-US" altLang="ja-JP" dirty="0" smtClean="0"/>
              <a:t> in prediction</a:t>
            </a:r>
            <a:endParaRPr lang="en-US" altLang="ja-JP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kumimoji="1" lang="en-US" altLang="ja-JP" dirty="0" smtClean="0">
                <a:solidFill>
                  <a:schemeClr val="accent2"/>
                </a:solidFill>
              </a:rPr>
              <a:t>SRNs</a:t>
            </a:r>
            <a:r>
              <a:rPr kumimoji="1" lang="en-US" altLang="ja-JP" dirty="0" smtClean="0"/>
              <a:t> use the network’s previous values of</a:t>
            </a:r>
            <a:br>
              <a:rPr kumimoji="1" lang="en-US" altLang="ja-JP" dirty="0" smtClean="0"/>
            </a:br>
            <a:r>
              <a:rPr kumimoji="1" lang="en-US" altLang="ja-JP" dirty="0" smtClean="0"/>
              <a:t>hidden layer as input</a:t>
            </a:r>
          </a:p>
          <a:p>
            <a:r>
              <a:rPr lang="en-US" altLang="ja-JP" dirty="0" smtClean="0">
                <a:sym typeface="Wingdings" pitchFamily="2" charset="2"/>
              </a:rPr>
              <a:t>We can integrate </a:t>
            </a:r>
            <a:r>
              <a:rPr lang="en-US" altLang="ja-JP" dirty="0" smtClean="0">
                <a:solidFill>
                  <a:schemeClr val="accent2"/>
                </a:solidFill>
                <a:sym typeface="Wingdings" pitchFamily="2" charset="2"/>
              </a:rPr>
              <a:t>SRNs</a:t>
            </a:r>
            <a:r>
              <a:rPr lang="en-US" altLang="ja-JP" dirty="0" smtClean="0">
                <a:sym typeface="Wingdings" pitchFamily="2" charset="2"/>
              </a:rPr>
              <a:t> into </a:t>
            </a:r>
            <a:r>
              <a:rPr lang="en-US" altLang="ja-JP" dirty="0" smtClean="0">
                <a:solidFill>
                  <a:schemeClr val="accent1"/>
                </a:solidFill>
                <a:sym typeface="Wingdings" pitchFamily="2" charset="2"/>
              </a:rPr>
              <a:t>TD-Networks</a:t>
            </a:r>
            <a:r>
              <a:rPr lang="en-US" altLang="ja-JP" dirty="0" smtClean="0">
                <a:sym typeface="Wingdings" pitchFamily="2" charset="2"/>
              </a:rPr>
              <a:t> </a:t>
            </a:r>
            <a:br>
              <a:rPr lang="en-US" altLang="ja-JP" dirty="0" smtClean="0">
                <a:sym typeface="Wingdings" pitchFamily="2" charset="2"/>
              </a:rPr>
            </a:br>
            <a:r>
              <a:rPr lang="en-US" altLang="ja-JP" dirty="0" smtClean="0">
                <a:sym typeface="Wingdings" pitchFamily="2" charset="2"/>
              </a:rPr>
              <a:t>                                              </a:t>
            </a:r>
            <a:r>
              <a:rPr lang="en-US" altLang="ja-JP" b="1" u="sng" dirty="0" smtClean="0">
                <a:solidFill>
                  <a:schemeClr val="accent4"/>
                </a:solidFill>
                <a:sym typeface="Wingdings" pitchFamily="2" charset="2"/>
              </a:rPr>
              <a:t>SR-TDNs</a:t>
            </a:r>
            <a:r>
              <a:rPr lang="en-US" altLang="ja-JP" b="1" dirty="0" smtClean="0">
                <a:sym typeface="Wingdings" pitchFamily="2" charset="2"/>
              </a:rPr>
              <a:t> </a:t>
            </a:r>
          </a:p>
          <a:p>
            <a:pPr>
              <a:buFont typeface="Wingdings"/>
              <a:buChar char="à"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正方形/長方形 351"/>
          <p:cNvSpPr/>
          <p:nvPr/>
        </p:nvSpPr>
        <p:spPr>
          <a:xfrm>
            <a:off x="6786578" y="4429132"/>
            <a:ext cx="2357422" cy="24288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Constructing </a:t>
            </a:r>
            <a:r>
              <a:rPr lang="en-US" altLang="ja-JP" dirty="0" smtClean="0">
                <a:solidFill>
                  <a:schemeClr val="accent4"/>
                </a:solidFill>
              </a:rPr>
              <a:t>SR-TDNs</a:t>
            </a:r>
            <a:endParaRPr kumimoji="1" lang="ja-JP" altLang="en-US" dirty="0">
              <a:solidFill>
                <a:schemeClr val="accent4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500058" y="4510297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" name="円/楕円 4"/>
          <p:cNvSpPr/>
          <p:nvPr/>
        </p:nvSpPr>
        <p:spPr>
          <a:xfrm>
            <a:off x="714372" y="4510297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6" name="円/楕円 5"/>
          <p:cNvSpPr/>
          <p:nvPr/>
        </p:nvSpPr>
        <p:spPr>
          <a:xfrm>
            <a:off x="928686" y="4510297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7" name="円/楕円 6"/>
          <p:cNvSpPr/>
          <p:nvPr/>
        </p:nvSpPr>
        <p:spPr>
          <a:xfrm>
            <a:off x="1143000" y="4510297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8" name="円/楕円 7"/>
          <p:cNvSpPr/>
          <p:nvPr/>
        </p:nvSpPr>
        <p:spPr>
          <a:xfrm>
            <a:off x="1357314" y="4510297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9" name="円/楕円 8"/>
          <p:cNvSpPr/>
          <p:nvPr/>
        </p:nvSpPr>
        <p:spPr>
          <a:xfrm>
            <a:off x="1571604" y="344845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10" name="円/楕円 9"/>
          <p:cNvSpPr/>
          <p:nvPr/>
        </p:nvSpPr>
        <p:spPr>
          <a:xfrm>
            <a:off x="1928794" y="344845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11" name="円/楕円 10"/>
          <p:cNvSpPr/>
          <p:nvPr/>
        </p:nvSpPr>
        <p:spPr>
          <a:xfrm>
            <a:off x="2285984" y="34484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cxnSp>
        <p:nvCxnSpPr>
          <p:cNvPr id="12" name="直線矢印コネクタ 11"/>
          <p:cNvCxnSpPr>
            <a:stCxn id="4" idx="0"/>
            <a:endCxn id="9" idx="4"/>
          </p:cNvCxnSpPr>
          <p:nvPr/>
        </p:nvCxnSpPr>
        <p:spPr>
          <a:xfrm rot="5400000" flipH="1" flipV="1">
            <a:off x="933538" y="3657917"/>
            <a:ext cx="633214" cy="10715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4" idx="0"/>
            <a:endCxn id="10" idx="4"/>
          </p:cNvCxnSpPr>
          <p:nvPr/>
        </p:nvCxnSpPr>
        <p:spPr>
          <a:xfrm rot="5400000" flipH="1" flipV="1">
            <a:off x="1112133" y="3479322"/>
            <a:ext cx="633214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4" idx="0"/>
            <a:endCxn id="11" idx="4"/>
          </p:cNvCxnSpPr>
          <p:nvPr/>
        </p:nvCxnSpPr>
        <p:spPr>
          <a:xfrm rot="5400000" flipH="1" flipV="1">
            <a:off x="1290728" y="3300727"/>
            <a:ext cx="633214" cy="17859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5" idx="0"/>
            <a:endCxn id="9" idx="4"/>
          </p:cNvCxnSpPr>
          <p:nvPr/>
        </p:nvCxnSpPr>
        <p:spPr>
          <a:xfrm rot="5400000" flipH="1" flipV="1">
            <a:off x="1040695" y="3765074"/>
            <a:ext cx="633214" cy="8572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5" idx="0"/>
            <a:endCxn id="10" idx="4"/>
          </p:cNvCxnSpPr>
          <p:nvPr/>
        </p:nvCxnSpPr>
        <p:spPr>
          <a:xfrm rot="5400000" flipH="1" flipV="1">
            <a:off x="1219290" y="3586479"/>
            <a:ext cx="633214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5" idx="0"/>
            <a:endCxn id="11" idx="4"/>
          </p:cNvCxnSpPr>
          <p:nvPr/>
        </p:nvCxnSpPr>
        <p:spPr>
          <a:xfrm rot="5400000" flipH="1" flipV="1">
            <a:off x="1397885" y="3407884"/>
            <a:ext cx="633214" cy="15716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6" idx="0"/>
            <a:endCxn id="9" idx="4"/>
          </p:cNvCxnSpPr>
          <p:nvPr/>
        </p:nvCxnSpPr>
        <p:spPr>
          <a:xfrm rot="5400000" flipH="1" flipV="1">
            <a:off x="1147852" y="3872231"/>
            <a:ext cx="633214" cy="6429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6" idx="0"/>
            <a:endCxn id="10" idx="4"/>
          </p:cNvCxnSpPr>
          <p:nvPr/>
        </p:nvCxnSpPr>
        <p:spPr>
          <a:xfrm rot="5400000" flipH="1" flipV="1">
            <a:off x="1326447" y="3693636"/>
            <a:ext cx="633214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6" idx="0"/>
            <a:endCxn id="11" idx="4"/>
          </p:cNvCxnSpPr>
          <p:nvPr/>
        </p:nvCxnSpPr>
        <p:spPr>
          <a:xfrm rot="5400000" flipH="1" flipV="1">
            <a:off x="1505042" y="3515041"/>
            <a:ext cx="633214" cy="13572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7" idx="0"/>
            <a:endCxn id="9" idx="4"/>
          </p:cNvCxnSpPr>
          <p:nvPr/>
        </p:nvCxnSpPr>
        <p:spPr>
          <a:xfrm rot="5400000" flipH="1" flipV="1">
            <a:off x="1255009" y="3979388"/>
            <a:ext cx="633214" cy="4286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7" idx="0"/>
            <a:endCxn id="10" idx="4"/>
          </p:cNvCxnSpPr>
          <p:nvPr/>
        </p:nvCxnSpPr>
        <p:spPr>
          <a:xfrm rot="5400000" flipH="1" flipV="1">
            <a:off x="1433604" y="3800793"/>
            <a:ext cx="633214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7" idx="0"/>
            <a:endCxn id="11" idx="4"/>
          </p:cNvCxnSpPr>
          <p:nvPr/>
        </p:nvCxnSpPr>
        <p:spPr>
          <a:xfrm rot="5400000" flipH="1" flipV="1">
            <a:off x="1612199" y="3622198"/>
            <a:ext cx="633214" cy="11429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8" idx="0"/>
            <a:endCxn id="9" idx="4"/>
          </p:cNvCxnSpPr>
          <p:nvPr/>
        </p:nvCxnSpPr>
        <p:spPr>
          <a:xfrm rot="5400000" flipH="1" flipV="1">
            <a:off x="1362166" y="4086545"/>
            <a:ext cx="633214" cy="2142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8" idx="0"/>
            <a:endCxn id="10" idx="4"/>
          </p:cNvCxnSpPr>
          <p:nvPr/>
        </p:nvCxnSpPr>
        <p:spPr>
          <a:xfrm rot="5400000" flipH="1" flipV="1">
            <a:off x="1540761" y="3907950"/>
            <a:ext cx="633214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8" idx="0"/>
            <a:endCxn id="11" idx="4"/>
          </p:cNvCxnSpPr>
          <p:nvPr/>
        </p:nvCxnSpPr>
        <p:spPr>
          <a:xfrm rot="5400000" flipH="1" flipV="1">
            <a:off x="1719356" y="3729355"/>
            <a:ext cx="633214" cy="9286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1500190" y="5715014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2143132" y="571501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29" name="円/楕円 28"/>
          <p:cNvSpPr/>
          <p:nvPr/>
        </p:nvSpPr>
        <p:spPr>
          <a:xfrm>
            <a:off x="2500322" y="571501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0" name="円/楕円 29"/>
          <p:cNvSpPr/>
          <p:nvPr/>
        </p:nvSpPr>
        <p:spPr>
          <a:xfrm>
            <a:off x="2857512" y="571501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1" name="円/楕円 30"/>
          <p:cNvSpPr/>
          <p:nvPr/>
        </p:nvSpPr>
        <p:spPr>
          <a:xfrm>
            <a:off x="1571628" y="4510297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32" name="直線矢印コネクタ 31"/>
          <p:cNvCxnSpPr>
            <a:stCxn id="31" idx="0"/>
            <a:endCxn id="9" idx="4"/>
          </p:cNvCxnSpPr>
          <p:nvPr/>
        </p:nvCxnSpPr>
        <p:spPr>
          <a:xfrm rot="16200000" flipV="1">
            <a:off x="1469323" y="4193678"/>
            <a:ext cx="633214" cy="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31" idx="0"/>
            <a:endCxn id="10" idx="4"/>
          </p:cNvCxnSpPr>
          <p:nvPr/>
        </p:nvCxnSpPr>
        <p:spPr>
          <a:xfrm rot="5400000" flipH="1" flipV="1">
            <a:off x="1647918" y="4015107"/>
            <a:ext cx="633214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31" idx="0"/>
            <a:endCxn id="11" idx="4"/>
          </p:cNvCxnSpPr>
          <p:nvPr/>
        </p:nvCxnSpPr>
        <p:spPr>
          <a:xfrm rot="5400000" flipH="1" flipV="1">
            <a:off x="1826513" y="3836512"/>
            <a:ext cx="633214" cy="7143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円/楕円 34"/>
          <p:cNvSpPr/>
          <p:nvPr/>
        </p:nvSpPr>
        <p:spPr>
          <a:xfrm>
            <a:off x="1785942" y="4510297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6" name="円/楕円 35"/>
          <p:cNvSpPr/>
          <p:nvPr/>
        </p:nvSpPr>
        <p:spPr>
          <a:xfrm>
            <a:off x="2000256" y="4510297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7" name="円/楕円 36"/>
          <p:cNvSpPr/>
          <p:nvPr/>
        </p:nvSpPr>
        <p:spPr>
          <a:xfrm>
            <a:off x="2214570" y="4510297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8" name="円/楕円 37"/>
          <p:cNvSpPr/>
          <p:nvPr/>
        </p:nvSpPr>
        <p:spPr>
          <a:xfrm>
            <a:off x="2428884" y="4510297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9" name="円/楕円 38"/>
          <p:cNvSpPr/>
          <p:nvPr/>
        </p:nvSpPr>
        <p:spPr>
          <a:xfrm>
            <a:off x="2643198" y="4510297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0" name="円/楕円 39"/>
          <p:cNvSpPr/>
          <p:nvPr/>
        </p:nvSpPr>
        <p:spPr>
          <a:xfrm>
            <a:off x="2857512" y="4510297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1" name="円/楕円 40"/>
          <p:cNvSpPr/>
          <p:nvPr/>
        </p:nvSpPr>
        <p:spPr>
          <a:xfrm>
            <a:off x="3071826" y="4510297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2" name="円/楕円 41"/>
          <p:cNvSpPr/>
          <p:nvPr/>
        </p:nvSpPr>
        <p:spPr>
          <a:xfrm>
            <a:off x="1571604" y="344845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3" name="円/楕円 42"/>
          <p:cNvSpPr/>
          <p:nvPr/>
        </p:nvSpPr>
        <p:spPr>
          <a:xfrm>
            <a:off x="1928794" y="344845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4" name="円/楕円 43"/>
          <p:cNvSpPr/>
          <p:nvPr/>
        </p:nvSpPr>
        <p:spPr>
          <a:xfrm>
            <a:off x="2285984" y="344845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cxnSp>
        <p:nvCxnSpPr>
          <p:cNvPr id="45" name="直線矢印コネクタ 44"/>
          <p:cNvCxnSpPr>
            <a:stCxn id="35" idx="0"/>
            <a:endCxn id="42" idx="4"/>
          </p:cNvCxnSpPr>
          <p:nvPr/>
        </p:nvCxnSpPr>
        <p:spPr>
          <a:xfrm rot="16200000" flipV="1">
            <a:off x="1576480" y="4086521"/>
            <a:ext cx="633214" cy="2143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35" idx="0"/>
            <a:endCxn id="43" idx="4"/>
          </p:cNvCxnSpPr>
          <p:nvPr/>
        </p:nvCxnSpPr>
        <p:spPr>
          <a:xfrm rot="5400000" flipH="1" flipV="1">
            <a:off x="1755075" y="4122264"/>
            <a:ext cx="633214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stCxn id="35" idx="0"/>
            <a:endCxn id="44" idx="4"/>
          </p:cNvCxnSpPr>
          <p:nvPr/>
        </p:nvCxnSpPr>
        <p:spPr>
          <a:xfrm rot="5400000" flipH="1" flipV="1">
            <a:off x="1933670" y="3943669"/>
            <a:ext cx="633214" cy="5000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36" idx="0"/>
            <a:endCxn id="42" idx="4"/>
          </p:cNvCxnSpPr>
          <p:nvPr/>
        </p:nvCxnSpPr>
        <p:spPr>
          <a:xfrm rot="16200000" flipV="1">
            <a:off x="1683637" y="3979364"/>
            <a:ext cx="633214" cy="4286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36" idx="0"/>
            <a:endCxn id="43" idx="4"/>
          </p:cNvCxnSpPr>
          <p:nvPr/>
        </p:nvCxnSpPr>
        <p:spPr>
          <a:xfrm rot="16200000" flipV="1">
            <a:off x="1862232" y="4157959"/>
            <a:ext cx="633214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stCxn id="36" idx="0"/>
            <a:endCxn id="44" idx="4"/>
          </p:cNvCxnSpPr>
          <p:nvPr/>
        </p:nvCxnSpPr>
        <p:spPr>
          <a:xfrm rot="5400000" flipH="1" flipV="1">
            <a:off x="2040827" y="4050826"/>
            <a:ext cx="633214" cy="2857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37" idx="0"/>
            <a:endCxn id="42" idx="4"/>
          </p:cNvCxnSpPr>
          <p:nvPr/>
        </p:nvCxnSpPr>
        <p:spPr>
          <a:xfrm rot="16200000" flipV="1">
            <a:off x="1790794" y="3872207"/>
            <a:ext cx="633214" cy="6429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stCxn id="37" idx="0"/>
            <a:endCxn id="43" idx="4"/>
          </p:cNvCxnSpPr>
          <p:nvPr/>
        </p:nvCxnSpPr>
        <p:spPr>
          <a:xfrm rot="16200000" flipV="1">
            <a:off x="1969389" y="4050802"/>
            <a:ext cx="633214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stCxn id="37" idx="0"/>
            <a:endCxn id="44" idx="4"/>
          </p:cNvCxnSpPr>
          <p:nvPr/>
        </p:nvCxnSpPr>
        <p:spPr>
          <a:xfrm rot="5400000" flipH="1" flipV="1">
            <a:off x="2147984" y="4157983"/>
            <a:ext cx="633214" cy="714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38" idx="0"/>
            <a:endCxn id="42" idx="4"/>
          </p:cNvCxnSpPr>
          <p:nvPr/>
        </p:nvCxnSpPr>
        <p:spPr>
          <a:xfrm rot="16200000" flipV="1">
            <a:off x="1897951" y="3765050"/>
            <a:ext cx="633214" cy="8572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>
            <a:stCxn id="38" idx="0"/>
            <a:endCxn id="43" idx="4"/>
          </p:cNvCxnSpPr>
          <p:nvPr/>
        </p:nvCxnSpPr>
        <p:spPr>
          <a:xfrm rot="16200000" flipV="1">
            <a:off x="2076546" y="3943645"/>
            <a:ext cx="633214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>
            <a:stCxn id="38" idx="0"/>
            <a:endCxn id="44" idx="4"/>
          </p:cNvCxnSpPr>
          <p:nvPr/>
        </p:nvCxnSpPr>
        <p:spPr>
          <a:xfrm rot="16200000" flipV="1">
            <a:off x="2255141" y="4122240"/>
            <a:ext cx="633214" cy="14290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39" idx="0"/>
            <a:endCxn id="42" idx="4"/>
          </p:cNvCxnSpPr>
          <p:nvPr/>
        </p:nvCxnSpPr>
        <p:spPr>
          <a:xfrm rot="16200000" flipV="1">
            <a:off x="2005108" y="3657893"/>
            <a:ext cx="633214" cy="10715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stCxn id="39" idx="0"/>
            <a:endCxn id="43" idx="4"/>
          </p:cNvCxnSpPr>
          <p:nvPr/>
        </p:nvCxnSpPr>
        <p:spPr>
          <a:xfrm rot="16200000" flipV="1">
            <a:off x="2183703" y="3836488"/>
            <a:ext cx="633214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stCxn id="39" idx="0"/>
            <a:endCxn id="44" idx="4"/>
          </p:cNvCxnSpPr>
          <p:nvPr/>
        </p:nvCxnSpPr>
        <p:spPr>
          <a:xfrm rot="16200000" flipV="1">
            <a:off x="2362298" y="4015083"/>
            <a:ext cx="633214" cy="3572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stCxn id="40" idx="0"/>
            <a:endCxn id="42" idx="4"/>
          </p:cNvCxnSpPr>
          <p:nvPr/>
        </p:nvCxnSpPr>
        <p:spPr>
          <a:xfrm rot="16200000" flipV="1">
            <a:off x="2112265" y="3550736"/>
            <a:ext cx="633214" cy="12859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stCxn id="40" idx="0"/>
            <a:endCxn id="43" idx="4"/>
          </p:cNvCxnSpPr>
          <p:nvPr/>
        </p:nvCxnSpPr>
        <p:spPr>
          <a:xfrm rot="16200000" flipV="1">
            <a:off x="2290860" y="3729331"/>
            <a:ext cx="633214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stCxn id="40" idx="0"/>
            <a:endCxn id="44" idx="4"/>
          </p:cNvCxnSpPr>
          <p:nvPr/>
        </p:nvCxnSpPr>
        <p:spPr>
          <a:xfrm rot="16200000" flipV="1">
            <a:off x="2469455" y="3907926"/>
            <a:ext cx="633214" cy="5715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41" idx="0"/>
            <a:endCxn id="42" idx="4"/>
          </p:cNvCxnSpPr>
          <p:nvPr/>
        </p:nvCxnSpPr>
        <p:spPr>
          <a:xfrm rot="16200000" flipV="1">
            <a:off x="2219422" y="3443579"/>
            <a:ext cx="633214" cy="15002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41" idx="0"/>
            <a:endCxn id="43" idx="4"/>
          </p:cNvCxnSpPr>
          <p:nvPr/>
        </p:nvCxnSpPr>
        <p:spPr>
          <a:xfrm rot="16200000" flipV="1">
            <a:off x="2398017" y="3622174"/>
            <a:ext cx="633214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>
            <a:stCxn id="41" idx="0"/>
            <a:endCxn id="44" idx="4"/>
          </p:cNvCxnSpPr>
          <p:nvPr/>
        </p:nvCxnSpPr>
        <p:spPr>
          <a:xfrm rot="16200000" flipV="1">
            <a:off x="2576612" y="3800769"/>
            <a:ext cx="633214" cy="7858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円/楕円 65"/>
          <p:cNvSpPr/>
          <p:nvPr/>
        </p:nvSpPr>
        <p:spPr>
          <a:xfrm>
            <a:off x="3286140" y="4510297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67" name="直線矢印コネクタ 66"/>
          <p:cNvCxnSpPr>
            <a:stCxn id="66" idx="0"/>
            <a:endCxn id="42" idx="4"/>
          </p:cNvCxnSpPr>
          <p:nvPr/>
        </p:nvCxnSpPr>
        <p:spPr>
          <a:xfrm rot="16200000" flipV="1">
            <a:off x="2326579" y="3336422"/>
            <a:ext cx="633214" cy="17145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>
            <a:stCxn id="66" idx="0"/>
            <a:endCxn id="43" idx="4"/>
          </p:cNvCxnSpPr>
          <p:nvPr/>
        </p:nvCxnSpPr>
        <p:spPr>
          <a:xfrm rot="16200000" flipV="1">
            <a:off x="2505174" y="3515017"/>
            <a:ext cx="633214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stCxn id="66" idx="0"/>
            <a:endCxn id="44" idx="4"/>
          </p:cNvCxnSpPr>
          <p:nvPr/>
        </p:nvCxnSpPr>
        <p:spPr>
          <a:xfrm rot="16200000" flipV="1">
            <a:off x="2683769" y="3693612"/>
            <a:ext cx="633214" cy="10001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>
            <a:stCxn id="28" idx="0"/>
            <a:endCxn id="36" idx="4"/>
          </p:cNvCxnSpPr>
          <p:nvPr/>
        </p:nvCxnSpPr>
        <p:spPr>
          <a:xfrm rot="16200000" flipV="1">
            <a:off x="1897963" y="5255532"/>
            <a:ext cx="77609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>
            <a:stCxn id="28" idx="0"/>
            <a:endCxn id="37" idx="4"/>
          </p:cNvCxnSpPr>
          <p:nvPr/>
        </p:nvCxnSpPr>
        <p:spPr>
          <a:xfrm rot="5400000" flipH="1" flipV="1">
            <a:off x="2005120" y="5291251"/>
            <a:ext cx="776090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>
            <a:stCxn id="28" idx="0"/>
            <a:endCxn id="39" idx="4"/>
          </p:cNvCxnSpPr>
          <p:nvPr/>
        </p:nvCxnSpPr>
        <p:spPr>
          <a:xfrm rot="5400000" flipH="1" flipV="1">
            <a:off x="2219434" y="5076937"/>
            <a:ext cx="77609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>
            <a:stCxn id="28" idx="0"/>
            <a:endCxn id="38" idx="4"/>
          </p:cNvCxnSpPr>
          <p:nvPr/>
        </p:nvCxnSpPr>
        <p:spPr>
          <a:xfrm rot="5400000" flipH="1" flipV="1">
            <a:off x="2112277" y="5184094"/>
            <a:ext cx="776090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>
            <a:stCxn id="28" idx="0"/>
            <a:endCxn id="41" idx="4"/>
          </p:cNvCxnSpPr>
          <p:nvPr/>
        </p:nvCxnSpPr>
        <p:spPr>
          <a:xfrm rot="5400000" flipH="1" flipV="1">
            <a:off x="2433748" y="4862623"/>
            <a:ext cx="776090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>
            <a:stCxn id="28" idx="0"/>
            <a:endCxn id="40" idx="4"/>
          </p:cNvCxnSpPr>
          <p:nvPr/>
        </p:nvCxnSpPr>
        <p:spPr>
          <a:xfrm rot="5400000" flipH="1" flipV="1">
            <a:off x="2326591" y="4969780"/>
            <a:ext cx="77609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>
            <a:stCxn id="29" idx="0"/>
            <a:endCxn id="36" idx="4"/>
          </p:cNvCxnSpPr>
          <p:nvPr/>
        </p:nvCxnSpPr>
        <p:spPr>
          <a:xfrm rot="16200000" flipV="1">
            <a:off x="2076558" y="5076937"/>
            <a:ext cx="77609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>
            <a:stCxn id="29" idx="0"/>
            <a:endCxn id="37" idx="4"/>
          </p:cNvCxnSpPr>
          <p:nvPr/>
        </p:nvCxnSpPr>
        <p:spPr>
          <a:xfrm rot="16200000" flipV="1">
            <a:off x="2183715" y="5184094"/>
            <a:ext cx="776090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>
            <a:stCxn id="29" idx="0"/>
            <a:endCxn id="39" idx="4"/>
          </p:cNvCxnSpPr>
          <p:nvPr/>
        </p:nvCxnSpPr>
        <p:spPr>
          <a:xfrm rot="5400000" flipH="1" flipV="1">
            <a:off x="2398029" y="5255532"/>
            <a:ext cx="77609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>
            <a:stCxn id="29" idx="0"/>
            <a:endCxn id="38" idx="4"/>
          </p:cNvCxnSpPr>
          <p:nvPr/>
        </p:nvCxnSpPr>
        <p:spPr>
          <a:xfrm rot="16200000" flipV="1">
            <a:off x="2290872" y="5291251"/>
            <a:ext cx="776090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>
            <a:stCxn id="29" idx="0"/>
            <a:endCxn id="41" idx="4"/>
          </p:cNvCxnSpPr>
          <p:nvPr/>
        </p:nvCxnSpPr>
        <p:spPr>
          <a:xfrm rot="5400000" flipH="1" flipV="1">
            <a:off x="2612343" y="5041218"/>
            <a:ext cx="77609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>
            <a:stCxn id="29" idx="0"/>
            <a:endCxn id="40" idx="4"/>
          </p:cNvCxnSpPr>
          <p:nvPr/>
        </p:nvCxnSpPr>
        <p:spPr>
          <a:xfrm rot="5400000" flipH="1" flipV="1">
            <a:off x="2505186" y="5148375"/>
            <a:ext cx="77609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>
            <a:stCxn id="30" idx="0"/>
            <a:endCxn id="36" idx="4"/>
          </p:cNvCxnSpPr>
          <p:nvPr/>
        </p:nvCxnSpPr>
        <p:spPr>
          <a:xfrm rot="16200000" flipV="1">
            <a:off x="2255153" y="4898342"/>
            <a:ext cx="77609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>
            <a:stCxn id="30" idx="0"/>
            <a:endCxn id="37" idx="4"/>
          </p:cNvCxnSpPr>
          <p:nvPr/>
        </p:nvCxnSpPr>
        <p:spPr>
          <a:xfrm rot="16200000" flipV="1">
            <a:off x="2362310" y="5005499"/>
            <a:ext cx="77609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>
            <a:stCxn id="30" idx="0"/>
            <a:endCxn id="39" idx="4"/>
          </p:cNvCxnSpPr>
          <p:nvPr/>
        </p:nvCxnSpPr>
        <p:spPr>
          <a:xfrm rot="16200000" flipV="1">
            <a:off x="2576624" y="5219813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>
            <a:stCxn id="30" idx="0"/>
            <a:endCxn id="38" idx="4"/>
          </p:cNvCxnSpPr>
          <p:nvPr/>
        </p:nvCxnSpPr>
        <p:spPr>
          <a:xfrm rot="16200000" flipV="1">
            <a:off x="2469467" y="5112656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>
            <a:stCxn id="30" idx="0"/>
            <a:endCxn id="41" idx="4"/>
          </p:cNvCxnSpPr>
          <p:nvPr/>
        </p:nvCxnSpPr>
        <p:spPr>
          <a:xfrm rot="5400000" flipH="1" flipV="1">
            <a:off x="2790938" y="5219813"/>
            <a:ext cx="77609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>
            <a:stCxn id="30" idx="0"/>
            <a:endCxn id="40" idx="4"/>
          </p:cNvCxnSpPr>
          <p:nvPr/>
        </p:nvCxnSpPr>
        <p:spPr>
          <a:xfrm rot="5400000" flipH="1" flipV="1">
            <a:off x="2683781" y="5326970"/>
            <a:ext cx="77609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>
            <a:stCxn id="27" idx="0"/>
            <a:endCxn id="36" idx="4"/>
          </p:cNvCxnSpPr>
          <p:nvPr/>
        </p:nvCxnSpPr>
        <p:spPr>
          <a:xfrm rot="5400000" flipH="1" flipV="1">
            <a:off x="1576501" y="5076945"/>
            <a:ext cx="776089" cy="500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>
            <a:stCxn id="27" idx="0"/>
            <a:endCxn id="37" idx="4"/>
          </p:cNvCxnSpPr>
          <p:nvPr/>
        </p:nvCxnSpPr>
        <p:spPr>
          <a:xfrm rot="5400000" flipH="1" flipV="1">
            <a:off x="1683658" y="4969788"/>
            <a:ext cx="776089" cy="714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>
            <a:stCxn id="27" idx="0"/>
            <a:endCxn id="39" idx="4"/>
          </p:cNvCxnSpPr>
          <p:nvPr/>
        </p:nvCxnSpPr>
        <p:spPr>
          <a:xfrm rot="5400000" flipH="1" flipV="1">
            <a:off x="1897972" y="4755474"/>
            <a:ext cx="776089" cy="1142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>
            <a:stCxn id="27" idx="0"/>
            <a:endCxn id="38" idx="4"/>
          </p:cNvCxnSpPr>
          <p:nvPr/>
        </p:nvCxnSpPr>
        <p:spPr>
          <a:xfrm rot="5400000" flipH="1" flipV="1">
            <a:off x="1790815" y="4862631"/>
            <a:ext cx="776089" cy="928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>
            <a:stCxn id="27" idx="0"/>
            <a:endCxn id="41" idx="4"/>
          </p:cNvCxnSpPr>
          <p:nvPr/>
        </p:nvCxnSpPr>
        <p:spPr>
          <a:xfrm rot="5400000" flipH="1" flipV="1">
            <a:off x="2112286" y="4541160"/>
            <a:ext cx="776089" cy="1571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>
            <a:stCxn id="27" idx="0"/>
            <a:endCxn id="40" idx="4"/>
          </p:cNvCxnSpPr>
          <p:nvPr/>
        </p:nvCxnSpPr>
        <p:spPr>
          <a:xfrm rot="5400000" flipH="1" flipV="1">
            <a:off x="2005129" y="4648317"/>
            <a:ext cx="776089" cy="1357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>
            <a:stCxn id="155" idx="0"/>
            <a:endCxn id="36" idx="4"/>
          </p:cNvCxnSpPr>
          <p:nvPr/>
        </p:nvCxnSpPr>
        <p:spPr>
          <a:xfrm rot="5400000" flipH="1" flipV="1">
            <a:off x="1397905" y="4898350"/>
            <a:ext cx="776090" cy="8572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>
            <a:stCxn id="155" idx="0"/>
            <a:endCxn id="37" idx="4"/>
          </p:cNvCxnSpPr>
          <p:nvPr/>
        </p:nvCxnSpPr>
        <p:spPr>
          <a:xfrm rot="5400000" flipH="1" flipV="1">
            <a:off x="1505062" y="4791193"/>
            <a:ext cx="776090" cy="10715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>
            <a:stCxn id="155" idx="0"/>
            <a:endCxn id="39" idx="4"/>
          </p:cNvCxnSpPr>
          <p:nvPr/>
        </p:nvCxnSpPr>
        <p:spPr>
          <a:xfrm rot="5400000" flipH="1" flipV="1">
            <a:off x="1719376" y="4576879"/>
            <a:ext cx="776090" cy="15001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>
            <a:stCxn id="155" idx="0"/>
            <a:endCxn id="38" idx="4"/>
          </p:cNvCxnSpPr>
          <p:nvPr/>
        </p:nvCxnSpPr>
        <p:spPr>
          <a:xfrm rot="5400000" flipH="1" flipV="1">
            <a:off x="1612219" y="4684036"/>
            <a:ext cx="776090" cy="12858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>
            <a:stCxn id="155" idx="0"/>
            <a:endCxn id="41" idx="4"/>
          </p:cNvCxnSpPr>
          <p:nvPr/>
        </p:nvCxnSpPr>
        <p:spPr>
          <a:xfrm rot="5400000" flipH="1" flipV="1">
            <a:off x="1933690" y="4362565"/>
            <a:ext cx="776090" cy="192881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>
            <a:stCxn id="155" idx="0"/>
            <a:endCxn id="40" idx="4"/>
          </p:cNvCxnSpPr>
          <p:nvPr/>
        </p:nvCxnSpPr>
        <p:spPr>
          <a:xfrm rot="5400000" flipH="1" flipV="1">
            <a:off x="1826533" y="4469722"/>
            <a:ext cx="776090" cy="17144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stCxn id="29" idx="0"/>
            <a:endCxn id="66" idx="4"/>
          </p:cNvCxnSpPr>
          <p:nvPr/>
        </p:nvCxnSpPr>
        <p:spPr>
          <a:xfrm rot="5400000" flipH="1" flipV="1">
            <a:off x="2719500" y="4934061"/>
            <a:ext cx="776090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>
            <a:stCxn id="29" idx="0"/>
            <a:endCxn id="66" idx="4"/>
          </p:cNvCxnSpPr>
          <p:nvPr/>
        </p:nvCxnSpPr>
        <p:spPr>
          <a:xfrm rot="5400000" flipH="1" flipV="1">
            <a:off x="2719500" y="4934061"/>
            <a:ext cx="776090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>
            <a:stCxn id="30" idx="0"/>
            <a:endCxn id="66" idx="4"/>
          </p:cNvCxnSpPr>
          <p:nvPr/>
        </p:nvCxnSpPr>
        <p:spPr>
          <a:xfrm rot="5400000" flipH="1" flipV="1">
            <a:off x="2898095" y="5112656"/>
            <a:ext cx="77609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>
            <a:stCxn id="27" idx="0"/>
            <a:endCxn id="66" idx="4"/>
          </p:cNvCxnSpPr>
          <p:nvPr/>
        </p:nvCxnSpPr>
        <p:spPr>
          <a:xfrm rot="5400000" flipH="1" flipV="1">
            <a:off x="2219443" y="4434003"/>
            <a:ext cx="776089" cy="17859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>
            <a:stCxn id="155" idx="0"/>
            <a:endCxn id="66" idx="4"/>
          </p:cNvCxnSpPr>
          <p:nvPr/>
        </p:nvCxnSpPr>
        <p:spPr>
          <a:xfrm rot="5400000" flipH="1" flipV="1">
            <a:off x="2040847" y="4255408"/>
            <a:ext cx="776090" cy="21431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>
            <a:stCxn id="156" idx="0"/>
            <a:endCxn id="36" idx="4"/>
          </p:cNvCxnSpPr>
          <p:nvPr/>
        </p:nvCxnSpPr>
        <p:spPr>
          <a:xfrm rot="5400000" flipH="1" flipV="1">
            <a:off x="1219294" y="4719739"/>
            <a:ext cx="776090" cy="1214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矢印コネクタ 105"/>
          <p:cNvCxnSpPr>
            <a:stCxn id="156" idx="0"/>
            <a:endCxn id="37" idx="4"/>
          </p:cNvCxnSpPr>
          <p:nvPr/>
        </p:nvCxnSpPr>
        <p:spPr>
          <a:xfrm rot="5400000" flipH="1" flipV="1">
            <a:off x="1326451" y="4612582"/>
            <a:ext cx="776090" cy="1428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>
            <a:stCxn id="156" idx="0"/>
            <a:endCxn id="39" idx="4"/>
          </p:cNvCxnSpPr>
          <p:nvPr/>
        </p:nvCxnSpPr>
        <p:spPr>
          <a:xfrm rot="5400000" flipH="1" flipV="1">
            <a:off x="1540765" y="4398268"/>
            <a:ext cx="776090" cy="1857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直線矢印コネクタ 107"/>
          <p:cNvCxnSpPr>
            <a:stCxn id="156" idx="0"/>
            <a:endCxn id="38" idx="4"/>
          </p:cNvCxnSpPr>
          <p:nvPr/>
        </p:nvCxnSpPr>
        <p:spPr>
          <a:xfrm rot="5400000" flipH="1" flipV="1">
            <a:off x="1433608" y="4505425"/>
            <a:ext cx="776090" cy="1643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直線矢印コネクタ 108"/>
          <p:cNvCxnSpPr>
            <a:stCxn id="156" idx="0"/>
            <a:endCxn id="41" idx="4"/>
          </p:cNvCxnSpPr>
          <p:nvPr/>
        </p:nvCxnSpPr>
        <p:spPr>
          <a:xfrm rot="5400000" flipH="1" flipV="1">
            <a:off x="1755079" y="4183954"/>
            <a:ext cx="776090" cy="2286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直線矢印コネクタ 109"/>
          <p:cNvCxnSpPr>
            <a:stCxn id="156" idx="0"/>
            <a:endCxn id="40" idx="4"/>
          </p:cNvCxnSpPr>
          <p:nvPr/>
        </p:nvCxnSpPr>
        <p:spPr>
          <a:xfrm rot="5400000" flipH="1" flipV="1">
            <a:off x="1647922" y="4291111"/>
            <a:ext cx="776090" cy="2071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直線矢印コネクタ 110"/>
          <p:cNvCxnSpPr>
            <a:stCxn id="28" idx="0"/>
            <a:endCxn id="5" idx="4"/>
          </p:cNvCxnSpPr>
          <p:nvPr/>
        </p:nvCxnSpPr>
        <p:spPr>
          <a:xfrm rot="16200000" flipV="1">
            <a:off x="1255021" y="4612590"/>
            <a:ext cx="776090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>
            <a:stCxn id="28" idx="0"/>
            <a:endCxn id="4" idx="4"/>
          </p:cNvCxnSpPr>
          <p:nvPr/>
        </p:nvCxnSpPr>
        <p:spPr>
          <a:xfrm rot="16200000" flipV="1">
            <a:off x="1147864" y="4505433"/>
            <a:ext cx="776090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直線矢印コネクタ 112"/>
          <p:cNvCxnSpPr>
            <a:stCxn id="28" idx="0"/>
            <a:endCxn id="7" idx="4"/>
          </p:cNvCxnSpPr>
          <p:nvPr/>
        </p:nvCxnSpPr>
        <p:spPr>
          <a:xfrm rot="16200000" flipV="1">
            <a:off x="1469335" y="4826904"/>
            <a:ext cx="776090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直線矢印コネクタ 113"/>
          <p:cNvCxnSpPr>
            <a:stCxn id="28" idx="0"/>
            <a:endCxn id="6" idx="4"/>
          </p:cNvCxnSpPr>
          <p:nvPr/>
        </p:nvCxnSpPr>
        <p:spPr>
          <a:xfrm rot="16200000" flipV="1">
            <a:off x="1362178" y="4719747"/>
            <a:ext cx="776090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直線矢印コネクタ 114"/>
          <p:cNvCxnSpPr>
            <a:stCxn id="28" idx="0"/>
            <a:endCxn id="31" idx="4"/>
          </p:cNvCxnSpPr>
          <p:nvPr/>
        </p:nvCxnSpPr>
        <p:spPr>
          <a:xfrm rot="16200000" flipV="1">
            <a:off x="1683649" y="5041218"/>
            <a:ext cx="77609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矢印コネクタ 115"/>
          <p:cNvCxnSpPr>
            <a:stCxn id="28" idx="0"/>
            <a:endCxn id="8" idx="4"/>
          </p:cNvCxnSpPr>
          <p:nvPr/>
        </p:nvCxnSpPr>
        <p:spPr>
          <a:xfrm rot="16200000" flipV="1">
            <a:off x="1576492" y="4934061"/>
            <a:ext cx="776090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直線矢印コネクタ 116"/>
          <p:cNvCxnSpPr>
            <a:stCxn id="29" idx="0"/>
            <a:endCxn id="5" idx="4"/>
          </p:cNvCxnSpPr>
          <p:nvPr/>
        </p:nvCxnSpPr>
        <p:spPr>
          <a:xfrm rot="16200000" flipV="1">
            <a:off x="1433616" y="4433995"/>
            <a:ext cx="776090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直線矢印コネクタ 117"/>
          <p:cNvCxnSpPr>
            <a:stCxn id="29" idx="0"/>
            <a:endCxn id="4" idx="4"/>
          </p:cNvCxnSpPr>
          <p:nvPr/>
        </p:nvCxnSpPr>
        <p:spPr>
          <a:xfrm rot="16200000" flipV="1">
            <a:off x="1326459" y="4326838"/>
            <a:ext cx="776090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>
            <a:stCxn id="29" idx="0"/>
            <a:endCxn id="7" idx="4"/>
          </p:cNvCxnSpPr>
          <p:nvPr/>
        </p:nvCxnSpPr>
        <p:spPr>
          <a:xfrm rot="16200000" flipV="1">
            <a:off x="1647930" y="4648309"/>
            <a:ext cx="776090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>
            <a:stCxn id="29" idx="0"/>
            <a:endCxn id="6" idx="4"/>
          </p:cNvCxnSpPr>
          <p:nvPr/>
        </p:nvCxnSpPr>
        <p:spPr>
          <a:xfrm rot="16200000" flipV="1">
            <a:off x="1540773" y="4541152"/>
            <a:ext cx="776090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線矢印コネクタ 120"/>
          <p:cNvCxnSpPr>
            <a:stCxn id="29" idx="0"/>
            <a:endCxn id="31" idx="4"/>
          </p:cNvCxnSpPr>
          <p:nvPr/>
        </p:nvCxnSpPr>
        <p:spPr>
          <a:xfrm rot="16200000" flipV="1">
            <a:off x="1862244" y="4862623"/>
            <a:ext cx="776090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>
            <a:stCxn id="29" idx="0"/>
            <a:endCxn id="8" idx="4"/>
          </p:cNvCxnSpPr>
          <p:nvPr/>
        </p:nvCxnSpPr>
        <p:spPr>
          <a:xfrm rot="16200000" flipV="1">
            <a:off x="1755087" y="4755466"/>
            <a:ext cx="776090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>
            <a:stCxn id="30" idx="0"/>
            <a:endCxn id="5" idx="4"/>
          </p:cNvCxnSpPr>
          <p:nvPr/>
        </p:nvCxnSpPr>
        <p:spPr>
          <a:xfrm rot="16200000" flipV="1">
            <a:off x="1612211" y="4255400"/>
            <a:ext cx="776090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>
            <a:stCxn id="30" idx="0"/>
            <a:endCxn id="4" idx="4"/>
          </p:cNvCxnSpPr>
          <p:nvPr/>
        </p:nvCxnSpPr>
        <p:spPr>
          <a:xfrm rot="16200000" flipV="1">
            <a:off x="1505054" y="4148243"/>
            <a:ext cx="776090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>
            <a:stCxn id="30" idx="0"/>
            <a:endCxn id="7" idx="4"/>
          </p:cNvCxnSpPr>
          <p:nvPr/>
        </p:nvCxnSpPr>
        <p:spPr>
          <a:xfrm rot="16200000" flipV="1">
            <a:off x="1826525" y="4469714"/>
            <a:ext cx="77609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矢印コネクタ 125"/>
          <p:cNvCxnSpPr>
            <a:stCxn id="30" idx="0"/>
            <a:endCxn id="6" idx="4"/>
          </p:cNvCxnSpPr>
          <p:nvPr/>
        </p:nvCxnSpPr>
        <p:spPr>
          <a:xfrm rot="16200000" flipV="1">
            <a:off x="1719368" y="4362557"/>
            <a:ext cx="776090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矢印コネクタ 126"/>
          <p:cNvCxnSpPr>
            <a:stCxn id="30" idx="0"/>
            <a:endCxn id="31" idx="4"/>
          </p:cNvCxnSpPr>
          <p:nvPr/>
        </p:nvCxnSpPr>
        <p:spPr>
          <a:xfrm rot="16200000" flipV="1">
            <a:off x="2040839" y="4684028"/>
            <a:ext cx="77609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直線矢印コネクタ 127"/>
          <p:cNvCxnSpPr>
            <a:stCxn id="30" idx="0"/>
            <a:endCxn id="8" idx="4"/>
          </p:cNvCxnSpPr>
          <p:nvPr/>
        </p:nvCxnSpPr>
        <p:spPr>
          <a:xfrm rot="16200000" flipV="1">
            <a:off x="1933682" y="4576871"/>
            <a:ext cx="77609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直線矢印コネクタ 128"/>
          <p:cNvCxnSpPr>
            <a:stCxn id="27" idx="0"/>
            <a:endCxn id="5" idx="4"/>
          </p:cNvCxnSpPr>
          <p:nvPr/>
        </p:nvCxnSpPr>
        <p:spPr>
          <a:xfrm rot="16200000" flipV="1">
            <a:off x="933559" y="4934053"/>
            <a:ext cx="776089" cy="7858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直線矢印コネクタ 129"/>
          <p:cNvCxnSpPr>
            <a:stCxn id="27" idx="0"/>
            <a:endCxn id="4" idx="4"/>
          </p:cNvCxnSpPr>
          <p:nvPr/>
        </p:nvCxnSpPr>
        <p:spPr>
          <a:xfrm rot="16200000" flipV="1">
            <a:off x="826402" y="4826896"/>
            <a:ext cx="776089" cy="10001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直線矢印コネクタ 130"/>
          <p:cNvCxnSpPr>
            <a:stCxn id="27" idx="0"/>
            <a:endCxn id="7" idx="4"/>
          </p:cNvCxnSpPr>
          <p:nvPr/>
        </p:nvCxnSpPr>
        <p:spPr>
          <a:xfrm rot="16200000" flipV="1">
            <a:off x="1147873" y="5148367"/>
            <a:ext cx="776089" cy="357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直線矢印コネクタ 131"/>
          <p:cNvCxnSpPr>
            <a:stCxn id="27" idx="0"/>
            <a:endCxn id="6" idx="4"/>
          </p:cNvCxnSpPr>
          <p:nvPr/>
        </p:nvCxnSpPr>
        <p:spPr>
          <a:xfrm rot="16200000" flipV="1">
            <a:off x="1040716" y="5041210"/>
            <a:ext cx="776089" cy="571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直線矢印コネクタ 132"/>
          <p:cNvCxnSpPr>
            <a:stCxn id="27" idx="0"/>
            <a:endCxn id="31" idx="4"/>
          </p:cNvCxnSpPr>
          <p:nvPr/>
        </p:nvCxnSpPr>
        <p:spPr>
          <a:xfrm rot="5400000" flipH="1" flipV="1">
            <a:off x="1362187" y="5291259"/>
            <a:ext cx="776089" cy="71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直線矢印コネクタ 133"/>
          <p:cNvCxnSpPr>
            <a:stCxn id="27" idx="0"/>
            <a:endCxn id="8" idx="4"/>
          </p:cNvCxnSpPr>
          <p:nvPr/>
        </p:nvCxnSpPr>
        <p:spPr>
          <a:xfrm rot="16200000" flipV="1">
            <a:off x="1255030" y="5255524"/>
            <a:ext cx="776089" cy="142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>
            <a:stCxn id="155" idx="0"/>
            <a:endCxn id="5" idx="4"/>
          </p:cNvCxnSpPr>
          <p:nvPr/>
        </p:nvCxnSpPr>
        <p:spPr>
          <a:xfrm rot="16200000" flipV="1">
            <a:off x="754963" y="5112648"/>
            <a:ext cx="776090" cy="4286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直線矢印コネクタ 135"/>
          <p:cNvCxnSpPr>
            <a:stCxn id="155" idx="0"/>
            <a:endCxn id="4" idx="4"/>
          </p:cNvCxnSpPr>
          <p:nvPr/>
        </p:nvCxnSpPr>
        <p:spPr>
          <a:xfrm rot="16200000" flipV="1">
            <a:off x="647806" y="5005491"/>
            <a:ext cx="776090" cy="64295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>
            <a:stCxn id="155" idx="0"/>
            <a:endCxn id="7" idx="4"/>
          </p:cNvCxnSpPr>
          <p:nvPr/>
        </p:nvCxnSpPr>
        <p:spPr>
          <a:xfrm rot="16200000" flipV="1">
            <a:off x="969277" y="5326962"/>
            <a:ext cx="776090" cy="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直線矢印コネクタ 137"/>
          <p:cNvCxnSpPr>
            <a:stCxn id="155" idx="0"/>
            <a:endCxn id="6" idx="4"/>
          </p:cNvCxnSpPr>
          <p:nvPr/>
        </p:nvCxnSpPr>
        <p:spPr>
          <a:xfrm rot="16200000" flipV="1">
            <a:off x="862120" y="5219805"/>
            <a:ext cx="776090" cy="214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>
            <a:stCxn id="155" idx="0"/>
            <a:endCxn id="31" idx="4"/>
          </p:cNvCxnSpPr>
          <p:nvPr/>
        </p:nvCxnSpPr>
        <p:spPr>
          <a:xfrm rot="5400000" flipH="1" flipV="1">
            <a:off x="1183591" y="5112664"/>
            <a:ext cx="776090" cy="4286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直線矢印コネクタ 139"/>
          <p:cNvCxnSpPr>
            <a:stCxn id="155" idx="0"/>
            <a:endCxn id="8" idx="4"/>
          </p:cNvCxnSpPr>
          <p:nvPr/>
        </p:nvCxnSpPr>
        <p:spPr>
          <a:xfrm rot="5400000" flipH="1" flipV="1">
            <a:off x="1076434" y="5219821"/>
            <a:ext cx="776090" cy="2142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直線矢印コネクタ 140"/>
          <p:cNvCxnSpPr>
            <a:stCxn id="29" idx="0"/>
            <a:endCxn id="35" idx="4"/>
          </p:cNvCxnSpPr>
          <p:nvPr/>
        </p:nvCxnSpPr>
        <p:spPr>
          <a:xfrm rot="16200000" flipV="1">
            <a:off x="1969401" y="4969780"/>
            <a:ext cx="77609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直線矢印コネクタ 141"/>
          <p:cNvCxnSpPr>
            <a:stCxn id="29" idx="0"/>
            <a:endCxn id="35" idx="4"/>
          </p:cNvCxnSpPr>
          <p:nvPr/>
        </p:nvCxnSpPr>
        <p:spPr>
          <a:xfrm rot="16200000" flipV="1">
            <a:off x="1969401" y="4969780"/>
            <a:ext cx="77609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直線矢印コネクタ 142"/>
          <p:cNvCxnSpPr>
            <a:stCxn id="30" idx="0"/>
            <a:endCxn id="35" idx="4"/>
          </p:cNvCxnSpPr>
          <p:nvPr/>
        </p:nvCxnSpPr>
        <p:spPr>
          <a:xfrm rot="16200000" flipV="1">
            <a:off x="2147996" y="4791185"/>
            <a:ext cx="77609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直線矢印コネクタ 143"/>
          <p:cNvCxnSpPr>
            <a:stCxn id="27" idx="0"/>
            <a:endCxn id="35" idx="4"/>
          </p:cNvCxnSpPr>
          <p:nvPr/>
        </p:nvCxnSpPr>
        <p:spPr>
          <a:xfrm rot="5400000" flipH="1" flipV="1">
            <a:off x="1469344" y="5184102"/>
            <a:ext cx="776089" cy="285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直線矢印コネクタ 144"/>
          <p:cNvCxnSpPr>
            <a:stCxn id="155" idx="0"/>
            <a:endCxn id="35" idx="4"/>
          </p:cNvCxnSpPr>
          <p:nvPr/>
        </p:nvCxnSpPr>
        <p:spPr>
          <a:xfrm rot="5400000" flipH="1" flipV="1">
            <a:off x="1290748" y="5005507"/>
            <a:ext cx="776090" cy="6429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直線矢印コネクタ 145"/>
          <p:cNvCxnSpPr>
            <a:stCxn id="156" idx="0"/>
            <a:endCxn id="5" idx="4"/>
          </p:cNvCxnSpPr>
          <p:nvPr/>
        </p:nvCxnSpPr>
        <p:spPr>
          <a:xfrm rot="16200000" flipV="1">
            <a:off x="576352" y="5291259"/>
            <a:ext cx="776090" cy="71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直線矢印コネクタ 146"/>
          <p:cNvCxnSpPr>
            <a:stCxn id="156" idx="0"/>
            <a:endCxn id="4" idx="4"/>
          </p:cNvCxnSpPr>
          <p:nvPr/>
        </p:nvCxnSpPr>
        <p:spPr>
          <a:xfrm rot="16200000" flipV="1">
            <a:off x="469195" y="5184102"/>
            <a:ext cx="776090" cy="285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直線矢印コネクタ 147"/>
          <p:cNvCxnSpPr>
            <a:stCxn id="156" idx="0"/>
            <a:endCxn id="7" idx="4"/>
          </p:cNvCxnSpPr>
          <p:nvPr/>
        </p:nvCxnSpPr>
        <p:spPr>
          <a:xfrm rot="5400000" flipH="1" flipV="1">
            <a:off x="790666" y="5148367"/>
            <a:ext cx="776090" cy="357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直線矢印コネクタ 148"/>
          <p:cNvCxnSpPr>
            <a:stCxn id="156" idx="0"/>
            <a:endCxn id="6" idx="4"/>
          </p:cNvCxnSpPr>
          <p:nvPr/>
        </p:nvCxnSpPr>
        <p:spPr>
          <a:xfrm rot="5400000" flipH="1" flipV="1">
            <a:off x="683509" y="5255524"/>
            <a:ext cx="776090" cy="142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直線矢印コネクタ 149"/>
          <p:cNvCxnSpPr>
            <a:stCxn id="156" idx="0"/>
            <a:endCxn id="31" idx="4"/>
          </p:cNvCxnSpPr>
          <p:nvPr/>
        </p:nvCxnSpPr>
        <p:spPr>
          <a:xfrm rot="5400000" flipH="1" flipV="1">
            <a:off x="1004980" y="4934053"/>
            <a:ext cx="776090" cy="7858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直線矢印コネクタ 150"/>
          <p:cNvCxnSpPr>
            <a:stCxn id="156" idx="0"/>
            <a:endCxn id="8" idx="4"/>
          </p:cNvCxnSpPr>
          <p:nvPr/>
        </p:nvCxnSpPr>
        <p:spPr>
          <a:xfrm rot="5400000" flipH="1" flipV="1">
            <a:off x="897823" y="5041210"/>
            <a:ext cx="776090" cy="571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" name="正方形/長方形 151"/>
          <p:cNvSpPr/>
          <p:nvPr/>
        </p:nvSpPr>
        <p:spPr>
          <a:xfrm>
            <a:off x="1714480" y="3510165"/>
            <a:ext cx="85725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153" name="正方形/長方形 152"/>
          <p:cNvSpPr/>
          <p:nvPr/>
        </p:nvSpPr>
        <p:spPr>
          <a:xfrm>
            <a:off x="2286008" y="5786453"/>
            <a:ext cx="85725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154" name="正方形/長方形 153"/>
          <p:cNvSpPr/>
          <p:nvPr/>
        </p:nvSpPr>
        <p:spPr>
          <a:xfrm>
            <a:off x="571496" y="4581735"/>
            <a:ext cx="3071834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x[t]</a:t>
            </a:r>
            <a:endParaRPr kumimoji="1" lang="ja-JP" altLang="en-US" dirty="0"/>
          </a:p>
        </p:txBody>
      </p:sp>
      <p:sp>
        <p:nvSpPr>
          <p:cNvPr id="155" name="正方形/長方形 154"/>
          <p:cNvSpPr/>
          <p:nvPr/>
        </p:nvSpPr>
        <p:spPr>
          <a:xfrm>
            <a:off x="1143000" y="5715015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6" name="正方形/長方形 155"/>
          <p:cNvSpPr/>
          <p:nvPr/>
        </p:nvSpPr>
        <p:spPr>
          <a:xfrm>
            <a:off x="785778" y="5715015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7" name="正方形/長方形 156"/>
          <p:cNvSpPr/>
          <p:nvPr/>
        </p:nvSpPr>
        <p:spPr>
          <a:xfrm>
            <a:off x="1000124" y="5786452"/>
            <a:ext cx="785818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158" name="正方形/長方形 157"/>
          <p:cNvSpPr/>
          <p:nvPr/>
        </p:nvSpPr>
        <p:spPr>
          <a:xfrm>
            <a:off x="2286016" y="2224281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9" name="正方形/長方形 158"/>
          <p:cNvSpPr/>
          <p:nvPr/>
        </p:nvSpPr>
        <p:spPr>
          <a:xfrm>
            <a:off x="1928826" y="2224282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0" name="正方形/長方形 159"/>
          <p:cNvSpPr/>
          <p:nvPr/>
        </p:nvSpPr>
        <p:spPr>
          <a:xfrm>
            <a:off x="1571604" y="2224282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1" name="正方形/長方形 160"/>
          <p:cNvSpPr/>
          <p:nvPr/>
        </p:nvSpPr>
        <p:spPr>
          <a:xfrm>
            <a:off x="1785950" y="2295719"/>
            <a:ext cx="785818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162" name="上矢印 161"/>
          <p:cNvSpPr/>
          <p:nvPr/>
        </p:nvSpPr>
        <p:spPr>
          <a:xfrm rot="10800000">
            <a:off x="1428728" y="2652909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上矢印 162"/>
          <p:cNvSpPr/>
          <p:nvPr/>
        </p:nvSpPr>
        <p:spPr>
          <a:xfrm rot="10800000">
            <a:off x="1857356" y="2652909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上矢印 163"/>
          <p:cNvSpPr/>
          <p:nvPr/>
        </p:nvSpPr>
        <p:spPr>
          <a:xfrm rot="10800000">
            <a:off x="2285984" y="2652909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環状矢印 164"/>
          <p:cNvSpPr/>
          <p:nvPr/>
        </p:nvSpPr>
        <p:spPr>
          <a:xfrm>
            <a:off x="1071562" y="3253111"/>
            <a:ext cx="3143248" cy="3143248"/>
          </a:xfrm>
          <a:prstGeom prst="circularArrow">
            <a:avLst>
              <a:gd name="adj1" fmla="val 9878"/>
              <a:gd name="adj2" fmla="val 1213871"/>
              <a:gd name="adj3" fmla="val 2767919"/>
              <a:gd name="adj4" fmla="val 15936815"/>
              <a:gd name="adj5" fmla="val 10431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285720" y="164305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 Networks</a:t>
            </a:r>
            <a:endParaRPr kumimoji="1"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1714480" y="6182045"/>
            <a:ext cx="2428892" cy="46166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n w="3175">
                  <a:noFill/>
                </a:ln>
                <a:effectLst>
                  <a:outerShdw blurRad="50800" dist="38100" dir="2700000" algn="tl" rotWithShape="0">
                    <a:schemeClr val="bg1"/>
                  </a:outerShdw>
                </a:effectLst>
              </a:rPr>
              <a:t>Context Input</a:t>
            </a:r>
            <a:endParaRPr kumimoji="1" lang="ja-JP" altLang="en-US" sz="2400" dirty="0">
              <a:ln w="3175">
                <a:noFill/>
              </a:ln>
              <a:effectLst>
                <a:outerShdw blurRad="50800" dist="38100" dir="2700000" algn="tl" rotWithShape="0">
                  <a:schemeClr val="bg1"/>
                </a:outerShdw>
              </a:effectLst>
            </a:endParaRPr>
          </a:p>
        </p:txBody>
      </p:sp>
      <p:sp>
        <p:nvSpPr>
          <p:cNvPr id="168" name="円/楕円 167"/>
          <p:cNvSpPr/>
          <p:nvPr/>
        </p:nvSpPr>
        <p:spPr>
          <a:xfrm>
            <a:off x="4929158" y="4500570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169" name="円/楕円 168"/>
          <p:cNvSpPr/>
          <p:nvPr/>
        </p:nvSpPr>
        <p:spPr>
          <a:xfrm>
            <a:off x="5143472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170" name="円/楕円 169"/>
          <p:cNvSpPr/>
          <p:nvPr/>
        </p:nvSpPr>
        <p:spPr>
          <a:xfrm>
            <a:off x="5357786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171" name="円/楕円 170"/>
          <p:cNvSpPr/>
          <p:nvPr/>
        </p:nvSpPr>
        <p:spPr>
          <a:xfrm>
            <a:off x="5572100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172" name="円/楕円 171"/>
          <p:cNvSpPr/>
          <p:nvPr/>
        </p:nvSpPr>
        <p:spPr>
          <a:xfrm>
            <a:off x="5786414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173" name="円/楕円 172"/>
          <p:cNvSpPr/>
          <p:nvPr/>
        </p:nvSpPr>
        <p:spPr>
          <a:xfrm>
            <a:off x="6000728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174" name="円/楕円 173"/>
          <p:cNvSpPr/>
          <p:nvPr/>
        </p:nvSpPr>
        <p:spPr>
          <a:xfrm>
            <a:off x="6215042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175" name="円/楕円 174"/>
          <p:cNvSpPr/>
          <p:nvPr/>
        </p:nvSpPr>
        <p:spPr>
          <a:xfrm>
            <a:off x="5500662" y="335756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176" name="円/楕円 175"/>
          <p:cNvSpPr/>
          <p:nvPr/>
        </p:nvSpPr>
        <p:spPr>
          <a:xfrm>
            <a:off x="5857852" y="335756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177" name="円/楕円 176"/>
          <p:cNvSpPr/>
          <p:nvPr/>
        </p:nvSpPr>
        <p:spPr>
          <a:xfrm>
            <a:off x="6215042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178" name="円/楕円 177"/>
          <p:cNvSpPr/>
          <p:nvPr/>
        </p:nvSpPr>
        <p:spPr>
          <a:xfrm>
            <a:off x="6572232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179" name="円/楕円 178"/>
          <p:cNvSpPr/>
          <p:nvPr/>
        </p:nvSpPr>
        <p:spPr>
          <a:xfrm>
            <a:off x="6929422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180" name="円/楕円 179"/>
          <p:cNvSpPr/>
          <p:nvPr/>
        </p:nvSpPr>
        <p:spPr>
          <a:xfrm>
            <a:off x="7286612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181" name="直線矢印コネクタ 180"/>
          <p:cNvCxnSpPr>
            <a:stCxn id="168" idx="0"/>
            <a:endCxn id="175" idx="4"/>
          </p:cNvCxnSpPr>
          <p:nvPr/>
        </p:nvCxnSpPr>
        <p:spPr>
          <a:xfrm rot="5400000" flipH="1" flipV="1">
            <a:off x="5072034" y="3857628"/>
            <a:ext cx="71438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直線矢印コネクタ 181"/>
          <p:cNvCxnSpPr>
            <a:stCxn id="168" idx="0"/>
            <a:endCxn id="176" idx="4"/>
          </p:cNvCxnSpPr>
          <p:nvPr/>
        </p:nvCxnSpPr>
        <p:spPr>
          <a:xfrm rot="5400000" flipH="1" flipV="1">
            <a:off x="5250629" y="3679033"/>
            <a:ext cx="714380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直線矢印コネクタ 182"/>
          <p:cNvCxnSpPr>
            <a:stCxn id="168" idx="0"/>
            <a:endCxn id="178" idx="4"/>
          </p:cNvCxnSpPr>
          <p:nvPr/>
        </p:nvCxnSpPr>
        <p:spPr>
          <a:xfrm rot="5400000" flipH="1" flipV="1">
            <a:off x="5607819" y="3321843"/>
            <a:ext cx="714380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直線矢印コネクタ 183"/>
          <p:cNvCxnSpPr>
            <a:stCxn id="168" idx="0"/>
            <a:endCxn id="177" idx="4"/>
          </p:cNvCxnSpPr>
          <p:nvPr/>
        </p:nvCxnSpPr>
        <p:spPr>
          <a:xfrm rot="5400000" flipH="1" flipV="1">
            <a:off x="5429224" y="3500438"/>
            <a:ext cx="71438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直線矢印コネクタ 184"/>
          <p:cNvCxnSpPr>
            <a:stCxn id="168" idx="0"/>
            <a:endCxn id="180" idx="4"/>
          </p:cNvCxnSpPr>
          <p:nvPr/>
        </p:nvCxnSpPr>
        <p:spPr>
          <a:xfrm rot="5400000" flipH="1" flipV="1">
            <a:off x="5965009" y="2964653"/>
            <a:ext cx="714380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直線矢印コネクタ 185"/>
          <p:cNvCxnSpPr>
            <a:stCxn id="168" idx="0"/>
            <a:endCxn id="179" idx="4"/>
          </p:cNvCxnSpPr>
          <p:nvPr/>
        </p:nvCxnSpPr>
        <p:spPr>
          <a:xfrm rot="5400000" flipH="1" flipV="1">
            <a:off x="5786414" y="3143248"/>
            <a:ext cx="714380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直線矢印コネクタ 186"/>
          <p:cNvCxnSpPr>
            <a:stCxn id="169" idx="0"/>
            <a:endCxn id="175" idx="4"/>
          </p:cNvCxnSpPr>
          <p:nvPr/>
        </p:nvCxnSpPr>
        <p:spPr>
          <a:xfrm rot="5400000" flipH="1" flipV="1">
            <a:off x="5179191" y="3964785"/>
            <a:ext cx="71438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直線矢印コネクタ 187"/>
          <p:cNvCxnSpPr>
            <a:stCxn id="169" idx="0"/>
            <a:endCxn id="176" idx="4"/>
          </p:cNvCxnSpPr>
          <p:nvPr/>
        </p:nvCxnSpPr>
        <p:spPr>
          <a:xfrm rot="5400000" flipH="1" flipV="1">
            <a:off x="5357786" y="3786190"/>
            <a:ext cx="71438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直線矢印コネクタ 188"/>
          <p:cNvCxnSpPr>
            <a:stCxn id="169" idx="0"/>
            <a:endCxn id="178" idx="4"/>
          </p:cNvCxnSpPr>
          <p:nvPr/>
        </p:nvCxnSpPr>
        <p:spPr>
          <a:xfrm rot="5400000" flipH="1" flipV="1">
            <a:off x="5714976" y="3429000"/>
            <a:ext cx="714380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直線矢印コネクタ 189"/>
          <p:cNvCxnSpPr>
            <a:stCxn id="169" idx="0"/>
            <a:endCxn id="177" idx="4"/>
          </p:cNvCxnSpPr>
          <p:nvPr/>
        </p:nvCxnSpPr>
        <p:spPr>
          <a:xfrm rot="5400000" flipH="1" flipV="1">
            <a:off x="5536381" y="3607595"/>
            <a:ext cx="71438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直線矢印コネクタ 190"/>
          <p:cNvCxnSpPr>
            <a:stCxn id="169" idx="0"/>
            <a:endCxn id="180" idx="4"/>
          </p:cNvCxnSpPr>
          <p:nvPr/>
        </p:nvCxnSpPr>
        <p:spPr>
          <a:xfrm rot="5400000" flipH="1" flipV="1">
            <a:off x="6072166" y="3071810"/>
            <a:ext cx="714380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直線矢印コネクタ 191"/>
          <p:cNvCxnSpPr>
            <a:stCxn id="169" idx="0"/>
            <a:endCxn id="179" idx="4"/>
          </p:cNvCxnSpPr>
          <p:nvPr/>
        </p:nvCxnSpPr>
        <p:spPr>
          <a:xfrm rot="5400000" flipH="1" flipV="1">
            <a:off x="5893571" y="3250405"/>
            <a:ext cx="714380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直線矢印コネクタ 192"/>
          <p:cNvCxnSpPr>
            <a:stCxn id="170" idx="0"/>
            <a:endCxn id="175" idx="4"/>
          </p:cNvCxnSpPr>
          <p:nvPr/>
        </p:nvCxnSpPr>
        <p:spPr>
          <a:xfrm rot="5400000" flipH="1" flipV="1">
            <a:off x="5286348" y="4071942"/>
            <a:ext cx="71438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直線矢印コネクタ 193"/>
          <p:cNvCxnSpPr>
            <a:stCxn id="170" idx="0"/>
            <a:endCxn id="176" idx="4"/>
          </p:cNvCxnSpPr>
          <p:nvPr/>
        </p:nvCxnSpPr>
        <p:spPr>
          <a:xfrm rot="5400000" flipH="1" flipV="1">
            <a:off x="5464943" y="3893347"/>
            <a:ext cx="71438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直線矢印コネクタ 194"/>
          <p:cNvCxnSpPr>
            <a:stCxn id="170" idx="0"/>
            <a:endCxn id="178" idx="4"/>
          </p:cNvCxnSpPr>
          <p:nvPr/>
        </p:nvCxnSpPr>
        <p:spPr>
          <a:xfrm rot="5400000" flipH="1" flipV="1">
            <a:off x="5822133" y="3536157"/>
            <a:ext cx="714380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直線矢印コネクタ 195"/>
          <p:cNvCxnSpPr>
            <a:stCxn id="170" idx="0"/>
            <a:endCxn id="177" idx="4"/>
          </p:cNvCxnSpPr>
          <p:nvPr/>
        </p:nvCxnSpPr>
        <p:spPr>
          <a:xfrm rot="5400000" flipH="1" flipV="1">
            <a:off x="5643538" y="3714752"/>
            <a:ext cx="71438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直線矢印コネクタ 196"/>
          <p:cNvCxnSpPr>
            <a:stCxn id="170" idx="0"/>
            <a:endCxn id="180" idx="4"/>
          </p:cNvCxnSpPr>
          <p:nvPr/>
        </p:nvCxnSpPr>
        <p:spPr>
          <a:xfrm rot="5400000" flipH="1" flipV="1">
            <a:off x="6179323" y="3178967"/>
            <a:ext cx="714380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直線矢印コネクタ 197"/>
          <p:cNvCxnSpPr>
            <a:stCxn id="170" idx="0"/>
            <a:endCxn id="179" idx="4"/>
          </p:cNvCxnSpPr>
          <p:nvPr/>
        </p:nvCxnSpPr>
        <p:spPr>
          <a:xfrm rot="5400000" flipH="1" flipV="1">
            <a:off x="6000728" y="3357562"/>
            <a:ext cx="714380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直線矢印コネクタ 198"/>
          <p:cNvCxnSpPr>
            <a:stCxn id="171" idx="0"/>
            <a:endCxn id="175" idx="4"/>
          </p:cNvCxnSpPr>
          <p:nvPr/>
        </p:nvCxnSpPr>
        <p:spPr>
          <a:xfrm rot="16200000" flipV="1">
            <a:off x="5393505" y="4107661"/>
            <a:ext cx="714380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直線矢印コネクタ 199"/>
          <p:cNvCxnSpPr>
            <a:stCxn id="171" idx="0"/>
            <a:endCxn id="176" idx="4"/>
          </p:cNvCxnSpPr>
          <p:nvPr/>
        </p:nvCxnSpPr>
        <p:spPr>
          <a:xfrm rot="5400000" flipH="1" flipV="1">
            <a:off x="5572100" y="4000504"/>
            <a:ext cx="714380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直線矢印コネクタ 200"/>
          <p:cNvCxnSpPr>
            <a:stCxn id="171" idx="0"/>
            <a:endCxn id="178" idx="4"/>
          </p:cNvCxnSpPr>
          <p:nvPr/>
        </p:nvCxnSpPr>
        <p:spPr>
          <a:xfrm rot="5400000" flipH="1" flipV="1">
            <a:off x="5929290" y="3643314"/>
            <a:ext cx="714380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直線矢印コネクタ 201"/>
          <p:cNvCxnSpPr>
            <a:stCxn id="171" idx="0"/>
            <a:endCxn id="177" idx="4"/>
          </p:cNvCxnSpPr>
          <p:nvPr/>
        </p:nvCxnSpPr>
        <p:spPr>
          <a:xfrm rot="5400000" flipH="1" flipV="1">
            <a:off x="5750695" y="3821909"/>
            <a:ext cx="71438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直線矢印コネクタ 202"/>
          <p:cNvCxnSpPr>
            <a:stCxn id="171" idx="0"/>
            <a:endCxn id="180" idx="4"/>
          </p:cNvCxnSpPr>
          <p:nvPr/>
        </p:nvCxnSpPr>
        <p:spPr>
          <a:xfrm rot="5400000" flipH="1" flipV="1">
            <a:off x="6286480" y="3286124"/>
            <a:ext cx="71438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直線矢印コネクタ 203"/>
          <p:cNvCxnSpPr>
            <a:stCxn id="171" idx="0"/>
            <a:endCxn id="179" idx="4"/>
          </p:cNvCxnSpPr>
          <p:nvPr/>
        </p:nvCxnSpPr>
        <p:spPr>
          <a:xfrm rot="5400000" flipH="1" flipV="1">
            <a:off x="6107885" y="3464719"/>
            <a:ext cx="714380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直線矢印コネクタ 204"/>
          <p:cNvCxnSpPr>
            <a:stCxn id="172" idx="0"/>
            <a:endCxn id="175" idx="4"/>
          </p:cNvCxnSpPr>
          <p:nvPr/>
        </p:nvCxnSpPr>
        <p:spPr>
          <a:xfrm rot="16200000" flipV="1">
            <a:off x="5500662" y="4000504"/>
            <a:ext cx="714380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直線矢印コネクタ 205"/>
          <p:cNvCxnSpPr>
            <a:stCxn id="172" idx="0"/>
            <a:endCxn id="176" idx="4"/>
          </p:cNvCxnSpPr>
          <p:nvPr/>
        </p:nvCxnSpPr>
        <p:spPr>
          <a:xfrm rot="5400000" flipH="1" flipV="1">
            <a:off x="5679257" y="4107661"/>
            <a:ext cx="714380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直線矢印コネクタ 206"/>
          <p:cNvCxnSpPr>
            <a:stCxn id="172" idx="0"/>
            <a:endCxn id="178" idx="4"/>
          </p:cNvCxnSpPr>
          <p:nvPr/>
        </p:nvCxnSpPr>
        <p:spPr>
          <a:xfrm rot="5400000" flipH="1" flipV="1">
            <a:off x="6036447" y="3750471"/>
            <a:ext cx="714380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直線矢印コネクタ 207"/>
          <p:cNvCxnSpPr>
            <a:stCxn id="172" idx="0"/>
            <a:endCxn id="177" idx="4"/>
          </p:cNvCxnSpPr>
          <p:nvPr/>
        </p:nvCxnSpPr>
        <p:spPr>
          <a:xfrm rot="5400000" flipH="1" flipV="1">
            <a:off x="5857852" y="3929066"/>
            <a:ext cx="71438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直線矢印コネクタ 208"/>
          <p:cNvCxnSpPr>
            <a:stCxn id="172" idx="0"/>
            <a:endCxn id="180" idx="4"/>
          </p:cNvCxnSpPr>
          <p:nvPr/>
        </p:nvCxnSpPr>
        <p:spPr>
          <a:xfrm rot="5400000" flipH="1" flipV="1">
            <a:off x="6393637" y="3393281"/>
            <a:ext cx="71438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直線矢印コネクタ 209"/>
          <p:cNvCxnSpPr>
            <a:stCxn id="172" idx="0"/>
            <a:endCxn id="179" idx="4"/>
          </p:cNvCxnSpPr>
          <p:nvPr/>
        </p:nvCxnSpPr>
        <p:spPr>
          <a:xfrm rot="5400000" flipH="1" flipV="1">
            <a:off x="6215042" y="3571876"/>
            <a:ext cx="714380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直線矢印コネクタ 210"/>
          <p:cNvCxnSpPr>
            <a:stCxn id="173" idx="0"/>
            <a:endCxn id="175" idx="4"/>
          </p:cNvCxnSpPr>
          <p:nvPr/>
        </p:nvCxnSpPr>
        <p:spPr>
          <a:xfrm rot="16200000" flipV="1">
            <a:off x="5607819" y="3893347"/>
            <a:ext cx="71438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直線矢印コネクタ 211"/>
          <p:cNvCxnSpPr>
            <a:stCxn id="173" idx="0"/>
            <a:endCxn id="176" idx="4"/>
          </p:cNvCxnSpPr>
          <p:nvPr/>
        </p:nvCxnSpPr>
        <p:spPr>
          <a:xfrm rot="16200000" flipV="1">
            <a:off x="5786414" y="4071942"/>
            <a:ext cx="71438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直線矢印コネクタ 212"/>
          <p:cNvCxnSpPr>
            <a:stCxn id="173" idx="0"/>
            <a:endCxn id="178" idx="4"/>
          </p:cNvCxnSpPr>
          <p:nvPr/>
        </p:nvCxnSpPr>
        <p:spPr>
          <a:xfrm rot="5400000" flipH="1" flipV="1">
            <a:off x="6143604" y="3857628"/>
            <a:ext cx="71438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直線矢印コネクタ 213"/>
          <p:cNvCxnSpPr>
            <a:stCxn id="173" idx="0"/>
            <a:endCxn id="177" idx="4"/>
          </p:cNvCxnSpPr>
          <p:nvPr/>
        </p:nvCxnSpPr>
        <p:spPr>
          <a:xfrm rot="5400000" flipH="1" flipV="1">
            <a:off x="5965009" y="4036223"/>
            <a:ext cx="71438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>
            <a:stCxn id="173" idx="0"/>
            <a:endCxn id="180" idx="4"/>
          </p:cNvCxnSpPr>
          <p:nvPr/>
        </p:nvCxnSpPr>
        <p:spPr>
          <a:xfrm rot="5400000" flipH="1" flipV="1">
            <a:off x="6500794" y="3500438"/>
            <a:ext cx="71438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直線矢印コネクタ 215"/>
          <p:cNvCxnSpPr>
            <a:stCxn id="173" idx="0"/>
            <a:endCxn id="179" idx="4"/>
          </p:cNvCxnSpPr>
          <p:nvPr/>
        </p:nvCxnSpPr>
        <p:spPr>
          <a:xfrm rot="5400000" flipH="1" flipV="1">
            <a:off x="6322199" y="3679033"/>
            <a:ext cx="714380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直線矢印コネクタ 216"/>
          <p:cNvCxnSpPr>
            <a:stCxn id="174" idx="0"/>
            <a:endCxn id="175" idx="4"/>
          </p:cNvCxnSpPr>
          <p:nvPr/>
        </p:nvCxnSpPr>
        <p:spPr>
          <a:xfrm rot="16200000" flipV="1">
            <a:off x="5714976" y="3786190"/>
            <a:ext cx="71438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直線矢印コネクタ 217"/>
          <p:cNvCxnSpPr>
            <a:stCxn id="174" idx="0"/>
            <a:endCxn id="176" idx="4"/>
          </p:cNvCxnSpPr>
          <p:nvPr/>
        </p:nvCxnSpPr>
        <p:spPr>
          <a:xfrm rot="16200000" flipV="1">
            <a:off x="5893571" y="3964785"/>
            <a:ext cx="71438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直線矢印コネクタ 218"/>
          <p:cNvCxnSpPr>
            <a:stCxn id="174" idx="0"/>
            <a:endCxn id="178" idx="4"/>
          </p:cNvCxnSpPr>
          <p:nvPr/>
        </p:nvCxnSpPr>
        <p:spPr>
          <a:xfrm rot="5400000" flipH="1" flipV="1">
            <a:off x="6250761" y="3964785"/>
            <a:ext cx="71438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>
            <a:stCxn id="174" idx="0"/>
            <a:endCxn id="177" idx="4"/>
          </p:cNvCxnSpPr>
          <p:nvPr/>
        </p:nvCxnSpPr>
        <p:spPr>
          <a:xfrm rot="5400000" flipH="1" flipV="1">
            <a:off x="6072166" y="4143380"/>
            <a:ext cx="71438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>
            <a:stCxn id="174" idx="0"/>
            <a:endCxn id="180" idx="4"/>
          </p:cNvCxnSpPr>
          <p:nvPr/>
        </p:nvCxnSpPr>
        <p:spPr>
          <a:xfrm rot="5400000" flipH="1" flipV="1">
            <a:off x="6607951" y="3607595"/>
            <a:ext cx="71438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>
            <a:stCxn id="174" idx="0"/>
            <a:endCxn id="179" idx="4"/>
          </p:cNvCxnSpPr>
          <p:nvPr/>
        </p:nvCxnSpPr>
        <p:spPr>
          <a:xfrm rot="5400000" flipH="1" flipV="1">
            <a:off x="6429356" y="3786190"/>
            <a:ext cx="71438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3" name="正方形/長方形 222"/>
          <p:cNvSpPr/>
          <p:nvPr/>
        </p:nvSpPr>
        <p:spPr>
          <a:xfrm>
            <a:off x="5715008" y="5715015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4" name="円/楕円 223"/>
          <p:cNvSpPr/>
          <p:nvPr/>
        </p:nvSpPr>
        <p:spPr>
          <a:xfrm>
            <a:off x="6072230" y="57150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225" name="円/楕円 224"/>
          <p:cNvSpPr/>
          <p:nvPr/>
        </p:nvSpPr>
        <p:spPr>
          <a:xfrm>
            <a:off x="6429420" y="57150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226" name="円/楕円 225"/>
          <p:cNvSpPr/>
          <p:nvPr/>
        </p:nvSpPr>
        <p:spPr>
          <a:xfrm>
            <a:off x="6786610" y="571501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227" name="円/楕円 226"/>
          <p:cNvSpPr/>
          <p:nvPr/>
        </p:nvSpPr>
        <p:spPr>
          <a:xfrm>
            <a:off x="7143800" y="571501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228" name="円/楕円 227"/>
          <p:cNvSpPr/>
          <p:nvPr/>
        </p:nvSpPr>
        <p:spPr>
          <a:xfrm>
            <a:off x="7500990" y="571501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229" name="円/楕円 228"/>
          <p:cNvSpPr/>
          <p:nvPr/>
        </p:nvSpPr>
        <p:spPr>
          <a:xfrm>
            <a:off x="7858180" y="571501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230" name="円/楕円 229"/>
          <p:cNvSpPr/>
          <p:nvPr/>
        </p:nvSpPr>
        <p:spPr>
          <a:xfrm>
            <a:off x="6429356" y="4500570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231" name="直線矢印コネクタ 230"/>
          <p:cNvCxnSpPr>
            <a:stCxn id="230" idx="0"/>
            <a:endCxn id="175" idx="4"/>
          </p:cNvCxnSpPr>
          <p:nvPr/>
        </p:nvCxnSpPr>
        <p:spPr>
          <a:xfrm rot="16200000" flipV="1">
            <a:off x="5822133" y="3679033"/>
            <a:ext cx="714380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直線矢印コネクタ 231"/>
          <p:cNvCxnSpPr>
            <a:stCxn id="230" idx="0"/>
            <a:endCxn id="176" idx="4"/>
          </p:cNvCxnSpPr>
          <p:nvPr/>
        </p:nvCxnSpPr>
        <p:spPr>
          <a:xfrm rot="16200000" flipV="1">
            <a:off x="6000728" y="3857628"/>
            <a:ext cx="71438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直線矢印コネクタ 232"/>
          <p:cNvCxnSpPr>
            <a:stCxn id="230" idx="0"/>
            <a:endCxn id="178" idx="4"/>
          </p:cNvCxnSpPr>
          <p:nvPr/>
        </p:nvCxnSpPr>
        <p:spPr>
          <a:xfrm rot="5400000" flipH="1" flipV="1">
            <a:off x="6357918" y="4071942"/>
            <a:ext cx="71438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直線矢印コネクタ 233"/>
          <p:cNvCxnSpPr>
            <a:stCxn id="230" idx="0"/>
            <a:endCxn id="177" idx="4"/>
          </p:cNvCxnSpPr>
          <p:nvPr/>
        </p:nvCxnSpPr>
        <p:spPr>
          <a:xfrm rot="16200000" flipV="1">
            <a:off x="6179323" y="4036223"/>
            <a:ext cx="71438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直線矢印コネクタ 234"/>
          <p:cNvCxnSpPr>
            <a:stCxn id="230" idx="0"/>
            <a:endCxn id="180" idx="4"/>
          </p:cNvCxnSpPr>
          <p:nvPr/>
        </p:nvCxnSpPr>
        <p:spPr>
          <a:xfrm rot="5400000" flipH="1" flipV="1">
            <a:off x="6715108" y="3714752"/>
            <a:ext cx="71438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6" name="直線矢印コネクタ 235"/>
          <p:cNvCxnSpPr>
            <a:stCxn id="230" idx="0"/>
            <a:endCxn id="179" idx="4"/>
          </p:cNvCxnSpPr>
          <p:nvPr/>
        </p:nvCxnSpPr>
        <p:spPr>
          <a:xfrm rot="5400000" flipH="1" flipV="1">
            <a:off x="6536513" y="3893347"/>
            <a:ext cx="71438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7" name="円/楕円 236"/>
          <p:cNvSpPr/>
          <p:nvPr/>
        </p:nvSpPr>
        <p:spPr>
          <a:xfrm>
            <a:off x="7643802" y="3357562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238" name="直線矢印コネクタ 237"/>
          <p:cNvCxnSpPr>
            <a:endCxn id="237" idx="4"/>
          </p:cNvCxnSpPr>
          <p:nvPr/>
        </p:nvCxnSpPr>
        <p:spPr>
          <a:xfrm flipV="1">
            <a:off x="5429224" y="3786190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直線矢印コネクタ 238"/>
          <p:cNvCxnSpPr>
            <a:stCxn id="169" idx="0"/>
            <a:endCxn id="237" idx="4"/>
          </p:cNvCxnSpPr>
          <p:nvPr/>
        </p:nvCxnSpPr>
        <p:spPr>
          <a:xfrm rot="5400000" flipH="1" flipV="1">
            <a:off x="6250761" y="2893215"/>
            <a:ext cx="714380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" name="直線矢印コネクタ 239"/>
          <p:cNvCxnSpPr>
            <a:stCxn id="170" idx="0"/>
            <a:endCxn id="237" idx="4"/>
          </p:cNvCxnSpPr>
          <p:nvPr/>
        </p:nvCxnSpPr>
        <p:spPr>
          <a:xfrm rot="5400000" flipH="1" flipV="1">
            <a:off x="6357918" y="3000372"/>
            <a:ext cx="714380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直線矢印コネクタ 240"/>
          <p:cNvCxnSpPr>
            <a:stCxn id="171" idx="0"/>
            <a:endCxn id="237" idx="4"/>
          </p:cNvCxnSpPr>
          <p:nvPr/>
        </p:nvCxnSpPr>
        <p:spPr>
          <a:xfrm rot="5400000" flipH="1" flipV="1">
            <a:off x="6465075" y="3107529"/>
            <a:ext cx="714380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直線矢印コネクタ 241"/>
          <p:cNvCxnSpPr>
            <a:stCxn id="172" idx="0"/>
            <a:endCxn id="237" idx="4"/>
          </p:cNvCxnSpPr>
          <p:nvPr/>
        </p:nvCxnSpPr>
        <p:spPr>
          <a:xfrm rot="5400000" flipH="1" flipV="1">
            <a:off x="6572232" y="3214686"/>
            <a:ext cx="714380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3" name="直線矢印コネクタ 242"/>
          <p:cNvCxnSpPr>
            <a:stCxn id="173" idx="0"/>
            <a:endCxn id="237" idx="4"/>
          </p:cNvCxnSpPr>
          <p:nvPr/>
        </p:nvCxnSpPr>
        <p:spPr>
          <a:xfrm rot="5400000" flipH="1" flipV="1">
            <a:off x="6679389" y="3321843"/>
            <a:ext cx="714380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直線矢印コネクタ 243"/>
          <p:cNvCxnSpPr>
            <a:stCxn id="174" idx="0"/>
            <a:endCxn id="237" idx="4"/>
          </p:cNvCxnSpPr>
          <p:nvPr/>
        </p:nvCxnSpPr>
        <p:spPr>
          <a:xfrm rot="5400000" flipH="1" flipV="1">
            <a:off x="6786546" y="3429000"/>
            <a:ext cx="714380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直線矢印コネクタ 244"/>
          <p:cNvCxnSpPr>
            <a:stCxn id="230" idx="0"/>
            <a:endCxn id="237" idx="4"/>
          </p:cNvCxnSpPr>
          <p:nvPr/>
        </p:nvCxnSpPr>
        <p:spPr>
          <a:xfrm rot="5400000" flipH="1" flipV="1">
            <a:off x="6893703" y="3536157"/>
            <a:ext cx="714380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円/楕円 245"/>
          <p:cNvSpPr/>
          <p:nvPr/>
        </p:nvSpPr>
        <p:spPr>
          <a:xfrm>
            <a:off x="4714908" y="5715016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247" name="円/楕円 246"/>
          <p:cNvSpPr/>
          <p:nvPr/>
        </p:nvSpPr>
        <p:spPr>
          <a:xfrm>
            <a:off x="5072066" y="571501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248" name="円/楕円 247"/>
          <p:cNvSpPr/>
          <p:nvPr/>
        </p:nvSpPr>
        <p:spPr>
          <a:xfrm>
            <a:off x="8215338" y="571501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249" name="円/楕円 248"/>
          <p:cNvSpPr/>
          <p:nvPr/>
        </p:nvSpPr>
        <p:spPr>
          <a:xfrm>
            <a:off x="6857984" y="4500570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250" name="円/楕円 249"/>
          <p:cNvSpPr/>
          <p:nvPr/>
        </p:nvSpPr>
        <p:spPr>
          <a:xfrm>
            <a:off x="7072298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251" name="円/楕円 250"/>
          <p:cNvSpPr/>
          <p:nvPr/>
        </p:nvSpPr>
        <p:spPr>
          <a:xfrm>
            <a:off x="7286612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252" name="円/楕円 251"/>
          <p:cNvSpPr/>
          <p:nvPr/>
        </p:nvSpPr>
        <p:spPr>
          <a:xfrm>
            <a:off x="7500926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253" name="円/楕円 252"/>
          <p:cNvSpPr/>
          <p:nvPr/>
        </p:nvSpPr>
        <p:spPr>
          <a:xfrm>
            <a:off x="7715240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254" name="円/楕円 253"/>
          <p:cNvSpPr/>
          <p:nvPr/>
        </p:nvSpPr>
        <p:spPr>
          <a:xfrm>
            <a:off x="7929554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255" name="円/楕円 254"/>
          <p:cNvSpPr/>
          <p:nvPr/>
        </p:nvSpPr>
        <p:spPr>
          <a:xfrm>
            <a:off x="8143868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256" name="円/楕円 255"/>
          <p:cNvSpPr/>
          <p:nvPr/>
        </p:nvSpPr>
        <p:spPr>
          <a:xfrm>
            <a:off x="5500662" y="335756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257" name="円/楕円 256"/>
          <p:cNvSpPr/>
          <p:nvPr/>
        </p:nvSpPr>
        <p:spPr>
          <a:xfrm>
            <a:off x="5857852" y="335756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258" name="円/楕円 257"/>
          <p:cNvSpPr/>
          <p:nvPr/>
        </p:nvSpPr>
        <p:spPr>
          <a:xfrm>
            <a:off x="6215042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259" name="円/楕円 258"/>
          <p:cNvSpPr/>
          <p:nvPr/>
        </p:nvSpPr>
        <p:spPr>
          <a:xfrm>
            <a:off x="6572232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260" name="円/楕円 259"/>
          <p:cNvSpPr/>
          <p:nvPr/>
        </p:nvSpPr>
        <p:spPr>
          <a:xfrm>
            <a:off x="6929422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261" name="円/楕円 260"/>
          <p:cNvSpPr/>
          <p:nvPr/>
        </p:nvSpPr>
        <p:spPr>
          <a:xfrm>
            <a:off x="7286612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262" name="直線矢印コネクタ 261"/>
          <p:cNvCxnSpPr>
            <a:stCxn id="249" idx="0"/>
            <a:endCxn id="256" idx="4"/>
          </p:cNvCxnSpPr>
          <p:nvPr/>
        </p:nvCxnSpPr>
        <p:spPr>
          <a:xfrm rot="16200000" flipV="1">
            <a:off x="6036447" y="3464719"/>
            <a:ext cx="714380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直線矢印コネクタ 262"/>
          <p:cNvCxnSpPr>
            <a:stCxn id="249" idx="0"/>
            <a:endCxn id="257" idx="4"/>
          </p:cNvCxnSpPr>
          <p:nvPr/>
        </p:nvCxnSpPr>
        <p:spPr>
          <a:xfrm rot="16200000" flipV="1">
            <a:off x="6215042" y="3643314"/>
            <a:ext cx="714380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直線矢印コネクタ 263"/>
          <p:cNvCxnSpPr>
            <a:stCxn id="249" idx="0"/>
            <a:endCxn id="259" idx="4"/>
          </p:cNvCxnSpPr>
          <p:nvPr/>
        </p:nvCxnSpPr>
        <p:spPr>
          <a:xfrm rot="16200000" flipV="1">
            <a:off x="6572232" y="4000504"/>
            <a:ext cx="714380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直線矢印コネクタ 264"/>
          <p:cNvCxnSpPr>
            <a:stCxn id="249" idx="0"/>
            <a:endCxn id="258" idx="4"/>
          </p:cNvCxnSpPr>
          <p:nvPr/>
        </p:nvCxnSpPr>
        <p:spPr>
          <a:xfrm rot="16200000" flipV="1">
            <a:off x="6393637" y="3821909"/>
            <a:ext cx="71438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直線矢印コネクタ 265"/>
          <p:cNvCxnSpPr>
            <a:stCxn id="249" idx="0"/>
            <a:endCxn id="261" idx="4"/>
          </p:cNvCxnSpPr>
          <p:nvPr/>
        </p:nvCxnSpPr>
        <p:spPr>
          <a:xfrm rot="5400000" flipH="1" flipV="1">
            <a:off x="6929422" y="3929066"/>
            <a:ext cx="71438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7" name="直線矢印コネクタ 266"/>
          <p:cNvCxnSpPr>
            <a:stCxn id="249" idx="0"/>
            <a:endCxn id="260" idx="4"/>
          </p:cNvCxnSpPr>
          <p:nvPr/>
        </p:nvCxnSpPr>
        <p:spPr>
          <a:xfrm rot="5400000" flipH="1" flipV="1">
            <a:off x="6750827" y="4107661"/>
            <a:ext cx="714380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直線矢印コネクタ 267"/>
          <p:cNvCxnSpPr>
            <a:stCxn id="250" idx="0"/>
            <a:endCxn id="256" idx="4"/>
          </p:cNvCxnSpPr>
          <p:nvPr/>
        </p:nvCxnSpPr>
        <p:spPr>
          <a:xfrm rot="16200000" flipV="1">
            <a:off x="6143604" y="3357562"/>
            <a:ext cx="714380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直線矢印コネクタ 268"/>
          <p:cNvCxnSpPr>
            <a:stCxn id="250" idx="0"/>
            <a:endCxn id="257" idx="4"/>
          </p:cNvCxnSpPr>
          <p:nvPr/>
        </p:nvCxnSpPr>
        <p:spPr>
          <a:xfrm rot="16200000" flipV="1">
            <a:off x="6322199" y="3536157"/>
            <a:ext cx="714380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直線矢印コネクタ 269"/>
          <p:cNvCxnSpPr>
            <a:stCxn id="250" idx="0"/>
            <a:endCxn id="259" idx="4"/>
          </p:cNvCxnSpPr>
          <p:nvPr/>
        </p:nvCxnSpPr>
        <p:spPr>
          <a:xfrm rot="16200000" flipV="1">
            <a:off x="6679389" y="3893347"/>
            <a:ext cx="71438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1" name="直線矢印コネクタ 270"/>
          <p:cNvCxnSpPr>
            <a:stCxn id="250" idx="0"/>
            <a:endCxn id="258" idx="4"/>
          </p:cNvCxnSpPr>
          <p:nvPr/>
        </p:nvCxnSpPr>
        <p:spPr>
          <a:xfrm rot="16200000" flipV="1">
            <a:off x="6500794" y="3714752"/>
            <a:ext cx="71438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直線矢印コネクタ 271"/>
          <p:cNvCxnSpPr>
            <a:stCxn id="250" idx="0"/>
            <a:endCxn id="261" idx="4"/>
          </p:cNvCxnSpPr>
          <p:nvPr/>
        </p:nvCxnSpPr>
        <p:spPr>
          <a:xfrm rot="5400000" flipH="1" flipV="1">
            <a:off x="7036579" y="4036223"/>
            <a:ext cx="71438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3" name="直線矢印コネクタ 272"/>
          <p:cNvCxnSpPr>
            <a:stCxn id="250" idx="0"/>
            <a:endCxn id="260" idx="4"/>
          </p:cNvCxnSpPr>
          <p:nvPr/>
        </p:nvCxnSpPr>
        <p:spPr>
          <a:xfrm rot="16200000" flipV="1">
            <a:off x="6857984" y="4071942"/>
            <a:ext cx="71438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4" name="直線矢印コネクタ 273"/>
          <p:cNvCxnSpPr>
            <a:stCxn id="251" idx="0"/>
            <a:endCxn id="256" idx="4"/>
          </p:cNvCxnSpPr>
          <p:nvPr/>
        </p:nvCxnSpPr>
        <p:spPr>
          <a:xfrm rot="16200000" flipV="1">
            <a:off x="6250761" y="3250405"/>
            <a:ext cx="714380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5" name="直線矢印コネクタ 274"/>
          <p:cNvCxnSpPr>
            <a:stCxn id="251" idx="0"/>
            <a:endCxn id="257" idx="4"/>
          </p:cNvCxnSpPr>
          <p:nvPr/>
        </p:nvCxnSpPr>
        <p:spPr>
          <a:xfrm rot="16200000" flipV="1">
            <a:off x="6429356" y="3429000"/>
            <a:ext cx="714380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直線矢印コネクタ 275"/>
          <p:cNvCxnSpPr>
            <a:stCxn id="251" idx="0"/>
            <a:endCxn id="259" idx="4"/>
          </p:cNvCxnSpPr>
          <p:nvPr/>
        </p:nvCxnSpPr>
        <p:spPr>
          <a:xfrm rot="16200000" flipV="1">
            <a:off x="6786546" y="3786190"/>
            <a:ext cx="71438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7" name="直線矢印コネクタ 276"/>
          <p:cNvCxnSpPr>
            <a:stCxn id="251" idx="0"/>
            <a:endCxn id="258" idx="4"/>
          </p:cNvCxnSpPr>
          <p:nvPr/>
        </p:nvCxnSpPr>
        <p:spPr>
          <a:xfrm rot="16200000" flipV="1">
            <a:off x="6607951" y="3607595"/>
            <a:ext cx="71438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8" name="直線矢印コネクタ 277"/>
          <p:cNvCxnSpPr>
            <a:stCxn id="251" idx="0"/>
            <a:endCxn id="261" idx="4"/>
          </p:cNvCxnSpPr>
          <p:nvPr/>
        </p:nvCxnSpPr>
        <p:spPr>
          <a:xfrm rot="5400000" flipH="1" flipV="1">
            <a:off x="7143736" y="4143380"/>
            <a:ext cx="71438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9" name="直線矢印コネクタ 278"/>
          <p:cNvCxnSpPr>
            <a:stCxn id="251" idx="0"/>
            <a:endCxn id="260" idx="4"/>
          </p:cNvCxnSpPr>
          <p:nvPr/>
        </p:nvCxnSpPr>
        <p:spPr>
          <a:xfrm rot="16200000" flipV="1">
            <a:off x="6965141" y="3964785"/>
            <a:ext cx="71438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0" name="直線矢印コネクタ 279"/>
          <p:cNvCxnSpPr>
            <a:stCxn id="252" idx="0"/>
            <a:endCxn id="256" idx="4"/>
          </p:cNvCxnSpPr>
          <p:nvPr/>
        </p:nvCxnSpPr>
        <p:spPr>
          <a:xfrm rot="16200000" flipV="1">
            <a:off x="6357918" y="3143248"/>
            <a:ext cx="714380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1" name="直線矢印コネクタ 280"/>
          <p:cNvCxnSpPr>
            <a:stCxn id="252" idx="0"/>
            <a:endCxn id="257" idx="4"/>
          </p:cNvCxnSpPr>
          <p:nvPr/>
        </p:nvCxnSpPr>
        <p:spPr>
          <a:xfrm rot="16200000" flipV="1">
            <a:off x="6536513" y="3321843"/>
            <a:ext cx="714380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2" name="直線矢印コネクタ 281"/>
          <p:cNvCxnSpPr>
            <a:stCxn id="252" idx="0"/>
            <a:endCxn id="259" idx="4"/>
          </p:cNvCxnSpPr>
          <p:nvPr/>
        </p:nvCxnSpPr>
        <p:spPr>
          <a:xfrm rot="16200000" flipV="1">
            <a:off x="6893703" y="3679033"/>
            <a:ext cx="714380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3" name="直線矢印コネクタ 282"/>
          <p:cNvCxnSpPr>
            <a:stCxn id="252" idx="0"/>
            <a:endCxn id="258" idx="4"/>
          </p:cNvCxnSpPr>
          <p:nvPr/>
        </p:nvCxnSpPr>
        <p:spPr>
          <a:xfrm rot="16200000" flipV="1">
            <a:off x="6715108" y="3500438"/>
            <a:ext cx="71438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4" name="直線矢印コネクタ 283"/>
          <p:cNvCxnSpPr>
            <a:stCxn id="252" idx="0"/>
            <a:endCxn id="261" idx="4"/>
          </p:cNvCxnSpPr>
          <p:nvPr/>
        </p:nvCxnSpPr>
        <p:spPr>
          <a:xfrm rot="16200000" flipV="1">
            <a:off x="7250893" y="4036223"/>
            <a:ext cx="71438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直線矢印コネクタ 284"/>
          <p:cNvCxnSpPr>
            <a:stCxn id="252" idx="0"/>
            <a:endCxn id="260" idx="4"/>
          </p:cNvCxnSpPr>
          <p:nvPr/>
        </p:nvCxnSpPr>
        <p:spPr>
          <a:xfrm rot="16200000" flipV="1">
            <a:off x="7072298" y="3857628"/>
            <a:ext cx="71438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" name="直線矢印コネクタ 285"/>
          <p:cNvCxnSpPr>
            <a:stCxn id="253" idx="0"/>
            <a:endCxn id="256" idx="4"/>
          </p:cNvCxnSpPr>
          <p:nvPr/>
        </p:nvCxnSpPr>
        <p:spPr>
          <a:xfrm rot="16200000" flipV="1">
            <a:off x="6465075" y="3036091"/>
            <a:ext cx="714380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直線矢印コネクタ 286"/>
          <p:cNvCxnSpPr>
            <a:stCxn id="253" idx="0"/>
            <a:endCxn id="257" idx="4"/>
          </p:cNvCxnSpPr>
          <p:nvPr/>
        </p:nvCxnSpPr>
        <p:spPr>
          <a:xfrm rot="16200000" flipV="1">
            <a:off x="6643670" y="3214686"/>
            <a:ext cx="714380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直線矢印コネクタ 287"/>
          <p:cNvCxnSpPr>
            <a:stCxn id="253" idx="0"/>
            <a:endCxn id="259" idx="4"/>
          </p:cNvCxnSpPr>
          <p:nvPr/>
        </p:nvCxnSpPr>
        <p:spPr>
          <a:xfrm rot="16200000" flipV="1">
            <a:off x="7000860" y="3571876"/>
            <a:ext cx="714380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直線矢印コネクタ 288"/>
          <p:cNvCxnSpPr>
            <a:stCxn id="253" idx="0"/>
            <a:endCxn id="258" idx="4"/>
          </p:cNvCxnSpPr>
          <p:nvPr/>
        </p:nvCxnSpPr>
        <p:spPr>
          <a:xfrm rot="16200000" flipV="1">
            <a:off x="6822265" y="3393281"/>
            <a:ext cx="71438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直線矢印コネクタ 289"/>
          <p:cNvCxnSpPr>
            <a:stCxn id="253" idx="0"/>
            <a:endCxn id="261" idx="4"/>
          </p:cNvCxnSpPr>
          <p:nvPr/>
        </p:nvCxnSpPr>
        <p:spPr>
          <a:xfrm rot="16200000" flipV="1">
            <a:off x="7358050" y="3929066"/>
            <a:ext cx="71438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直線矢印コネクタ 290"/>
          <p:cNvCxnSpPr>
            <a:stCxn id="253" idx="0"/>
            <a:endCxn id="260" idx="4"/>
          </p:cNvCxnSpPr>
          <p:nvPr/>
        </p:nvCxnSpPr>
        <p:spPr>
          <a:xfrm rot="16200000" flipV="1">
            <a:off x="7179455" y="3750471"/>
            <a:ext cx="714380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直線矢印コネクタ 291"/>
          <p:cNvCxnSpPr>
            <a:stCxn id="254" idx="0"/>
            <a:endCxn id="256" idx="4"/>
          </p:cNvCxnSpPr>
          <p:nvPr/>
        </p:nvCxnSpPr>
        <p:spPr>
          <a:xfrm rot="16200000" flipV="1">
            <a:off x="6572232" y="2928934"/>
            <a:ext cx="714380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直線矢印コネクタ 292"/>
          <p:cNvCxnSpPr>
            <a:stCxn id="254" idx="0"/>
            <a:endCxn id="257" idx="4"/>
          </p:cNvCxnSpPr>
          <p:nvPr/>
        </p:nvCxnSpPr>
        <p:spPr>
          <a:xfrm rot="16200000" flipV="1">
            <a:off x="6750827" y="3107529"/>
            <a:ext cx="714380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4" name="直線矢印コネクタ 293"/>
          <p:cNvCxnSpPr>
            <a:stCxn id="254" idx="0"/>
            <a:endCxn id="259" idx="4"/>
          </p:cNvCxnSpPr>
          <p:nvPr/>
        </p:nvCxnSpPr>
        <p:spPr>
          <a:xfrm rot="16200000" flipV="1">
            <a:off x="7108017" y="3464719"/>
            <a:ext cx="714380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直線矢印コネクタ 294"/>
          <p:cNvCxnSpPr>
            <a:stCxn id="254" idx="0"/>
            <a:endCxn id="258" idx="4"/>
          </p:cNvCxnSpPr>
          <p:nvPr/>
        </p:nvCxnSpPr>
        <p:spPr>
          <a:xfrm rot="16200000" flipV="1">
            <a:off x="6929422" y="3286124"/>
            <a:ext cx="71438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6" name="直線矢印コネクタ 295"/>
          <p:cNvCxnSpPr>
            <a:stCxn id="254" idx="0"/>
            <a:endCxn id="261" idx="4"/>
          </p:cNvCxnSpPr>
          <p:nvPr/>
        </p:nvCxnSpPr>
        <p:spPr>
          <a:xfrm rot="16200000" flipV="1">
            <a:off x="7465207" y="3821909"/>
            <a:ext cx="71438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7" name="直線矢印コネクタ 296"/>
          <p:cNvCxnSpPr>
            <a:stCxn id="254" idx="0"/>
            <a:endCxn id="260" idx="4"/>
          </p:cNvCxnSpPr>
          <p:nvPr/>
        </p:nvCxnSpPr>
        <p:spPr>
          <a:xfrm rot="16200000" flipV="1">
            <a:off x="7286612" y="3643314"/>
            <a:ext cx="714380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直線矢印コネクタ 297"/>
          <p:cNvCxnSpPr>
            <a:stCxn id="255" idx="0"/>
            <a:endCxn id="256" idx="4"/>
          </p:cNvCxnSpPr>
          <p:nvPr/>
        </p:nvCxnSpPr>
        <p:spPr>
          <a:xfrm rot="16200000" flipV="1">
            <a:off x="6679389" y="2821777"/>
            <a:ext cx="714380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直線矢印コネクタ 298"/>
          <p:cNvCxnSpPr>
            <a:stCxn id="255" idx="0"/>
            <a:endCxn id="257" idx="4"/>
          </p:cNvCxnSpPr>
          <p:nvPr/>
        </p:nvCxnSpPr>
        <p:spPr>
          <a:xfrm rot="16200000" flipV="1">
            <a:off x="6857984" y="3000372"/>
            <a:ext cx="714380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直線矢印コネクタ 299"/>
          <p:cNvCxnSpPr>
            <a:stCxn id="255" idx="0"/>
            <a:endCxn id="259" idx="4"/>
          </p:cNvCxnSpPr>
          <p:nvPr/>
        </p:nvCxnSpPr>
        <p:spPr>
          <a:xfrm rot="16200000" flipV="1">
            <a:off x="7215174" y="3357562"/>
            <a:ext cx="714380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直線矢印コネクタ 300"/>
          <p:cNvCxnSpPr>
            <a:stCxn id="255" idx="0"/>
            <a:endCxn id="258" idx="4"/>
          </p:cNvCxnSpPr>
          <p:nvPr/>
        </p:nvCxnSpPr>
        <p:spPr>
          <a:xfrm rot="16200000" flipV="1">
            <a:off x="7036579" y="3178967"/>
            <a:ext cx="714380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直線矢印コネクタ 301"/>
          <p:cNvCxnSpPr>
            <a:stCxn id="255" idx="0"/>
            <a:endCxn id="261" idx="4"/>
          </p:cNvCxnSpPr>
          <p:nvPr/>
        </p:nvCxnSpPr>
        <p:spPr>
          <a:xfrm rot="16200000" flipV="1">
            <a:off x="7572364" y="3714752"/>
            <a:ext cx="71438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直線矢印コネクタ 302"/>
          <p:cNvCxnSpPr>
            <a:stCxn id="255" idx="0"/>
            <a:endCxn id="260" idx="4"/>
          </p:cNvCxnSpPr>
          <p:nvPr/>
        </p:nvCxnSpPr>
        <p:spPr>
          <a:xfrm rot="16200000" flipV="1">
            <a:off x="7393769" y="3536157"/>
            <a:ext cx="714380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4" name="円/楕円 303"/>
          <p:cNvSpPr/>
          <p:nvPr/>
        </p:nvSpPr>
        <p:spPr>
          <a:xfrm>
            <a:off x="8358182" y="4500570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305" name="直線矢印コネクタ 304"/>
          <p:cNvCxnSpPr>
            <a:stCxn id="304" idx="0"/>
            <a:endCxn id="256" idx="4"/>
          </p:cNvCxnSpPr>
          <p:nvPr/>
        </p:nvCxnSpPr>
        <p:spPr>
          <a:xfrm rot="16200000" flipV="1">
            <a:off x="6786546" y="2714620"/>
            <a:ext cx="714380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6" name="直線矢印コネクタ 305"/>
          <p:cNvCxnSpPr>
            <a:stCxn id="304" idx="0"/>
            <a:endCxn id="257" idx="4"/>
          </p:cNvCxnSpPr>
          <p:nvPr/>
        </p:nvCxnSpPr>
        <p:spPr>
          <a:xfrm rot="16200000" flipV="1">
            <a:off x="6965141" y="2893215"/>
            <a:ext cx="714380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直線矢印コネクタ 306"/>
          <p:cNvCxnSpPr>
            <a:stCxn id="304" idx="0"/>
            <a:endCxn id="259" idx="4"/>
          </p:cNvCxnSpPr>
          <p:nvPr/>
        </p:nvCxnSpPr>
        <p:spPr>
          <a:xfrm rot="16200000" flipV="1">
            <a:off x="7322331" y="3250405"/>
            <a:ext cx="714380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直線矢印コネクタ 307"/>
          <p:cNvCxnSpPr>
            <a:stCxn id="304" idx="0"/>
            <a:endCxn id="258" idx="4"/>
          </p:cNvCxnSpPr>
          <p:nvPr/>
        </p:nvCxnSpPr>
        <p:spPr>
          <a:xfrm rot="16200000" flipV="1">
            <a:off x="7143736" y="3071810"/>
            <a:ext cx="714380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直線矢印コネクタ 308"/>
          <p:cNvCxnSpPr>
            <a:stCxn id="304" idx="0"/>
            <a:endCxn id="261" idx="4"/>
          </p:cNvCxnSpPr>
          <p:nvPr/>
        </p:nvCxnSpPr>
        <p:spPr>
          <a:xfrm rot="16200000" flipV="1">
            <a:off x="7679521" y="3607595"/>
            <a:ext cx="71438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直線矢印コネクタ 309"/>
          <p:cNvCxnSpPr>
            <a:stCxn id="304" idx="0"/>
            <a:endCxn id="260" idx="4"/>
          </p:cNvCxnSpPr>
          <p:nvPr/>
        </p:nvCxnSpPr>
        <p:spPr>
          <a:xfrm rot="16200000" flipV="1">
            <a:off x="7500926" y="3429000"/>
            <a:ext cx="714380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1" name="円/楕円 310"/>
          <p:cNvSpPr/>
          <p:nvPr/>
        </p:nvSpPr>
        <p:spPr>
          <a:xfrm>
            <a:off x="7643802" y="3357562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312" name="直線矢印コネクタ 311"/>
          <p:cNvCxnSpPr>
            <a:stCxn id="171" idx="0"/>
            <a:endCxn id="311" idx="4"/>
          </p:cNvCxnSpPr>
          <p:nvPr/>
        </p:nvCxnSpPr>
        <p:spPr>
          <a:xfrm rot="5400000" flipH="1" flipV="1">
            <a:off x="6465075" y="3107529"/>
            <a:ext cx="714380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3" name="直線矢印コネクタ 312"/>
          <p:cNvCxnSpPr>
            <a:stCxn id="250" idx="0"/>
            <a:endCxn id="311" idx="4"/>
          </p:cNvCxnSpPr>
          <p:nvPr/>
        </p:nvCxnSpPr>
        <p:spPr>
          <a:xfrm rot="5400000" flipH="1" flipV="1">
            <a:off x="7215174" y="3857628"/>
            <a:ext cx="71438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" name="直線矢印コネクタ 313"/>
          <p:cNvCxnSpPr>
            <a:stCxn id="251" idx="0"/>
            <a:endCxn id="311" idx="4"/>
          </p:cNvCxnSpPr>
          <p:nvPr/>
        </p:nvCxnSpPr>
        <p:spPr>
          <a:xfrm rot="5400000" flipH="1" flipV="1">
            <a:off x="7322331" y="3964785"/>
            <a:ext cx="71438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5" name="直線矢印コネクタ 314"/>
          <p:cNvCxnSpPr>
            <a:stCxn id="252" idx="0"/>
            <a:endCxn id="311" idx="4"/>
          </p:cNvCxnSpPr>
          <p:nvPr/>
        </p:nvCxnSpPr>
        <p:spPr>
          <a:xfrm rot="5400000" flipH="1" flipV="1">
            <a:off x="7429488" y="4071942"/>
            <a:ext cx="71438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6" name="直線矢印コネクタ 315"/>
          <p:cNvCxnSpPr>
            <a:stCxn id="253" idx="0"/>
            <a:endCxn id="311" idx="4"/>
          </p:cNvCxnSpPr>
          <p:nvPr/>
        </p:nvCxnSpPr>
        <p:spPr>
          <a:xfrm rot="16200000" flipV="1">
            <a:off x="7536645" y="4107661"/>
            <a:ext cx="714380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7" name="直線矢印コネクタ 316"/>
          <p:cNvCxnSpPr>
            <a:stCxn id="254" idx="0"/>
            <a:endCxn id="311" idx="4"/>
          </p:cNvCxnSpPr>
          <p:nvPr/>
        </p:nvCxnSpPr>
        <p:spPr>
          <a:xfrm rot="16200000" flipV="1">
            <a:off x="7643802" y="4000504"/>
            <a:ext cx="714380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8" name="直線矢印コネクタ 317"/>
          <p:cNvCxnSpPr>
            <a:stCxn id="255" idx="0"/>
            <a:endCxn id="311" idx="4"/>
          </p:cNvCxnSpPr>
          <p:nvPr/>
        </p:nvCxnSpPr>
        <p:spPr>
          <a:xfrm rot="16200000" flipV="1">
            <a:off x="7750959" y="3893347"/>
            <a:ext cx="71438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9" name="直線矢印コネクタ 318"/>
          <p:cNvCxnSpPr>
            <a:stCxn id="304" idx="0"/>
            <a:endCxn id="311" idx="4"/>
          </p:cNvCxnSpPr>
          <p:nvPr/>
        </p:nvCxnSpPr>
        <p:spPr>
          <a:xfrm rot="16200000" flipV="1">
            <a:off x="7858116" y="3786190"/>
            <a:ext cx="71438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0" name="上矢印 319"/>
          <p:cNvSpPr/>
          <p:nvPr/>
        </p:nvSpPr>
        <p:spPr>
          <a:xfrm rot="2700000">
            <a:off x="7324432" y="4923180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上矢印 320"/>
          <p:cNvSpPr/>
          <p:nvPr/>
        </p:nvSpPr>
        <p:spPr>
          <a:xfrm rot="18900000">
            <a:off x="6161328" y="4923180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2" name="カギ線コネクタ 595"/>
          <p:cNvCxnSpPr>
            <a:stCxn id="246" idx="0"/>
          </p:cNvCxnSpPr>
          <p:nvPr/>
        </p:nvCxnSpPr>
        <p:spPr>
          <a:xfrm rot="5400000" flipH="1" flipV="1">
            <a:off x="5536430" y="4822056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3" name="カギ線コネクタ 595"/>
          <p:cNvCxnSpPr>
            <a:stCxn id="247" idx="0"/>
          </p:cNvCxnSpPr>
          <p:nvPr/>
        </p:nvCxnSpPr>
        <p:spPr>
          <a:xfrm rot="5400000" flipH="1" flipV="1">
            <a:off x="6286512" y="4500570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4" name="正方形/長方形 323"/>
          <p:cNvSpPr/>
          <p:nvPr/>
        </p:nvSpPr>
        <p:spPr>
          <a:xfrm>
            <a:off x="5572100" y="3416858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325" name="正方形/長方形 324"/>
          <p:cNvSpPr/>
          <p:nvPr/>
        </p:nvSpPr>
        <p:spPr>
          <a:xfrm>
            <a:off x="6143604" y="5786453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326" name="正方形/長方形 325"/>
          <p:cNvSpPr/>
          <p:nvPr/>
        </p:nvSpPr>
        <p:spPr>
          <a:xfrm>
            <a:off x="4786282" y="5786453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327" name="正方形/長方形 326"/>
          <p:cNvSpPr/>
          <p:nvPr/>
        </p:nvSpPr>
        <p:spPr>
          <a:xfrm>
            <a:off x="5572100" y="5786453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328" name="正方形/長方形 327"/>
          <p:cNvSpPr/>
          <p:nvPr/>
        </p:nvSpPr>
        <p:spPr>
          <a:xfrm>
            <a:off x="5357786" y="2214554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9" name="円/楕円 328"/>
          <p:cNvSpPr/>
          <p:nvPr/>
        </p:nvSpPr>
        <p:spPr>
          <a:xfrm>
            <a:off x="5715008" y="221455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30" name="円/楕円 329"/>
          <p:cNvSpPr/>
          <p:nvPr/>
        </p:nvSpPr>
        <p:spPr>
          <a:xfrm>
            <a:off x="6072198" y="221455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31" name="円/楕円 330"/>
          <p:cNvSpPr/>
          <p:nvPr/>
        </p:nvSpPr>
        <p:spPr>
          <a:xfrm>
            <a:off x="6429388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32" name="円/楕円 331"/>
          <p:cNvSpPr/>
          <p:nvPr/>
        </p:nvSpPr>
        <p:spPr>
          <a:xfrm>
            <a:off x="6786578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33" name="円/楕円 332"/>
          <p:cNvSpPr/>
          <p:nvPr/>
        </p:nvSpPr>
        <p:spPr>
          <a:xfrm>
            <a:off x="7143768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34" name="円/楕円 333"/>
          <p:cNvSpPr/>
          <p:nvPr/>
        </p:nvSpPr>
        <p:spPr>
          <a:xfrm>
            <a:off x="7500958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35" name="円/楕円 334"/>
          <p:cNvSpPr/>
          <p:nvPr/>
        </p:nvSpPr>
        <p:spPr>
          <a:xfrm>
            <a:off x="7858116" y="2214555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36" name="正方形/長方形 335"/>
          <p:cNvSpPr/>
          <p:nvPr/>
        </p:nvSpPr>
        <p:spPr>
          <a:xfrm>
            <a:off x="5786414" y="2285992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y[t+1]</a:t>
            </a:r>
            <a:endParaRPr kumimoji="1" lang="ja-JP" altLang="en-US" dirty="0"/>
          </a:p>
        </p:txBody>
      </p:sp>
      <p:sp>
        <p:nvSpPr>
          <p:cNvPr id="337" name="正方形/長方形 336"/>
          <p:cNvSpPr/>
          <p:nvPr/>
        </p:nvSpPr>
        <p:spPr>
          <a:xfrm>
            <a:off x="5214910" y="2285992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338" name="円/楕円 337"/>
          <p:cNvSpPr/>
          <p:nvPr/>
        </p:nvSpPr>
        <p:spPr>
          <a:xfrm>
            <a:off x="4572000" y="2768671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339" name="円/楕円 338"/>
          <p:cNvSpPr/>
          <p:nvPr/>
        </p:nvSpPr>
        <p:spPr>
          <a:xfrm>
            <a:off x="4929158" y="2768671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340" name="正方形/長方形 339"/>
          <p:cNvSpPr/>
          <p:nvPr/>
        </p:nvSpPr>
        <p:spPr>
          <a:xfrm>
            <a:off x="4643406" y="2840108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a[t+1]</a:t>
            </a:r>
            <a:endParaRPr kumimoji="1" lang="ja-JP" altLang="en-US" dirty="0"/>
          </a:p>
        </p:txBody>
      </p:sp>
      <p:sp>
        <p:nvSpPr>
          <p:cNvPr id="341" name="上矢印 340"/>
          <p:cNvSpPr/>
          <p:nvPr/>
        </p:nvSpPr>
        <p:spPr>
          <a:xfrm rot="9736512">
            <a:off x="5396185" y="2620003"/>
            <a:ext cx="500066" cy="71827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上矢印 341"/>
          <p:cNvSpPr/>
          <p:nvPr/>
        </p:nvSpPr>
        <p:spPr>
          <a:xfrm rot="8993587">
            <a:off x="5610499" y="2538370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3" name="直線コネクタ 342"/>
          <p:cNvCxnSpPr/>
          <p:nvPr/>
        </p:nvCxnSpPr>
        <p:spPr>
          <a:xfrm>
            <a:off x="7429488" y="2981396"/>
            <a:ext cx="71438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5" name="左カーブ矢印 344"/>
          <p:cNvSpPr/>
          <p:nvPr/>
        </p:nvSpPr>
        <p:spPr>
          <a:xfrm flipV="1">
            <a:off x="7929554" y="2071678"/>
            <a:ext cx="785850" cy="1643074"/>
          </a:xfrm>
          <a:prstGeom prst="curvedLeftArrow">
            <a:avLst>
              <a:gd name="adj1" fmla="val 46939"/>
              <a:gd name="adj2" fmla="val 98189"/>
              <a:gd name="adj3" fmla="val 25000"/>
            </a:avLst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6" name="上矢印 345"/>
          <p:cNvSpPr/>
          <p:nvPr/>
        </p:nvSpPr>
        <p:spPr>
          <a:xfrm rot="8628810">
            <a:off x="5955321" y="2501439"/>
            <a:ext cx="500066" cy="942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上矢印 346"/>
          <p:cNvSpPr/>
          <p:nvPr/>
        </p:nvSpPr>
        <p:spPr>
          <a:xfrm rot="8086605">
            <a:off x="6455353" y="2396962"/>
            <a:ext cx="500066" cy="1086620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上矢印 347"/>
          <p:cNvSpPr/>
          <p:nvPr/>
        </p:nvSpPr>
        <p:spPr>
          <a:xfrm rot="7898290">
            <a:off x="6112021" y="2460758"/>
            <a:ext cx="500066" cy="1019165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上矢印 348"/>
          <p:cNvSpPr/>
          <p:nvPr/>
        </p:nvSpPr>
        <p:spPr>
          <a:xfrm rot="7371379">
            <a:off x="6565608" y="2297218"/>
            <a:ext cx="500066" cy="1287730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左カーブ矢印 343"/>
          <p:cNvSpPr/>
          <p:nvPr/>
        </p:nvSpPr>
        <p:spPr>
          <a:xfrm>
            <a:off x="8000992" y="3357562"/>
            <a:ext cx="928726" cy="3000396"/>
          </a:xfrm>
          <a:prstGeom prst="curvedLeftArrow">
            <a:avLst>
              <a:gd name="adj1" fmla="val 44716"/>
              <a:gd name="adj2" fmla="val 87162"/>
              <a:gd name="adj3" fmla="val 25000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0" name="テキスト ボックス 349"/>
          <p:cNvSpPr txBox="1"/>
          <p:nvPr/>
        </p:nvSpPr>
        <p:spPr>
          <a:xfrm>
            <a:off x="5072066" y="164305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TD-Networks</a:t>
            </a:r>
            <a:endParaRPr kumimoji="1" lang="ja-JP" alt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1" name="テキスト ボックス 350"/>
          <p:cNvSpPr txBox="1"/>
          <p:nvPr/>
        </p:nvSpPr>
        <p:spPr>
          <a:xfrm>
            <a:off x="5500694" y="6215082"/>
            <a:ext cx="3643306" cy="46166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n w="3175">
                  <a:noFill/>
                </a:ln>
                <a:effectLst>
                  <a:outerShdw blurRad="50800" dist="38100" dir="2700000" algn="tl" rotWithShape="0">
                    <a:schemeClr val="bg1"/>
                  </a:outerShdw>
                </a:effectLst>
              </a:rPr>
              <a:t>Predictive Representation</a:t>
            </a:r>
            <a:endParaRPr kumimoji="1" lang="ja-JP" altLang="en-US" sz="2400" dirty="0">
              <a:ln w="3175">
                <a:noFill/>
              </a:ln>
              <a:effectLst>
                <a:outerShdw blurRad="50800" dist="38100" dir="2700000" algn="tl" rotWithShape="0">
                  <a:schemeClr val="bg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正方形/長方形 700"/>
          <p:cNvSpPr/>
          <p:nvPr/>
        </p:nvSpPr>
        <p:spPr>
          <a:xfrm>
            <a:off x="6786578" y="4429132"/>
            <a:ext cx="2357422" cy="24288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Constructing </a:t>
            </a:r>
            <a:r>
              <a:rPr lang="en-US" altLang="ja-JP" dirty="0" smtClean="0">
                <a:solidFill>
                  <a:schemeClr val="accent4"/>
                </a:solidFill>
              </a:rPr>
              <a:t>SR-TDNs</a:t>
            </a:r>
            <a:endParaRPr kumimoji="1" lang="ja-JP" altLang="en-US" dirty="0">
              <a:solidFill>
                <a:schemeClr val="accent4"/>
              </a:solidFill>
            </a:endParaRPr>
          </a:p>
        </p:txBody>
      </p:sp>
      <p:sp>
        <p:nvSpPr>
          <p:cNvPr id="168" name="円/楕円 167"/>
          <p:cNvSpPr/>
          <p:nvPr/>
        </p:nvSpPr>
        <p:spPr>
          <a:xfrm>
            <a:off x="4929158" y="4500570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169" name="円/楕円 168"/>
          <p:cNvSpPr/>
          <p:nvPr/>
        </p:nvSpPr>
        <p:spPr>
          <a:xfrm>
            <a:off x="5143472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170" name="円/楕円 169"/>
          <p:cNvSpPr/>
          <p:nvPr/>
        </p:nvSpPr>
        <p:spPr>
          <a:xfrm>
            <a:off x="5357786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171" name="円/楕円 170"/>
          <p:cNvSpPr/>
          <p:nvPr/>
        </p:nvSpPr>
        <p:spPr>
          <a:xfrm>
            <a:off x="5572100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172" name="円/楕円 171"/>
          <p:cNvSpPr/>
          <p:nvPr/>
        </p:nvSpPr>
        <p:spPr>
          <a:xfrm>
            <a:off x="5786414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173" name="円/楕円 172"/>
          <p:cNvSpPr/>
          <p:nvPr/>
        </p:nvSpPr>
        <p:spPr>
          <a:xfrm>
            <a:off x="6000728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174" name="円/楕円 173"/>
          <p:cNvSpPr/>
          <p:nvPr/>
        </p:nvSpPr>
        <p:spPr>
          <a:xfrm>
            <a:off x="6215042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175" name="円/楕円 174"/>
          <p:cNvSpPr/>
          <p:nvPr/>
        </p:nvSpPr>
        <p:spPr>
          <a:xfrm>
            <a:off x="5500662" y="335756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176" name="円/楕円 175"/>
          <p:cNvSpPr/>
          <p:nvPr/>
        </p:nvSpPr>
        <p:spPr>
          <a:xfrm>
            <a:off x="5857852" y="335756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177" name="円/楕円 176"/>
          <p:cNvSpPr/>
          <p:nvPr/>
        </p:nvSpPr>
        <p:spPr>
          <a:xfrm>
            <a:off x="6215042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178" name="円/楕円 177"/>
          <p:cNvSpPr/>
          <p:nvPr/>
        </p:nvSpPr>
        <p:spPr>
          <a:xfrm>
            <a:off x="6572232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179" name="円/楕円 178"/>
          <p:cNvSpPr/>
          <p:nvPr/>
        </p:nvSpPr>
        <p:spPr>
          <a:xfrm>
            <a:off x="6929422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180" name="円/楕円 179"/>
          <p:cNvSpPr/>
          <p:nvPr/>
        </p:nvSpPr>
        <p:spPr>
          <a:xfrm>
            <a:off x="7286612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181" name="直線矢印コネクタ 180"/>
          <p:cNvCxnSpPr>
            <a:stCxn id="168" idx="0"/>
            <a:endCxn id="175" idx="4"/>
          </p:cNvCxnSpPr>
          <p:nvPr/>
        </p:nvCxnSpPr>
        <p:spPr>
          <a:xfrm rot="5400000" flipH="1" flipV="1">
            <a:off x="5072034" y="3857628"/>
            <a:ext cx="71438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直線矢印コネクタ 181"/>
          <p:cNvCxnSpPr>
            <a:stCxn id="168" idx="0"/>
            <a:endCxn id="176" idx="4"/>
          </p:cNvCxnSpPr>
          <p:nvPr/>
        </p:nvCxnSpPr>
        <p:spPr>
          <a:xfrm rot="5400000" flipH="1" flipV="1">
            <a:off x="5250629" y="3679033"/>
            <a:ext cx="714380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直線矢印コネクタ 182"/>
          <p:cNvCxnSpPr>
            <a:stCxn id="168" idx="0"/>
            <a:endCxn id="178" idx="4"/>
          </p:cNvCxnSpPr>
          <p:nvPr/>
        </p:nvCxnSpPr>
        <p:spPr>
          <a:xfrm rot="5400000" flipH="1" flipV="1">
            <a:off x="5607819" y="3321843"/>
            <a:ext cx="714380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直線矢印コネクタ 183"/>
          <p:cNvCxnSpPr>
            <a:stCxn id="168" idx="0"/>
            <a:endCxn id="177" idx="4"/>
          </p:cNvCxnSpPr>
          <p:nvPr/>
        </p:nvCxnSpPr>
        <p:spPr>
          <a:xfrm rot="5400000" flipH="1" flipV="1">
            <a:off x="5429224" y="3500438"/>
            <a:ext cx="71438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直線矢印コネクタ 184"/>
          <p:cNvCxnSpPr>
            <a:stCxn id="168" idx="0"/>
            <a:endCxn id="180" idx="4"/>
          </p:cNvCxnSpPr>
          <p:nvPr/>
        </p:nvCxnSpPr>
        <p:spPr>
          <a:xfrm rot="5400000" flipH="1" flipV="1">
            <a:off x="5965009" y="2964653"/>
            <a:ext cx="714380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直線矢印コネクタ 185"/>
          <p:cNvCxnSpPr>
            <a:stCxn id="168" idx="0"/>
            <a:endCxn id="179" idx="4"/>
          </p:cNvCxnSpPr>
          <p:nvPr/>
        </p:nvCxnSpPr>
        <p:spPr>
          <a:xfrm rot="5400000" flipH="1" flipV="1">
            <a:off x="5786414" y="3143248"/>
            <a:ext cx="714380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直線矢印コネクタ 186"/>
          <p:cNvCxnSpPr>
            <a:stCxn id="169" idx="0"/>
            <a:endCxn id="175" idx="4"/>
          </p:cNvCxnSpPr>
          <p:nvPr/>
        </p:nvCxnSpPr>
        <p:spPr>
          <a:xfrm rot="5400000" flipH="1" flipV="1">
            <a:off x="5179191" y="3964785"/>
            <a:ext cx="71438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直線矢印コネクタ 187"/>
          <p:cNvCxnSpPr>
            <a:stCxn id="169" idx="0"/>
            <a:endCxn id="176" idx="4"/>
          </p:cNvCxnSpPr>
          <p:nvPr/>
        </p:nvCxnSpPr>
        <p:spPr>
          <a:xfrm rot="5400000" flipH="1" flipV="1">
            <a:off x="5357786" y="3786190"/>
            <a:ext cx="71438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直線矢印コネクタ 188"/>
          <p:cNvCxnSpPr>
            <a:stCxn id="169" idx="0"/>
            <a:endCxn id="178" idx="4"/>
          </p:cNvCxnSpPr>
          <p:nvPr/>
        </p:nvCxnSpPr>
        <p:spPr>
          <a:xfrm rot="5400000" flipH="1" flipV="1">
            <a:off x="5714976" y="3429000"/>
            <a:ext cx="714380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直線矢印コネクタ 189"/>
          <p:cNvCxnSpPr>
            <a:stCxn id="169" idx="0"/>
            <a:endCxn id="177" idx="4"/>
          </p:cNvCxnSpPr>
          <p:nvPr/>
        </p:nvCxnSpPr>
        <p:spPr>
          <a:xfrm rot="5400000" flipH="1" flipV="1">
            <a:off x="5536381" y="3607595"/>
            <a:ext cx="71438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直線矢印コネクタ 190"/>
          <p:cNvCxnSpPr>
            <a:stCxn id="169" idx="0"/>
            <a:endCxn id="180" idx="4"/>
          </p:cNvCxnSpPr>
          <p:nvPr/>
        </p:nvCxnSpPr>
        <p:spPr>
          <a:xfrm rot="5400000" flipH="1" flipV="1">
            <a:off x="6072166" y="3071810"/>
            <a:ext cx="714380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直線矢印コネクタ 191"/>
          <p:cNvCxnSpPr>
            <a:stCxn id="169" idx="0"/>
            <a:endCxn id="179" idx="4"/>
          </p:cNvCxnSpPr>
          <p:nvPr/>
        </p:nvCxnSpPr>
        <p:spPr>
          <a:xfrm rot="5400000" flipH="1" flipV="1">
            <a:off x="5893571" y="3250405"/>
            <a:ext cx="714380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直線矢印コネクタ 192"/>
          <p:cNvCxnSpPr>
            <a:stCxn id="170" idx="0"/>
            <a:endCxn id="175" idx="4"/>
          </p:cNvCxnSpPr>
          <p:nvPr/>
        </p:nvCxnSpPr>
        <p:spPr>
          <a:xfrm rot="5400000" flipH="1" flipV="1">
            <a:off x="5286348" y="4071942"/>
            <a:ext cx="71438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直線矢印コネクタ 193"/>
          <p:cNvCxnSpPr>
            <a:stCxn id="170" idx="0"/>
            <a:endCxn id="176" idx="4"/>
          </p:cNvCxnSpPr>
          <p:nvPr/>
        </p:nvCxnSpPr>
        <p:spPr>
          <a:xfrm rot="5400000" flipH="1" flipV="1">
            <a:off x="5464943" y="3893347"/>
            <a:ext cx="71438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直線矢印コネクタ 194"/>
          <p:cNvCxnSpPr>
            <a:stCxn id="170" idx="0"/>
            <a:endCxn id="178" idx="4"/>
          </p:cNvCxnSpPr>
          <p:nvPr/>
        </p:nvCxnSpPr>
        <p:spPr>
          <a:xfrm rot="5400000" flipH="1" flipV="1">
            <a:off x="5822133" y="3536157"/>
            <a:ext cx="714380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直線矢印コネクタ 195"/>
          <p:cNvCxnSpPr>
            <a:stCxn id="170" idx="0"/>
            <a:endCxn id="177" idx="4"/>
          </p:cNvCxnSpPr>
          <p:nvPr/>
        </p:nvCxnSpPr>
        <p:spPr>
          <a:xfrm rot="5400000" flipH="1" flipV="1">
            <a:off x="5643538" y="3714752"/>
            <a:ext cx="71438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直線矢印コネクタ 196"/>
          <p:cNvCxnSpPr>
            <a:stCxn id="170" idx="0"/>
            <a:endCxn id="180" idx="4"/>
          </p:cNvCxnSpPr>
          <p:nvPr/>
        </p:nvCxnSpPr>
        <p:spPr>
          <a:xfrm rot="5400000" flipH="1" flipV="1">
            <a:off x="6179323" y="3178967"/>
            <a:ext cx="714380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直線矢印コネクタ 197"/>
          <p:cNvCxnSpPr>
            <a:stCxn id="170" idx="0"/>
            <a:endCxn id="179" idx="4"/>
          </p:cNvCxnSpPr>
          <p:nvPr/>
        </p:nvCxnSpPr>
        <p:spPr>
          <a:xfrm rot="5400000" flipH="1" flipV="1">
            <a:off x="6000728" y="3357562"/>
            <a:ext cx="714380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直線矢印コネクタ 198"/>
          <p:cNvCxnSpPr>
            <a:stCxn id="171" idx="0"/>
            <a:endCxn id="175" idx="4"/>
          </p:cNvCxnSpPr>
          <p:nvPr/>
        </p:nvCxnSpPr>
        <p:spPr>
          <a:xfrm rot="16200000" flipV="1">
            <a:off x="5393505" y="4107661"/>
            <a:ext cx="714380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直線矢印コネクタ 199"/>
          <p:cNvCxnSpPr>
            <a:stCxn id="171" idx="0"/>
            <a:endCxn id="176" idx="4"/>
          </p:cNvCxnSpPr>
          <p:nvPr/>
        </p:nvCxnSpPr>
        <p:spPr>
          <a:xfrm rot="5400000" flipH="1" flipV="1">
            <a:off x="5572100" y="4000504"/>
            <a:ext cx="714380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直線矢印コネクタ 200"/>
          <p:cNvCxnSpPr>
            <a:stCxn id="171" idx="0"/>
            <a:endCxn id="178" idx="4"/>
          </p:cNvCxnSpPr>
          <p:nvPr/>
        </p:nvCxnSpPr>
        <p:spPr>
          <a:xfrm rot="5400000" flipH="1" flipV="1">
            <a:off x="5929290" y="3643314"/>
            <a:ext cx="714380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直線矢印コネクタ 201"/>
          <p:cNvCxnSpPr>
            <a:stCxn id="171" idx="0"/>
            <a:endCxn id="177" idx="4"/>
          </p:cNvCxnSpPr>
          <p:nvPr/>
        </p:nvCxnSpPr>
        <p:spPr>
          <a:xfrm rot="5400000" flipH="1" flipV="1">
            <a:off x="5750695" y="3821909"/>
            <a:ext cx="71438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直線矢印コネクタ 202"/>
          <p:cNvCxnSpPr>
            <a:stCxn id="171" idx="0"/>
            <a:endCxn id="180" idx="4"/>
          </p:cNvCxnSpPr>
          <p:nvPr/>
        </p:nvCxnSpPr>
        <p:spPr>
          <a:xfrm rot="5400000" flipH="1" flipV="1">
            <a:off x="6286480" y="3286124"/>
            <a:ext cx="71438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直線矢印コネクタ 203"/>
          <p:cNvCxnSpPr>
            <a:stCxn id="171" idx="0"/>
            <a:endCxn id="179" idx="4"/>
          </p:cNvCxnSpPr>
          <p:nvPr/>
        </p:nvCxnSpPr>
        <p:spPr>
          <a:xfrm rot="5400000" flipH="1" flipV="1">
            <a:off x="6107885" y="3464719"/>
            <a:ext cx="714380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直線矢印コネクタ 204"/>
          <p:cNvCxnSpPr>
            <a:stCxn id="172" idx="0"/>
            <a:endCxn id="175" idx="4"/>
          </p:cNvCxnSpPr>
          <p:nvPr/>
        </p:nvCxnSpPr>
        <p:spPr>
          <a:xfrm rot="16200000" flipV="1">
            <a:off x="5500662" y="4000504"/>
            <a:ext cx="714380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直線矢印コネクタ 205"/>
          <p:cNvCxnSpPr>
            <a:stCxn id="172" idx="0"/>
            <a:endCxn id="176" idx="4"/>
          </p:cNvCxnSpPr>
          <p:nvPr/>
        </p:nvCxnSpPr>
        <p:spPr>
          <a:xfrm rot="5400000" flipH="1" flipV="1">
            <a:off x="5679257" y="4107661"/>
            <a:ext cx="714380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直線矢印コネクタ 206"/>
          <p:cNvCxnSpPr>
            <a:stCxn id="172" idx="0"/>
            <a:endCxn id="178" idx="4"/>
          </p:cNvCxnSpPr>
          <p:nvPr/>
        </p:nvCxnSpPr>
        <p:spPr>
          <a:xfrm rot="5400000" flipH="1" flipV="1">
            <a:off x="6036447" y="3750471"/>
            <a:ext cx="714380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直線矢印コネクタ 207"/>
          <p:cNvCxnSpPr>
            <a:stCxn id="172" idx="0"/>
            <a:endCxn id="177" idx="4"/>
          </p:cNvCxnSpPr>
          <p:nvPr/>
        </p:nvCxnSpPr>
        <p:spPr>
          <a:xfrm rot="5400000" flipH="1" flipV="1">
            <a:off x="5857852" y="3929066"/>
            <a:ext cx="71438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直線矢印コネクタ 208"/>
          <p:cNvCxnSpPr>
            <a:stCxn id="172" idx="0"/>
            <a:endCxn id="180" idx="4"/>
          </p:cNvCxnSpPr>
          <p:nvPr/>
        </p:nvCxnSpPr>
        <p:spPr>
          <a:xfrm rot="5400000" flipH="1" flipV="1">
            <a:off x="6393637" y="3393281"/>
            <a:ext cx="71438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直線矢印コネクタ 209"/>
          <p:cNvCxnSpPr>
            <a:stCxn id="172" idx="0"/>
            <a:endCxn id="179" idx="4"/>
          </p:cNvCxnSpPr>
          <p:nvPr/>
        </p:nvCxnSpPr>
        <p:spPr>
          <a:xfrm rot="5400000" flipH="1" flipV="1">
            <a:off x="6215042" y="3571876"/>
            <a:ext cx="714380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直線矢印コネクタ 210"/>
          <p:cNvCxnSpPr>
            <a:stCxn id="173" idx="0"/>
            <a:endCxn id="175" idx="4"/>
          </p:cNvCxnSpPr>
          <p:nvPr/>
        </p:nvCxnSpPr>
        <p:spPr>
          <a:xfrm rot="16200000" flipV="1">
            <a:off x="5607819" y="3893347"/>
            <a:ext cx="71438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直線矢印コネクタ 211"/>
          <p:cNvCxnSpPr>
            <a:stCxn id="173" idx="0"/>
            <a:endCxn id="176" idx="4"/>
          </p:cNvCxnSpPr>
          <p:nvPr/>
        </p:nvCxnSpPr>
        <p:spPr>
          <a:xfrm rot="16200000" flipV="1">
            <a:off x="5786414" y="4071942"/>
            <a:ext cx="71438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直線矢印コネクタ 212"/>
          <p:cNvCxnSpPr>
            <a:stCxn id="173" idx="0"/>
            <a:endCxn id="178" idx="4"/>
          </p:cNvCxnSpPr>
          <p:nvPr/>
        </p:nvCxnSpPr>
        <p:spPr>
          <a:xfrm rot="5400000" flipH="1" flipV="1">
            <a:off x="6143604" y="3857628"/>
            <a:ext cx="71438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直線矢印コネクタ 213"/>
          <p:cNvCxnSpPr>
            <a:stCxn id="173" idx="0"/>
            <a:endCxn id="177" idx="4"/>
          </p:cNvCxnSpPr>
          <p:nvPr/>
        </p:nvCxnSpPr>
        <p:spPr>
          <a:xfrm rot="5400000" flipH="1" flipV="1">
            <a:off x="5965009" y="4036223"/>
            <a:ext cx="71438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>
            <a:stCxn id="173" idx="0"/>
            <a:endCxn id="180" idx="4"/>
          </p:cNvCxnSpPr>
          <p:nvPr/>
        </p:nvCxnSpPr>
        <p:spPr>
          <a:xfrm rot="5400000" flipH="1" flipV="1">
            <a:off x="6500794" y="3500438"/>
            <a:ext cx="71438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直線矢印コネクタ 215"/>
          <p:cNvCxnSpPr>
            <a:stCxn id="173" idx="0"/>
            <a:endCxn id="179" idx="4"/>
          </p:cNvCxnSpPr>
          <p:nvPr/>
        </p:nvCxnSpPr>
        <p:spPr>
          <a:xfrm rot="5400000" flipH="1" flipV="1">
            <a:off x="6322199" y="3679033"/>
            <a:ext cx="714380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直線矢印コネクタ 216"/>
          <p:cNvCxnSpPr>
            <a:stCxn id="174" idx="0"/>
            <a:endCxn id="175" idx="4"/>
          </p:cNvCxnSpPr>
          <p:nvPr/>
        </p:nvCxnSpPr>
        <p:spPr>
          <a:xfrm rot="16200000" flipV="1">
            <a:off x="5714976" y="3786190"/>
            <a:ext cx="71438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直線矢印コネクタ 217"/>
          <p:cNvCxnSpPr>
            <a:stCxn id="174" idx="0"/>
            <a:endCxn id="176" idx="4"/>
          </p:cNvCxnSpPr>
          <p:nvPr/>
        </p:nvCxnSpPr>
        <p:spPr>
          <a:xfrm rot="16200000" flipV="1">
            <a:off x="5893571" y="3964785"/>
            <a:ext cx="71438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直線矢印コネクタ 218"/>
          <p:cNvCxnSpPr>
            <a:stCxn id="174" idx="0"/>
            <a:endCxn id="178" idx="4"/>
          </p:cNvCxnSpPr>
          <p:nvPr/>
        </p:nvCxnSpPr>
        <p:spPr>
          <a:xfrm rot="5400000" flipH="1" flipV="1">
            <a:off x="6250761" y="3964785"/>
            <a:ext cx="71438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>
            <a:stCxn id="174" idx="0"/>
            <a:endCxn id="177" idx="4"/>
          </p:cNvCxnSpPr>
          <p:nvPr/>
        </p:nvCxnSpPr>
        <p:spPr>
          <a:xfrm rot="5400000" flipH="1" flipV="1">
            <a:off x="6072166" y="4143380"/>
            <a:ext cx="71438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>
            <a:stCxn id="174" idx="0"/>
            <a:endCxn id="180" idx="4"/>
          </p:cNvCxnSpPr>
          <p:nvPr/>
        </p:nvCxnSpPr>
        <p:spPr>
          <a:xfrm rot="5400000" flipH="1" flipV="1">
            <a:off x="6607951" y="3607595"/>
            <a:ext cx="71438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>
            <a:stCxn id="174" idx="0"/>
            <a:endCxn id="179" idx="4"/>
          </p:cNvCxnSpPr>
          <p:nvPr/>
        </p:nvCxnSpPr>
        <p:spPr>
          <a:xfrm rot="5400000" flipH="1" flipV="1">
            <a:off x="6429356" y="3786190"/>
            <a:ext cx="71438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3" name="正方形/長方形 222"/>
          <p:cNvSpPr/>
          <p:nvPr/>
        </p:nvSpPr>
        <p:spPr>
          <a:xfrm>
            <a:off x="5715008" y="5715015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4" name="円/楕円 223"/>
          <p:cNvSpPr/>
          <p:nvPr/>
        </p:nvSpPr>
        <p:spPr>
          <a:xfrm>
            <a:off x="6072230" y="57150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225" name="円/楕円 224"/>
          <p:cNvSpPr/>
          <p:nvPr/>
        </p:nvSpPr>
        <p:spPr>
          <a:xfrm>
            <a:off x="6429420" y="57150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226" name="円/楕円 225"/>
          <p:cNvSpPr/>
          <p:nvPr/>
        </p:nvSpPr>
        <p:spPr>
          <a:xfrm>
            <a:off x="6786610" y="571501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227" name="円/楕円 226"/>
          <p:cNvSpPr/>
          <p:nvPr/>
        </p:nvSpPr>
        <p:spPr>
          <a:xfrm>
            <a:off x="7143800" y="571501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228" name="円/楕円 227"/>
          <p:cNvSpPr/>
          <p:nvPr/>
        </p:nvSpPr>
        <p:spPr>
          <a:xfrm>
            <a:off x="7500990" y="571501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229" name="円/楕円 228"/>
          <p:cNvSpPr/>
          <p:nvPr/>
        </p:nvSpPr>
        <p:spPr>
          <a:xfrm>
            <a:off x="7858180" y="571501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230" name="円/楕円 229"/>
          <p:cNvSpPr/>
          <p:nvPr/>
        </p:nvSpPr>
        <p:spPr>
          <a:xfrm>
            <a:off x="6429356" y="4500570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231" name="直線矢印コネクタ 230"/>
          <p:cNvCxnSpPr>
            <a:stCxn id="230" idx="0"/>
            <a:endCxn id="175" idx="4"/>
          </p:cNvCxnSpPr>
          <p:nvPr/>
        </p:nvCxnSpPr>
        <p:spPr>
          <a:xfrm rot="16200000" flipV="1">
            <a:off x="5822133" y="3679033"/>
            <a:ext cx="714380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直線矢印コネクタ 231"/>
          <p:cNvCxnSpPr>
            <a:stCxn id="230" idx="0"/>
            <a:endCxn id="176" idx="4"/>
          </p:cNvCxnSpPr>
          <p:nvPr/>
        </p:nvCxnSpPr>
        <p:spPr>
          <a:xfrm rot="16200000" flipV="1">
            <a:off x="6000728" y="3857628"/>
            <a:ext cx="71438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直線矢印コネクタ 232"/>
          <p:cNvCxnSpPr>
            <a:stCxn id="230" idx="0"/>
            <a:endCxn id="178" idx="4"/>
          </p:cNvCxnSpPr>
          <p:nvPr/>
        </p:nvCxnSpPr>
        <p:spPr>
          <a:xfrm rot="5400000" flipH="1" flipV="1">
            <a:off x="6357918" y="4071942"/>
            <a:ext cx="71438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直線矢印コネクタ 233"/>
          <p:cNvCxnSpPr>
            <a:stCxn id="230" idx="0"/>
            <a:endCxn id="177" idx="4"/>
          </p:cNvCxnSpPr>
          <p:nvPr/>
        </p:nvCxnSpPr>
        <p:spPr>
          <a:xfrm rot="16200000" flipV="1">
            <a:off x="6179323" y="4036223"/>
            <a:ext cx="71438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直線矢印コネクタ 234"/>
          <p:cNvCxnSpPr>
            <a:stCxn id="230" idx="0"/>
            <a:endCxn id="180" idx="4"/>
          </p:cNvCxnSpPr>
          <p:nvPr/>
        </p:nvCxnSpPr>
        <p:spPr>
          <a:xfrm rot="5400000" flipH="1" flipV="1">
            <a:off x="6715108" y="3714752"/>
            <a:ext cx="71438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6" name="直線矢印コネクタ 235"/>
          <p:cNvCxnSpPr>
            <a:stCxn id="230" idx="0"/>
            <a:endCxn id="179" idx="4"/>
          </p:cNvCxnSpPr>
          <p:nvPr/>
        </p:nvCxnSpPr>
        <p:spPr>
          <a:xfrm rot="5400000" flipH="1" flipV="1">
            <a:off x="6536513" y="3893347"/>
            <a:ext cx="71438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7" name="円/楕円 236"/>
          <p:cNvSpPr/>
          <p:nvPr/>
        </p:nvSpPr>
        <p:spPr>
          <a:xfrm>
            <a:off x="7643802" y="3357562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238" name="直線矢印コネクタ 237"/>
          <p:cNvCxnSpPr>
            <a:endCxn id="237" idx="4"/>
          </p:cNvCxnSpPr>
          <p:nvPr/>
        </p:nvCxnSpPr>
        <p:spPr>
          <a:xfrm flipV="1">
            <a:off x="5429224" y="3786190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直線矢印コネクタ 238"/>
          <p:cNvCxnSpPr>
            <a:stCxn id="169" idx="0"/>
            <a:endCxn id="237" idx="4"/>
          </p:cNvCxnSpPr>
          <p:nvPr/>
        </p:nvCxnSpPr>
        <p:spPr>
          <a:xfrm rot="5400000" flipH="1" flipV="1">
            <a:off x="6250761" y="2893215"/>
            <a:ext cx="714380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" name="直線矢印コネクタ 239"/>
          <p:cNvCxnSpPr>
            <a:stCxn id="170" idx="0"/>
            <a:endCxn id="237" idx="4"/>
          </p:cNvCxnSpPr>
          <p:nvPr/>
        </p:nvCxnSpPr>
        <p:spPr>
          <a:xfrm rot="5400000" flipH="1" flipV="1">
            <a:off x="6357918" y="3000372"/>
            <a:ext cx="714380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直線矢印コネクタ 240"/>
          <p:cNvCxnSpPr>
            <a:stCxn id="171" idx="0"/>
            <a:endCxn id="237" idx="4"/>
          </p:cNvCxnSpPr>
          <p:nvPr/>
        </p:nvCxnSpPr>
        <p:spPr>
          <a:xfrm rot="5400000" flipH="1" flipV="1">
            <a:off x="6465075" y="3107529"/>
            <a:ext cx="714380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直線矢印コネクタ 241"/>
          <p:cNvCxnSpPr>
            <a:stCxn id="172" idx="0"/>
            <a:endCxn id="237" idx="4"/>
          </p:cNvCxnSpPr>
          <p:nvPr/>
        </p:nvCxnSpPr>
        <p:spPr>
          <a:xfrm rot="5400000" flipH="1" flipV="1">
            <a:off x="6572232" y="3214686"/>
            <a:ext cx="714380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3" name="直線矢印コネクタ 242"/>
          <p:cNvCxnSpPr>
            <a:stCxn id="173" idx="0"/>
            <a:endCxn id="237" idx="4"/>
          </p:cNvCxnSpPr>
          <p:nvPr/>
        </p:nvCxnSpPr>
        <p:spPr>
          <a:xfrm rot="5400000" flipH="1" flipV="1">
            <a:off x="6679389" y="3321843"/>
            <a:ext cx="714380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直線矢印コネクタ 243"/>
          <p:cNvCxnSpPr>
            <a:stCxn id="174" idx="0"/>
            <a:endCxn id="237" idx="4"/>
          </p:cNvCxnSpPr>
          <p:nvPr/>
        </p:nvCxnSpPr>
        <p:spPr>
          <a:xfrm rot="5400000" flipH="1" flipV="1">
            <a:off x="6786546" y="3429000"/>
            <a:ext cx="714380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直線矢印コネクタ 244"/>
          <p:cNvCxnSpPr>
            <a:stCxn id="230" idx="0"/>
            <a:endCxn id="237" idx="4"/>
          </p:cNvCxnSpPr>
          <p:nvPr/>
        </p:nvCxnSpPr>
        <p:spPr>
          <a:xfrm rot="5400000" flipH="1" flipV="1">
            <a:off x="6893703" y="3536157"/>
            <a:ext cx="714380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円/楕円 245"/>
          <p:cNvSpPr/>
          <p:nvPr/>
        </p:nvSpPr>
        <p:spPr>
          <a:xfrm>
            <a:off x="4714908" y="5715016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247" name="円/楕円 246"/>
          <p:cNvSpPr/>
          <p:nvPr/>
        </p:nvSpPr>
        <p:spPr>
          <a:xfrm>
            <a:off x="5072066" y="571501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248" name="円/楕円 247"/>
          <p:cNvSpPr/>
          <p:nvPr/>
        </p:nvSpPr>
        <p:spPr>
          <a:xfrm>
            <a:off x="8215338" y="571501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249" name="円/楕円 248"/>
          <p:cNvSpPr/>
          <p:nvPr/>
        </p:nvSpPr>
        <p:spPr>
          <a:xfrm>
            <a:off x="6857984" y="4500570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250" name="円/楕円 249"/>
          <p:cNvSpPr/>
          <p:nvPr/>
        </p:nvSpPr>
        <p:spPr>
          <a:xfrm>
            <a:off x="7072298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251" name="円/楕円 250"/>
          <p:cNvSpPr/>
          <p:nvPr/>
        </p:nvSpPr>
        <p:spPr>
          <a:xfrm>
            <a:off x="7286612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252" name="円/楕円 251"/>
          <p:cNvSpPr/>
          <p:nvPr/>
        </p:nvSpPr>
        <p:spPr>
          <a:xfrm>
            <a:off x="7500926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253" name="円/楕円 252"/>
          <p:cNvSpPr/>
          <p:nvPr/>
        </p:nvSpPr>
        <p:spPr>
          <a:xfrm>
            <a:off x="7715240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254" name="円/楕円 253"/>
          <p:cNvSpPr/>
          <p:nvPr/>
        </p:nvSpPr>
        <p:spPr>
          <a:xfrm>
            <a:off x="7929554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255" name="円/楕円 254"/>
          <p:cNvSpPr/>
          <p:nvPr/>
        </p:nvSpPr>
        <p:spPr>
          <a:xfrm>
            <a:off x="8143868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256" name="円/楕円 255"/>
          <p:cNvSpPr/>
          <p:nvPr/>
        </p:nvSpPr>
        <p:spPr>
          <a:xfrm>
            <a:off x="5500662" y="335756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257" name="円/楕円 256"/>
          <p:cNvSpPr/>
          <p:nvPr/>
        </p:nvSpPr>
        <p:spPr>
          <a:xfrm>
            <a:off x="5857852" y="335756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258" name="円/楕円 257"/>
          <p:cNvSpPr/>
          <p:nvPr/>
        </p:nvSpPr>
        <p:spPr>
          <a:xfrm>
            <a:off x="6215042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259" name="円/楕円 258"/>
          <p:cNvSpPr/>
          <p:nvPr/>
        </p:nvSpPr>
        <p:spPr>
          <a:xfrm>
            <a:off x="6572232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260" name="円/楕円 259"/>
          <p:cNvSpPr/>
          <p:nvPr/>
        </p:nvSpPr>
        <p:spPr>
          <a:xfrm>
            <a:off x="6929422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261" name="円/楕円 260"/>
          <p:cNvSpPr/>
          <p:nvPr/>
        </p:nvSpPr>
        <p:spPr>
          <a:xfrm>
            <a:off x="7286612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262" name="直線矢印コネクタ 261"/>
          <p:cNvCxnSpPr>
            <a:stCxn id="249" idx="0"/>
            <a:endCxn id="256" idx="4"/>
          </p:cNvCxnSpPr>
          <p:nvPr/>
        </p:nvCxnSpPr>
        <p:spPr>
          <a:xfrm rot="16200000" flipV="1">
            <a:off x="6036447" y="3464719"/>
            <a:ext cx="714380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直線矢印コネクタ 262"/>
          <p:cNvCxnSpPr>
            <a:stCxn id="249" idx="0"/>
            <a:endCxn id="257" idx="4"/>
          </p:cNvCxnSpPr>
          <p:nvPr/>
        </p:nvCxnSpPr>
        <p:spPr>
          <a:xfrm rot="16200000" flipV="1">
            <a:off x="6215042" y="3643314"/>
            <a:ext cx="714380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直線矢印コネクタ 263"/>
          <p:cNvCxnSpPr>
            <a:stCxn id="249" idx="0"/>
            <a:endCxn id="259" idx="4"/>
          </p:cNvCxnSpPr>
          <p:nvPr/>
        </p:nvCxnSpPr>
        <p:spPr>
          <a:xfrm rot="16200000" flipV="1">
            <a:off x="6572232" y="4000504"/>
            <a:ext cx="714380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直線矢印コネクタ 264"/>
          <p:cNvCxnSpPr>
            <a:stCxn id="249" idx="0"/>
            <a:endCxn id="258" idx="4"/>
          </p:cNvCxnSpPr>
          <p:nvPr/>
        </p:nvCxnSpPr>
        <p:spPr>
          <a:xfrm rot="16200000" flipV="1">
            <a:off x="6393637" y="3821909"/>
            <a:ext cx="71438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直線矢印コネクタ 265"/>
          <p:cNvCxnSpPr>
            <a:stCxn id="249" idx="0"/>
            <a:endCxn id="261" idx="4"/>
          </p:cNvCxnSpPr>
          <p:nvPr/>
        </p:nvCxnSpPr>
        <p:spPr>
          <a:xfrm rot="5400000" flipH="1" flipV="1">
            <a:off x="6929422" y="3929066"/>
            <a:ext cx="71438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7" name="直線矢印コネクタ 266"/>
          <p:cNvCxnSpPr>
            <a:stCxn id="249" idx="0"/>
            <a:endCxn id="260" idx="4"/>
          </p:cNvCxnSpPr>
          <p:nvPr/>
        </p:nvCxnSpPr>
        <p:spPr>
          <a:xfrm rot="5400000" flipH="1" flipV="1">
            <a:off x="6750827" y="4107661"/>
            <a:ext cx="714380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直線矢印コネクタ 267"/>
          <p:cNvCxnSpPr>
            <a:stCxn id="250" idx="0"/>
            <a:endCxn id="256" idx="4"/>
          </p:cNvCxnSpPr>
          <p:nvPr/>
        </p:nvCxnSpPr>
        <p:spPr>
          <a:xfrm rot="16200000" flipV="1">
            <a:off x="6143604" y="3357562"/>
            <a:ext cx="714380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直線矢印コネクタ 268"/>
          <p:cNvCxnSpPr>
            <a:stCxn id="250" idx="0"/>
            <a:endCxn id="257" idx="4"/>
          </p:cNvCxnSpPr>
          <p:nvPr/>
        </p:nvCxnSpPr>
        <p:spPr>
          <a:xfrm rot="16200000" flipV="1">
            <a:off x="6322199" y="3536157"/>
            <a:ext cx="714380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直線矢印コネクタ 269"/>
          <p:cNvCxnSpPr>
            <a:stCxn id="250" idx="0"/>
            <a:endCxn id="259" idx="4"/>
          </p:cNvCxnSpPr>
          <p:nvPr/>
        </p:nvCxnSpPr>
        <p:spPr>
          <a:xfrm rot="16200000" flipV="1">
            <a:off x="6679389" y="3893347"/>
            <a:ext cx="71438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1" name="直線矢印コネクタ 270"/>
          <p:cNvCxnSpPr>
            <a:stCxn id="250" idx="0"/>
            <a:endCxn id="258" idx="4"/>
          </p:cNvCxnSpPr>
          <p:nvPr/>
        </p:nvCxnSpPr>
        <p:spPr>
          <a:xfrm rot="16200000" flipV="1">
            <a:off x="6500794" y="3714752"/>
            <a:ext cx="71438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2" name="直線矢印コネクタ 271"/>
          <p:cNvCxnSpPr>
            <a:stCxn id="250" idx="0"/>
            <a:endCxn id="261" idx="4"/>
          </p:cNvCxnSpPr>
          <p:nvPr/>
        </p:nvCxnSpPr>
        <p:spPr>
          <a:xfrm rot="5400000" flipH="1" flipV="1">
            <a:off x="7036579" y="4036223"/>
            <a:ext cx="71438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3" name="直線矢印コネクタ 272"/>
          <p:cNvCxnSpPr>
            <a:stCxn id="250" idx="0"/>
            <a:endCxn id="260" idx="4"/>
          </p:cNvCxnSpPr>
          <p:nvPr/>
        </p:nvCxnSpPr>
        <p:spPr>
          <a:xfrm rot="16200000" flipV="1">
            <a:off x="6857984" y="4071942"/>
            <a:ext cx="71438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4" name="直線矢印コネクタ 273"/>
          <p:cNvCxnSpPr>
            <a:stCxn id="251" idx="0"/>
            <a:endCxn id="256" idx="4"/>
          </p:cNvCxnSpPr>
          <p:nvPr/>
        </p:nvCxnSpPr>
        <p:spPr>
          <a:xfrm rot="16200000" flipV="1">
            <a:off x="6250761" y="3250405"/>
            <a:ext cx="714380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5" name="直線矢印コネクタ 274"/>
          <p:cNvCxnSpPr>
            <a:stCxn id="251" idx="0"/>
            <a:endCxn id="257" idx="4"/>
          </p:cNvCxnSpPr>
          <p:nvPr/>
        </p:nvCxnSpPr>
        <p:spPr>
          <a:xfrm rot="16200000" flipV="1">
            <a:off x="6429356" y="3429000"/>
            <a:ext cx="714380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6" name="直線矢印コネクタ 275"/>
          <p:cNvCxnSpPr>
            <a:stCxn id="251" idx="0"/>
            <a:endCxn id="259" idx="4"/>
          </p:cNvCxnSpPr>
          <p:nvPr/>
        </p:nvCxnSpPr>
        <p:spPr>
          <a:xfrm rot="16200000" flipV="1">
            <a:off x="6786546" y="3786190"/>
            <a:ext cx="71438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7" name="直線矢印コネクタ 276"/>
          <p:cNvCxnSpPr>
            <a:stCxn id="251" idx="0"/>
            <a:endCxn id="258" idx="4"/>
          </p:cNvCxnSpPr>
          <p:nvPr/>
        </p:nvCxnSpPr>
        <p:spPr>
          <a:xfrm rot="16200000" flipV="1">
            <a:off x="6607951" y="3607595"/>
            <a:ext cx="71438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8" name="直線矢印コネクタ 277"/>
          <p:cNvCxnSpPr>
            <a:stCxn id="251" idx="0"/>
            <a:endCxn id="261" idx="4"/>
          </p:cNvCxnSpPr>
          <p:nvPr/>
        </p:nvCxnSpPr>
        <p:spPr>
          <a:xfrm rot="5400000" flipH="1" flipV="1">
            <a:off x="7143736" y="4143380"/>
            <a:ext cx="71438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9" name="直線矢印コネクタ 278"/>
          <p:cNvCxnSpPr>
            <a:stCxn id="251" idx="0"/>
            <a:endCxn id="260" idx="4"/>
          </p:cNvCxnSpPr>
          <p:nvPr/>
        </p:nvCxnSpPr>
        <p:spPr>
          <a:xfrm rot="16200000" flipV="1">
            <a:off x="6965141" y="3964785"/>
            <a:ext cx="71438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0" name="直線矢印コネクタ 279"/>
          <p:cNvCxnSpPr>
            <a:stCxn id="252" idx="0"/>
            <a:endCxn id="256" idx="4"/>
          </p:cNvCxnSpPr>
          <p:nvPr/>
        </p:nvCxnSpPr>
        <p:spPr>
          <a:xfrm rot="16200000" flipV="1">
            <a:off x="6357918" y="3143248"/>
            <a:ext cx="714380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1" name="直線矢印コネクタ 280"/>
          <p:cNvCxnSpPr>
            <a:stCxn id="252" idx="0"/>
            <a:endCxn id="257" idx="4"/>
          </p:cNvCxnSpPr>
          <p:nvPr/>
        </p:nvCxnSpPr>
        <p:spPr>
          <a:xfrm rot="16200000" flipV="1">
            <a:off x="6536513" y="3321843"/>
            <a:ext cx="714380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2" name="直線矢印コネクタ 281"/>
          <p:cNvCxnSpPr>
            <a:stCxn id="252" idx="0"/>
            <a:endCxn id="259" idx="4"/>
          </p:cNvCxnSpPr>
          <p:nvPr/>
        </p:nvCxnSpPr>
        <p:spPr>
          <a:xfrm rot="16200000" flipV="1">
            <a:off x="6893703" y="3679033"/>
            <a:ext cx="714380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3" name="直線矢印コネクタ 282"/>
          <p:cNvCxnSpPr>
            <a:stCxn id="252" idx="0"/>
            <a:endCxn id="258" idx="4"/>
          </p:cNvCxnSpPr>
          <p:nvPr/>
        </p:nvCxnSpPr>
        <p:spPr>
          <a:xfrm rot="16200000" flipV="1">
            <a:off x="6715108" y="3500438"/>
            <a:ext cx="71438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4" name="直線矢印コネクタ 283"/>
          <p:cNvCxnSpPr>
            <a:stCxn id="252" idx="0"/>
            <a:endCxn id="261" idx="4"/>
          </p:cNvCxnSpPr>
          <p:nvPr/>
        </p:nvCxnSpPr>
        <p:spPr>
          <a:xfrm rot="16200000" flipV="1">
            <a:off x="7250893" y="4036223"/>
            <a:ext cx="71438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直線矢印コネクタ 284"/>
          <p:cNvCxnSpPr>
            <a:stCxn id="252" idx="0"/>
            <a:endCxn id="260" idx="4"/>
          </p:cNvCxnSpPr>
          <p:nvPr/>
        </p:nvCxnSpPr>
        <p:spPr>
          <a:xfrm rot="16200000" flipV="1">
            <a:off x="7072298" y="3857628"/>
            <a:ext cx="71438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" name="直線矢印コネクタ 285"/>
          <p:cNvCxnSpPr>
            <a:stCxn id="253" idx="0"/>
            <a:endCxn id="256" idx="4"/>
          </p:cNvCxnSpPr>
          <p:nvPr/>
        </p:nvCxnSpPr>
        <p:spPr>
          <a:xfrm rot="16200000" flipV="1">
            <a:off x="6465075" y="3036091"/>
            <a:ext cx="714380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7" name="直線矢印コネクタ 286"/>
          <p:cNvCxnSpPr>
            <a:stCxn id="253" idx="0"/>
            <a:endCxn id="257" idx="4"/>
          </p:cNvCxnSpPr>
          <p:nvPr/>
        </p:nvCxnSpPr>
        <p:spPr>
          <a:xfrm rot="16200000" flipV="1">
            <a:off x="6643670" y="3214686"/>
            <a:ext cx="714380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直線矢印コネクタ 287"/>
          <p:cNvCxnSpPr>
            <a:stCxn id="253" idx="0"/>
            <a:endCxn id="259" idx="4"/>
          </p:cNvCxnSpPr>
          <p:nvPr/>
        </p:nvCxnSpPr>
        <p:spPr>
          <a:xfrm rot="16200000" flipV="1">
            <a:off x="7000860" y="3571876"/>
            <a:ext cx="714380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直線矢印コネクタ 288"/>
          <p:cNvCxnSpPr>
            <a:stCxn id="253" idx="0"/>
            <a:endCxn id="258" idx="4"/>
          </p:cNvCxnSpPr>
          <p:nvPr/>
        </p:nvCxnSpPr>
        <p:spPr>
          <a:xfrm rot="16200000" flipV="1">
            <a:off x="6822265" y="3393281"/>
            <a:ext cx="71438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直線矢印コネクタ 289"/>
          <p:cNvCxnSpPr>
            <a:stCxn id="253" idx="0"/>
            <a:endCxn id="261" idx="4"/>
          </p:cNvCxnSpPr>
          <p:nvPr/>
        </p:nvCxnSpPr>
        <p:spPr>
          <a:xfrm rot="16200000" flipV="1">
            <a:off x="7358050" y="3929066"/>
            <a:ext cx="71438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1" name="直線矢印コネクタ 290"/>
          <p:cNvCxnSpPr>
            <a:stCxn id="253" idx="0"/>
            <a:endCxn id="260" idx="4"/>
          </p:cNvCxnSpPr>
          <p:nvPr/>
        </p:nvCxnSpPr>
        <p:spPr>
          <a:xfrm rot="16200000" flipV="1">
            <a:off x="7179455" y="3750471"/>
            <a:ext cx="714380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直線矢印コネクタ 291"/>
          <p:cNvCxnSpPr>
            <a:stCxn id="254" idx="0"/>
            <a:endCxn id="256" idx="4"/>
          </p:cNvCxnSpPr>
          <p:nvPr/>
        </p:nvCxnSpPr>
        <p:spPr>
          <a:xfrm rot="16200000" flipV="1">
            <a:off x="6572232" y="2928934"/>
            <a:ext cx="714380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3" name="直線矢印コネクタ 292"/>
          <p:cNvCxnSpPr>
            <a:stCxn id="254" idx="0"/>
            <a:endCxn id="257" idx="4"/>
          </p:cNvCxnSpPr>
          <p:nvPr/>
        </p:nvCxnSpPr>
        <p:spPr>
          <a:xfrm rot="16200000" flipV="1">
            <a:off x="6750827" y="3107529"/>
            <a:ext cx="714380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4" name="直線矢印コネクタ 293"/>
          <p:cNvCxnSpPr>
            <a:stCxn id="254" idx="0"/>
            <a:endCxn id="259" idx="4"/>
          </p:cNvCxnSpPr>
          <p:nvPr/>
        </p:nvCxnSpPr>
        <p:spPr>
          <a:xfrm rot="16200000" flipV="1">
            <a:off x="7108017" y="3464719"/>
            <a:ext cx="714380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直線矢印コネクタ 294"/>
          <p:cNvCxnSpPr>
            <a:stCxn id="254" idx="0"/>
            <a:endCxn id="258" idx="4"/>
          </p:cNvCxnSpPr>
          <p:nvPr/>
        </p:nvCxnSpPr>
        <p:spPr>
          <a:xfrm rot="16200000" flipV="1">
            <a:off x="6929422" y="3286124"/>
            <a:ext cx="71438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6" name="直線矢印コネクタ 295"/>
          <p:cNvCxnSpPr>
            <a:stCxn id="254" idx="0"/>
            <a:endCxn id="261" idx="4"/>
          </p:cNvCxnSpPr>
          <p:nvPr/>
        </p:nvCxnSpPr>
        <p:spPr>
          <a:xfrm rot="16200000" flipV="1">
            <a:off x="7465207" y="3821909"/>
            <a:ext cx="71438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7" name="直線矢印コネクタ 296"/>
          <p:cNvCxnSpPr>
            <a:stCxn id="254" idx="0"/>
            <a:endCxn id="260" idx="4"/>
          </p:cNvCxnSpPr>
          <p:nvPr/>
        </p:nvCxnSpPr>
        <p:spPr>
          <a:xfrm rot="16200000" flipV="1">
            <a:off x="7286612" y="3643314"/>
            <a:ext cx="714380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直線矢印コネクタ 297"/>
          <p:cNvCxnSpPr>
            <a:stCxn id="255" idx="0"/>
            <a:endCxn id="256" idx="4"/>
          </p:cNvCxnSpPr>
          <p:nvPr/>
        </p:nvCxnSpPr>
        <p:spPr>
          <a:xfrm rot="16200000" flipV="1">
            <a:off x="6679389" y="2821777"/>
            <a:ext cx="714380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9" name="直線矢印コネクタ 298"/>
          <p:cNvCxnSpPr>
            <a:stCxn id="255" idx="0"/>
            <a:endCxn id="257" idx="4"/>
          </p:cNvCxnSpPr>
          <p:nvPr/>
        </p:nvCxnSpPr>
        <p:spPr>
          <a:xfrm rot="16200000" flipV="1">
            <a:off x="6857984" y="3000372"/>
            <a:ext cx="714380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直線矢印コネクタ 299"/>
          <p:cNvCxnSpPr>
            <a:stCxn id="255" idx="0"/>
            <a:endCxn id="259" idx="4"/>
          </p:cNvCxnSpPr>
          <p:nvPr/>
        </p:nvCxnSpPr>
        <p:spPr>
          <a:xfrm rot="16200000" flipV="1">
            <a:off x="7215174" y="3357562"/>
            <a:ext cx="714380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直線矢印コネクタ 300"/>
          <p:cNvCxnSpPr>
            <a:stCxn id="255" idx="0"/>
            <a:endCxn id="258" idx="4"/>
          </p:cNvCxnSpPr>
          <p:nvPr/>
        </p:nvCxnSpPr>
        <p:spPr>
          <a:xfrm rot="16200000" flipV="1">
            <a:off x="7036579" y="3178967"/>
            <a:ext cx="714380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直線矢印コネクタ 301"/>
          <p:cNvCxnSpPr>
            <a:stCxn id="255" idx="0"/>
            <a:endCxn id="261" idx="4"/>
          </p:cNvCxnSpPr>
          <p:nvPr/>
        </p:nvCxnSpPr>
        <p:spPr>
          <a:xfrm rot="16200000" flipV="1">
            <a:off x="7572364" y="3714752"/>
            <a:ext cx="71438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直線矢印コネクタ 302"/>
          <p:cNvCxnSpPr>
            <a:stCxn id="255" idx="0"/>
            <a:endCxn id="260" idx="4"/>
          </p:cNvCxnSpPr>
          <p:nvPr/>
        </p:nvCxnSpPr>
        <p:spPr>
          <a:xfrm rot="16200000" flipV="1">
            <a:off x="7393769" y="3536157"/>
            <a:ext cx="714380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4" name="円/楕円 303"/>
          <p:cNvSpPr/>
          <p:nvPr/>
        </p:nvSpPr>
        <p:spPr>
          <a:xfrm>
            <a:off x="8358182" y="4500570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305" name="直線矢印コネクタ 304"/>
          <p:cNvCxnSpPr>
            <a:stCxn id="304" idx="0"/>
            <a:endCxn id="256" idx="4"/>
          </p:cNvCxnSpPr>
          <p:nvPr/>
        </p:nvCxnSpPr>
        <p:spPr>
          <a:xfrm rot="16200000" flipV="1">
            <a:off x="6786546" y="2714620"/>
            <a:ext cx="714380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6" name="直線矢印コネクタ 305"/>
          <p:cNvCxnSpPr>
            <a:stCxn id="304" idx="0"/>
            <a:endCxn id="257" idx="4"/>
          </p:cNvCxnSpPr>
          <p:nvPr/>
        </p:nvCxnSpPr>
        <p:spPr>
          <a:xfrm rot="16200000" flipV="1">
            <a:off x="6965141" y="2893215"/>
            <a:ext cx="714380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直線矢印コネクタ 306"/>
          <p:cNvCxnSpPr>
            <a:stCxn id="304" idx="0"/>
            <a:endCxn id="259" idx="4"/>
          </p:cNvCxnSpPr>
          <p:nvPr/>
        </p:nvCxnSpPr>
        <p:spPr>
          <a:xfrm rot="16200000" flipV="1">
            <a:off x="7322331" y="3250405"/>
            <a:ext cx="714380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直線矢印コネクタ 307"/>
          <p:cNvCxnSpPr>
            <a:stCxn id="304" idx="0"/>
            <a:endCxn id="258" idx="4"/>
          </p:cNvCxnSpPr>
          <p:nvPr/>
        </p:nvCxnSpPr>
        <p:spPr>
          <a:xfrm rot="16200000" flipV="1">
            <a:off x="7143736" y="3071810"/>
            <a:ext cx="714380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直線矢印コネクタ 308"/>
          <p:cNvCxnSpPr>
            <a:stCxn id="304" idx="0"/>
            <a:endCxn id="261" idx="4"/>
          </p:cNvCxnSpPr>
          <p:nvPr/>
        </p:nvCxnSpPr>
        <p:spPr>
          <a:xfrm rot="16200000" flipV="1">
            <a:off x="7679521" y="3607595"/>
            <a:ext cx="71438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直線矢印コネクタ 309"/>
          <p:cNvCxnSpPr>
            <a:stCxn id="304" idx="0"/>
            <a:endCxn id="260" idx="4"/>
          </p:cNvCxnSpPr>
          <p:nvPr/>
        </p:nvCxnSpPr>
        <p:spPr>
          <a:xfrm rot="16200000" flipV="1">
            <a:off x="7500926" y="3429000"/>
            <a:ext cx="714380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1" name="円/楕円 310"/>
          <p:cNvSpPr/>
          <p:nvPr/>
        </p:nvSpPr>
        <p:spPr>
          <a:xfrm>
            <a:off x="7643802" y="3357562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312" name="直線矢印コネクタ 311"/>
          <p:cNvCxnSpPr>
            <a:stCxn id="171" idx="0"/>
            <a:endCxn id="311" idx="4"/>
          </p:cNvCxnSpPr>
          <p:nvPr/>
        </p:nvCxnSpPr>
        <p:spPr>
          <a:xfrm rot="5400000" flipH="1" flipV="1">
            <a:off x="6465075" y="3107529"/>
            <a:ext cx="714380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3" name="直線矢印コネクタ 312"/>
          <p:cNvCxnSpPr>
            <a:stCxn id="250" idx="0"/>
            <a:endCxn id="311" idx="4"/>
          </p:cNvCxnSpPr>
          <p:nvPr/>
        </p:nvCxnSpPr>
        <p:spPr>
          <a:xfrm rot="5400000" flipH="1" flipV="1">
            <a:off x="7215174" y="3857628"/>
            <a:ext cx="71438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" name="直線矢印コネクタ 313"/>
          <p:cNvCxnSpPr>
            <a:stCxn id="251" idx="0"/>
            <a:endCxn id="311" idx="4"/>
          </p:cNvCxnSpPr>
          <p:nvPr/>
        </p:nvCxnSpPr>
        <p:spPr>
          <a:xfrm rot="5400000" flipH="1" flipV="1">
            <a:off x="7322331" y="3964785"/>
            <a:ext cx="71438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5" name="直線矢印コネクタ 314"/>
          <p:cNvCxnSpPr>
            <a:stCxn id="252" idx="0"/>
            <a:endCxn id="311" idx="4"/>
          </p:cNvCxnSpPr>
          <p:nvPr/>
        </p:nvCxnSpPr>
        <p:spPr>
          <a:xfrm rot="5400000" flipH="1" flipV="1">
            <a:off x="7429488" y="4071942"/>
            <a:ext cx="71438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6" name="直線矢印コネクタ 315"/>
          <p:cNvCxnSpPr>
            <a:stCxn id="253" idx="0"/>
            <a:endCxn id="311" idx="4"/>
          </p:cNvCxnSpPr>
          <p:nvPr/>
        </p:nvCxnSpPr>
        <p:spPr>
          <a:xfrm rot="16200000" flipV="1">
            <a:off x="7536645" y="4107661"/>
            <a:ext cx="714380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7" name="直線矢印コネクタ 316"/>
          <p:cNvCxnSpPr>
            <a:stCxn id="254" idx="0"/>
            <a:endCxn id="311" idx="4"/>
          </p:cNvCxnSpPr>
          <p:nvPr/>
        </p:nvCxnSpPr>
        <p:spPr>
          <a:xfrm rot="16200000" flipV="1">
            <a:off x="7643802" y="4000504"/>
            <a:ext cx="714380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8" name="直線矢印コネクタ 317"/>
          <p:cNvCxnSpPr>
            <a:stCxn id="255" idx="0"/>
            <a:endCxn id="311" idx="4"/>
          </p:cNvCxnSpPr>
          <p:nvPr/>
        </p:nvCxnSpPr>
        <p:spPr>
          <a:xfrm rot="16200000" flipV="1">
            <a:off x="7750959" y="3893347"/>
            <a:ext cx="71438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9" name="直線矢印コネクタ 318"/>
          <p:cNvCxnSpPr>
            <a:stCxn id="304" idx="0"/>
            <a:endCxn id="311" idx="4"/>
          </p:cNvCxnSpPr>
          <p:nvPr/>
        </p:nvCxnSpPr>
        <p:spPr>
          <a:xfrm rot="16200000" flipV="1">
            <a:off x="7858116" y="3786190"/>
            <a:ext cx="71438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0" name="上矢印 319"/>
          <p:cNvSpPr/>
          <p:nvPr/>
        </p:nvSpPr>
        <p:spPr>
          <a:xfrm rot="2700000">
            <a:off x="7324432" y="4923180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上矢印 320"/>
          <p:cNvSpPr/>
          <p:nvPr/>
        </p:nvSpPr>
        <p:spPr>
          <a:xfrm rot="18900000">
            <a:off x="6161328" y="4923180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2" name="カギ線コネクタ 595"/>
          <p:cNvCxnSpPr>
            <a:stCxn id="246" idx="0"/>
          </p:cNvCxnSpPr>
          <p:nvPr/>
        </p:nvCxnSpPr>
        <p:spPr>
          <a:xfrm rot="5400000" flipH="1" flipV="1">
            <a:off x="5536430" y="4822056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3" name="カギ線コネクタ 595"/>
          <p:cNvCxnSpPr>
            <a:stCxn id="247" idx="0"/>
          </p:cNvCxnSpPr>
          <p:nvPr/>
        </p:nvCxnSpPr>
        <p:spPr>
          <a:xfrm rot="5400000" flipH="1" flipV="1">
            <a:off x="6286512" y="4500570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4" name="正方形/長方形 323"/>
          <p:cNvSpPr/>
          <p:nvPr/>
        </p:nvSpPr>
        <p:spPr>
          <a:xfrm>
            <a:off x="5572100" y="3416858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325" name="正方形/長方形 324"/>
          <p:cNvSpPr/>
          <p:nvPr/>
        </p:nvSpPr>
        <p:spPr>
          <a:xfrm>
            <a:off x="6143604" y="5786453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326" name="正方形/長方形 325"/>
          <p:cNvSpPr/>
          <p:nvPr/>
        </p:nvSpPr>
        <p:spPr>
          <a:xfrm>
            <a:off x="4786282" y="5786453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327" name="正方形/長方形 326"/>
          <p:cNvSpPr/>
          <p:nvPr/>
        </p:nvSpPr>
        <p:spPr>
          <a:xfrm>
            <a:off x="5572100" y="5786453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328" name="正方形/長方形 327"/>
          <p:cNvSpPr/>
          <p:nvPr/>
        </p:nvSpPr>
        <p:spPr>
          <a:xfrm>
            <a:off x="5357786" y="2214554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9" name="円/楕円 328"/>
          <p:cNvSpPr/>
          <p:nvPr/>
        </p:nvSpPr>
        <p:spPr>
          <a:xfrm>
            <a:off x="5715008" y="221455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30" name="円/楕円 329"/>
          <p:cNvSpPr/>
          <p:nvPr/>
        </p:nvSpPr>
        <p:spPr>
          <a:xfrm>
            <a:off x="6072198" y="221455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31" name="円/楕円 330"/>
          <p:cNvSpPr/>
          <p:nvPr/>
        </p:nvSpPr>
        <p:spPr>
          <a:xfrm>
            <a:off x="6429388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32" name="円/楕円 331"/>
          <p:cNvSpPr/>
          <p:nvPr/>
        </p:nvSpPr>
        <p:spPr>
          <a:xfrm>
            <a:off x="6786578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33" name="円/楕円 332"/>
          <p:cNvSpPr/>
          <p:nvPr/>
        </p:nvSpPr>
        <p:spPr>
          <a:xfrm>
            <a:off x="7143768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34" name="円/楕円 333"/>
          <p:cNvSpPr/>
          <p:nvPr/>
        </p:nvSpPr>
        <p:spPr>
          <a:xfrm>
            <a:off x="7500958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35" name="円/楕円 334"/>
          <p:cNvSpPr/>
          <p:nvPr/>
        </p:nvSpPr>
        <p:spPr>
          <a:xfrm>
            <a:off x="7858116" y="2214555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36" name="正方形/長方形 335"/>
          <p:cNvSpPr/>
          <p:nvPr/>
        </p:nvSpPr>
        <p:spPr>
          <a:xfrm>
            <a:off x="5786414" y="2285992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y[t+1]</a:t>
            </a:r>
            <a:endParaRPr kumimoji="1" lang="ja-JP" altLang="en-US" dirty="0"/>
          </a:p>
        </p:txBody>
      </p:sp>
      <p:sp>
        <p:nvSpPr>
          <p:cNvPr id="337" name="正方形/長方形 336"/>
          <p:cNvSpPr/>
          <p:nvPr/>
        </p:nvSpPr>
        <p:spPr>
          <a:xfrm>
            <a:off x="5214910" y="2285992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338" name="円/楕円 337"/>
          <p:cNvSpPr/>
          <p:nvPr/>
        </p:nvSpPr>
        <p:spPr>
          <a:xfrm>
            <a:off x="4572000" y="2768671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339" name="円/楕円 338"/>
          <p:cNvSpPr/>
          <p:nvPr/>
        </p:nvSpPr>
        <p:spPr>
          <a:xfrm>
            <a:off x="4929158" y="2768671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340" name="正方形/長方形 339"/>
          <p:cNvSpPr/>
          <p:nvPr/>
        </p:nvSpPr>
        <p:spPr>
          <a:xfrm>
            <a:off x="4643406" y="2840108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a[t+1]</a:t>
            </a:r>
            <a:endParaRPr kumimoji="1" lang="ja-JP" altLang="en-US" dirty="0"/>
          </a:p>
        </p:txBody>
      </p:sp>
      <p:sp>
        <p:nvSpPr>
          <p:cNvPr id="341" name="上矢印 340"/>
          <p:cNvSpPr/>
          <p:nvPr/>
        </p:nvSpPr>
        <p:spPr>
          <a:xfrm rot="9736512">
            <a:off x="5396185" y="2620003"/>
            <a:ext cx="500066" cy="71827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上矢印 341"/>
          <p:cNvSpPr/>
          <p:nvPr/>
        </p:nvSpPr>
        <p:spPr>
          <a:xfrm rot="8993587">
            <a:off x="5610499" y="2538370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3" name="直線コネクタ 342"/>
          <p:cNvCxnSpPr/>
          <p:nvPr/>
        </p:nvCxnSpPr>
        <p:spPr>
          <a:xfrm>
            <a:off x="7429488" y="2981396"/>
            <a:ext cx="71438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5" name="左カーブ矢印 344"/>
          <p:cNvSpPr/>
          <p:nvPr/>
        </p:nvSpPr>
        <p:spPr>
          <a:xfrm flipV="1">
            <a:off x="7929554" y="2071678"/>
            <a:ext cx="785850" cy="1643074"/>
          </a:xfrm>
          <a:prstGeom prst="curvedLeftArrow">
            <a:avLst>
              <a:gd name="adj1" fmla="val 46939"/>
              <a:gd name="adj2" fmla="val 98189"/>
              <a:gd name="adj3" fmla="val 25000"/>
            </a:avLst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6" name="上矢印 345"/>
          <p:cNvSpPr/>
          <p:nvPr/>
        </p:nvSpPr>
        <p:spPr>
          <a:xfrm rot="8628810">
            <a:off x="5955321" y="2501439"/>
            <a:ext cx="500066" cy="942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上矢印 346"/>
          <p:cNvSpPr/>
          <p:nvPr/>
        </p:nvSpPr>
        <p:spPr>
          <a:xfrm rot="8086605">
            <a:off x="6455353" y="2396962"/>
            <a:ext cx="500066" cy="1086620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上矢印 347"/>
          <p:cNvSpPr/>
          <p:nvPr/>
        </p:nvSpPr>
        <p:spPr>
          <a:xfrm rot="7898290">
            <a:off x="6112021" y="2460758"/>
            <a:ext cx="500066" cy="1019165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上矢印 348"/>
          <p:cNvSpPr/>
          <p:nvPr/>
        </p:nvSpPr>
        <p:spPr>
          <a:xfrm rot="7371379">
            <a:off x="6565608" y="2297218"/>
            <a:ext cx="500066" cy="1287730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左カーブ矢印 343"/>
          <p:cNvSpPr/>
          <p:nvPr/>
        </p:nvSpPr>
        <p:spPr>
          <a:xfrm>
            <a:off x="8000992" y="3357562"/>
            <a:ext cx="928726" cy="3000396"/>
          </a:xfrm>
          <a:prstGeom prst="curvedLeftArrow">
            <a:avLst>
              <a:gd name="adj1" fmla="val 44716"/>
              <a:gd name="adj2" fmla="val 87162"/>
              <a:gd name="adj3" fmla="val 25000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0" name="テキスト ボックス 349"/>
          <p:cNvSpPr txBox="1"/>
          <p:nvPr/>
        </p:nvSpPr>
        <p:spPr>
          <a:xfrm>
            <a:off x="5072066" y="164305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TD-Networks</a:t>
            </a:r>
            <a:endParaRPr kumimoji="1" lang="ja-JP" alt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1" name="円/楕円 350"/>
          <p:cNvSpPr/>
          <p:nvPr/>
        </p:nvSpPr>
        <p:spPr>
          <a:xfrm>
            <a:off x="500058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52" name="円/楕円 351"/>
          <p:cNvSpPr/>
          <p:nvPr/>
        </p:nvSpPr>
        <p:spPr>
          <a:xfrm>
            <a:off x="71437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53" name="円/楕円 352"/>
          <p:cNvSpPr/>
          <p:nvPr/>
        </p:nvSpPr>
        <p:spPr>
          <a:xfrm>
            <a:off x="92868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54" name="円/楕円 353"/>
          <p:cNvSpPr/>
          <p:nvPr/>
        </p:nvSpPr>
        <p:spPr>
          <a:xfrm>
            <a:off x="1143000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55" name="円/楕円 354"/>
          <p:cNvSpPr/>
          <p:nvPr/>
        </p:nvSpPr>
        <p:spPr>
          <a:xfrm>
            <a:off x="1357314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56" name="円/楕円 355"/>
          <p:cNvSpPr/>
          <p:nvPr/>
        </p:nvSpPr>
        <p:spPr>
          <a:xfrm>
            <a:off x="1571628" y="4500594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sp>
        <p:nvSpPr>
          <p:cNvPr id="357" name="円/楕円 356"/>
          <p:cNvSpPr/>
          <p:nvPr/>
        </p:nvSpPr>
        <p:spPr>
          <a:xfrm>
            <a:off x="178594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58" name="円/楕円 357"/>
          <p:cNvSpPr/>
          <p:nvPr/>
        </p:nvSpPr>
        <p:spPr>
          <a:xfrm>
            <a:off x="200025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59" name="円/楕円 358"/>
          <p:cNvSpPr/>
          <p:nvPr/>
        </p:nvSpPr>
        <p:spPr>
          <a:xfrm>
            <a:off x="2214570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60" name="円/楕円 359"/>
          <p:cNvSpPr/>
          <p:nvPr/>
        </p:nvSpPr>
        <p:spPr>
          <a:xfrm>
            <a:off x="2428884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61" name="円/楕円 360"/>
          <p:cNvSpPr/>
          <p:nvPr/>
        </p:nvSpPr>
        <p:spPr>
          <a:xfrm>
            <a:off x="2643198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62" name="円/楕円 361"/>
          <p:cNvSpPr/>
          <p:nvPr/>
        </p:nvSpPr>
        <p:spPr>
          <a:xfrm>
            <a:off x="285751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63" name="円/楕円 362"/>
          <p:cNvSpPr/>
          <p:nvPr/>
        </p:nvSpPr>
        <p:spPr>
          <a:xfrm>
            <a:off x="307182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64" name="円/楕円 363"/>
          <p:cNvSpPr/>
          <p:nvPr/>
        </p:nvSpPr>
        <p:spPr>
          <a:xfrm>
            <a:off x="3286140" y="4500594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sp>
        <p:nvSpPr>
          <p:cNvPr id="365" name="円/楕円 364"/>
          <p:cNvSpPr/>
          <p:nvPr/>
        </p:nvSpPr>
        <p:spPr>
          <a:xfrm>
            <a:off x="500058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66" name="円/楕円 365"/>
          <p:cNvSpPr/>
          <p:nvPr/>
        </p:nvSpPr>
        <p:spPr>
          <a:xfrm>
            <a:off x="71437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67" name="円/楕円 366"/>
          <p:cNvSpPr/>
          <p:nvPr/>
        </p:nvSpPr>
        <p:spPr>
          <a:xfrm>
            <a:off x="92868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68" name="円/楕円 367"/>
          <p:cNvSpPr/>
          <p:nvPr/>
        </p:nvSpPr>
        <p:spPr>
          <a:xfrm>
            <a:off x="1143000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69" name="円/楕円 368"/>
          <p:cNvSpPr/>
          <p:nvPr/>
        </p:nvSpPr>
        <p:spPr>
          <a:xfrm>
            <a:off x="1357314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70" name="円/楕円 369"/>
          <p:cNvSpPr/>
          <p:nvPr/>
        </p:nvSpPr>
        <p:spPr>
          <a:xfrm>
            <a:off x="1571628" y="3438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71" name="円/楕円 370"/>
          <p:cNvSpPr/>
          <p:nvPr/>
        </p:nvSpPr>
        <p:spPr>
          <a:xfrm>
            <a:off x="1928818" y="3438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72" name="円/楕円 371"/>
          <p:cNvSpPr/>
          <p:nvPr/>
        </p:nvSpPr>
        <p:spPr>
          <a:xfrm>
            <a:off x="2286008" y="343875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cxnSp>
        <p:nvCxnSpPr>
          <p:cNvPr id="373" name="直線矢印コネクタ 372"/>
          <p:cNvCxnSpPr>
            <a:stCxn id="365" idx="0"/>
            <a:endCxn id="370" idx="4"/>
          </p:cNvCxnSpPr>
          <p:nvPr/>
        </p:nvCxnSpPr>
        <p:spPr>
          <a:xfrm rot="5400000" flipH="1" flipV="1">
            <a:off x="933550" y="3648202"/>
            <a:ext cx="6332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365" idx="0"/>
            <a:endCxn id="371" idx="4"/>
          </p:cNvCxnSpPr>
          <p:nvPr/>
        </p:nvCxnSpPr>
        <p:spPr>
          <a:xfrm rot="5400000" flipH="1" flipV="1">
            <a:off x="1112145" y="3469607"/>
            <a:ext cx="6332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>
            <a:stCxn id="365" idx="0"/>
            <a:endCxn id="372" idx="4"/>
          </p:cNvCxnSpPr>
          <p:nvPr/>
        </p:nvCxnSpPr>
        <p:spPr>
          <a:xfrm rot="5400000" flipH="1" flipV="1">
            <a:off x="1290740" y="3291012"/>
            <a:ext cx="6332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>
            <a:stCxn id="366" idx="0"/>
            <a:endCxn id="370" idx="4"/>
          </p:cNvCxnSpPr>
          <p:nvPr/>
        </p:nvCxnSpPr>
        <p:spPr>
          <a:xfrm rot="5400000" flipH="1" flipV="1">
            <a:off x="1040707" y="3755359"/>
            <a:ext cx="6332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>
            <a:stCxn id="366" idx="0"/>
            <a:endCxn id="371" idx="4"/>
          </p:cNvCxnSpPr>
          <p:nvPr/>
        </p:nvCxnSpPr>
        <p:spPr>
          <a:xfrm rot="5400000" flipH="1" flipV="1">
            <a:off x="1219302" y="3576764"/>
            <a:ext cx="6332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直線矢印コネクタ 377"/>
          <p:cNvCxnSpPr>
            <a:stCxn id="366" idx="0"/>
            <a:endCxn id="372" idx="4"/>
          </p:cNvCxnSpPr>
          <p:nvPr/>
        </p:nvCxnSpPr>
        <p:spPr>
          <a:xfrm rot="5400000" flipH="1" flipV="1">
            <a:off x="1397897" y="3398169"/>
            <a:ext cx="6332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>
            <a:stCxn id="367" idx="0"/>
            <a:endCxn id="370" idx="4"/>
          </p:cNvCxnSpPr>
          <p:nvPr/>
        </p:nvCxnSpPr>
        <p:spPr>
          <a:xfrm rot="5400000" flipH="1" flipV="1">
            <a:off x="1147864" y="3862516"/>
            <a:ext cx="6332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>
            <a:stCxn id="367" idx="0"/>
            <a:endCxn id="371" idx="4"/>
          </p:cNvCxnSpPr>
          <p:nvPr/>
        </p:nvCxnSpPr>
        <p:spPr>
          <a:xfrm rot="5400000" flipH="1" flipV="1">
            <a:off x="1326459" y="3683921"/>
            <a:ext cx="6332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>
            <a:stCxn id="367" idx="0"/>
            <a:endCxn id="372" idx="4"/>
          </p:cNvCxnSpPr>
          <p:nvPr/>
        </p:nvCxnSpPr>
        <p:spPr>
          <a:xfrm rot="5400000" flipH="1" flipV="1">
            <a:off x="1505054" y="3505326"/>
            <a:ext cx="6332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>
            <a:stCxn id="368" idx="0"/>
            <a:endCxn id="370" idx="4"/>
          </p:cNvCxnSpPr>
          <p:nvPr/>
        </p:nvCxnSpPr>
        <p:spPr>
          <a:xfrm rot="5400000" flipH="1" flipV="1">
            <a:off x="1255021" y="3969673"/>
            <a:ext cx="6332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直線矢印コネクタ 382"/>
          <p:cNvCxnSpPr>
            <a:stCxn id="368" idx="0"/>
            <a:endCxn id="371" idx="4"/>
          </p:cNvCxnSpPr>
          <p:nvPr/>
        </p:nvCxnSpPr>
        <p:spPr>
          <a:xfrm rot="5400000" flipH="1" flipV="1">
            <a:off x="1433616" y="3791078"/>
            <a:ext cx="6332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4" name="直線矢印コネクタ 383"/>
          <p:cNvCxnSpPr>
            <a:stCxn id="368" idx="0"/>
            <a:endCxn id="372" idx="4"/>
          </p:cNvCxnSpPr>
          <p:nvPr/>
        </p:nvCxnSpPr>
        <p:spPr>
          <a:xfrm rot="5400000" flipH="1" flipV="1">
            <a:off x="1612211" y="3612483"/>
            <a:ext cx="6332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直線矢印コネクタ 384"/>
          <p:cNvCxnSpPr>
            <a:stCxn id="369" idx="0"/>
            <a:endCxn id="370" idx="4"/>
          </p:cNvCxnSpPr>
          <p:nvPr/>
        </p:nvCxnSpPr>
        <p:spPr>
          <a:xfrm rot="5400000" flipH="1" flipV="1">
            <a:off x="1362178" y="4076830"/>
            <a:ext cx="6332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直線矢印コネクタ 385"/>
          <p:cNvCxnSpPr>
            <a:stCxn id="369" idx="0"/>
            <a:endCxn id="371" idx="4"/>
          </p:cNvCxnSpPr>
          <p:nvPr/>
        </p:nvCxnSpPr>
        <p:spPr>
          <a:xfrm rot="5400000" flipH="1" flipV="1">
            <a:off x="1540773" y="3898235"/>
            <a:ext cx="6332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直線矢印コネクタ 386"/>
          <p:cNvCxnSpPr>
            <a:stCxn id="369" idx="0"/>
            <a:endCxn id="372" idx="4"/>
          </p:cNvCxnSpPr>
          <p:nvPr/>
        </p:nvCxnSpPr>
        <p:spPr>
          <a:xfrm rot="5400000" flipH="1" flipV="1">
            <a:off x="1719368" y="3719640"/>
            <a:ext cx="6332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8" name="正方形/長方形 387"/>
          <p:cNvSpPr/>
          <p:nvPr/>
        </p:nvSpPr>
        <p:spPr>
          <a:xfrm>
            <a:off x="785778" y="5705312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9" name="円/楕円 388"/>
          <p:cNvSpPr/>
          <p:nvPr/>
        </p:nvSpPr>
        <p:spPr>
          <a:xfrm>
            <a:off x="1285852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90" name="円/楕円 389"/>
          <p:cNvSpPr/>
          <p:nvPr/>
        </p:nvSpPr>
        <p:spPr>
          <a:xfrm>
            <a:off x="1500166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91" name="円/楕円 390"/>
          <p:cNvSpPr/>
          <p:nvPr/>
        </p:nvSpPr>
        <p:spPr>
          <a:xfrm>
            <a:off x="1714480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92" name="円/楕円 391"/>
          <p:cNvSpPr/>
          <p:nvPr/>
        </p:nvSpPr>
        <p:spPr>
          <a:xfrm>
            <a:off x="1928794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93" name="円/楕円 392"/>
          <p:cNvSpPr/>
          <p:nvPr/>
        </p:nvSpPr>
        <p:spPr>
          <a:xfrm>
            <a:off x="2143108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94" name="円/楕円 393"/>
          <p:cNvSpPr/>
          <p:nvPr/>
        </p:nvSpPr>
        <p:spPr>
          <a:xfrm>
            <a:off x="2357422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95" name="円/楕円 394"/>
          <p:cNvSpPr/>
          <p:nvPr/>
        </p:nvSpPr>
        <p:spPr>
          <a:xfrm>
            <a:off x="1571628" y="4500594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396" name="直線矢印コネクタ 395"/>
          <p:cNvCxnSpPr>
            <a:stCxn id="395" idx="0"/>
            <a:endCxn id="370" idx="4"/>
          </p:cNvCxnSpPr>
          <p:nvPr/>
        </p:nvCxnSpPr>
        <p:spPr>
          <a:xfrm rot="5400000" flipH="1" flipV="1">
            <a:off x="1469335" y="4183987"/>
            <a:ext cx="6332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7" name="直線矢印コネクタ 396"/>
          <p:cNvCxnSpPr>
            <a:stCxn id="395" idx="0"/>
            <a:endCxn id="371" idx="4"/>
          </p:cNvCxnSpPr>
          <p:nvPr/>
        </p:nvCxnSpPr>
        <p:spPr>
          <a:xfrm rot="5400000" flipH="1" flipV="1">
            <a:off x="1647930" y="4005392"/>
            <a:ext cx="6332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8" name="直線矢印コネクタ 397"/>
          <p:cNvCxnSpPr>
            <a:stCxn id="395" idx="0"/>
            <a:endCxn id="372" idx="4"/>
          </p:cNvCxnSpPr>
          <p:nvPr/>
        </p:nvCxnSpPr>
        <p:spPr>
          <a:xfrm rot="5400000" flipH="1" flipV="1">
            <a:off x="1826525" y="3826797"/>
            <a:ext cx="6332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9" name="円/楕円 398"/>
          <p:cNvSpPr/>
          <p:nvPr/>
        </p:nvSpPr>
        <p:spPr>
          <a:xfrm>
            <a:off x="2571736" y="5705312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00" name="円/楕円 399"/>
          <p:cNvSpPr/>
          <p:nvPr/>
        </p:nvSpPr>
        <p:spPr>
          <a:xfrm>
            <a:off x="178594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01" name="円/楕円 400"/>
          <p:cNvSpPr/>
          <p:nvPr/>
        </p:nvSpPr>
        <p:spPr>
          <a:xfrm>
            <a:off x="200025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02" name="円/楕円 401"/>
          <p:cNvSpPr/>
          <p:nvPr/>
        </p:nvSpPr>
        <p:spPr>
          <a:xfrm>
            <a:off x="2214570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03" name="円/楕円 402"/>
          <p:cNvSpPr/>
          <p:nvPr/>
        </p:nvSpPr>
        <p:spPr>
          <a:xfrm>
            <a:off x="2428884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04" name="円/楕円 403"/>
          <p:cNvSpPr/>
          <p:nvPr/>
        </p:nvSpPr>
        <p:spPr>
          <a:xfrm>
            <a:off x="2643198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05" name="円/楕円 404"/>
          <p:cNvSpPr/>
          <p:nvPr/>
        </p:nvSpPr>
        <p:spPr>
          <a:xfrm>
            <a:off x="285751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06" name="円/楕円 405"/>
          <p:cNvSpPr/>
          <p:nvPr/>
        </p:nvSpPr>
        <p:spPr>
          <a:xfrm>
            <a:off x="307182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07" name="円/楕円 406"/>
          <p:cNvSpPr/>
          <p:nvPr/>
        </p:nvSpPr>
        <p:spPr>
          <a:xfrm>
            <a:off x="1571628" y="3438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08" name="円/楕円 407"/>
          <p:cNvSpPr/>
          <p:nvPr/>
        </p:nvSpPr>
        <p:spPr>
          <a:xfrm>
            <a:off x="1928818" y="3438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09" name="円/楕円 408"/>
          <p:cNvSpPr/>
          <p:nvPr/>
        </p:nvSpPr>
        <p:spPr>
          <a:xfrm>
            <a:off x="2286008" y="343875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cxnSp>
        <p:nvCxnSpPr>
          <p:cNvPr id="410" name="直線矢印コネクタ 409"/>
          <p:cNvCxnSpPr>
            <a:stCxn id="400" idx="0"/>
            <a:endCxn id="407" idx="4"/>
          </p:cNvCxnSpPr>
          <p:nvPr/>
        </p:nvCxnSpPr>
        <p:spPr>
          <a:xfrm rot="16200000" flipV="1">
            <a:off x="1576492" y="4076830"/>
            <a:ext cx="6332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1" name="直線矢印コネクタ 410"/>
          <p:cNvCxnSpPr>
            <a:stCxn id="400" idx="0"/>
            <a:endCxn id="408" idx="4"/>
          </p:cNvCxnSpPr>
          <p:nvPr/>
        </p:nvCxnSpPr>
        <p:spPr>
          <a:xfrm rot="5400000" flipH="1" flipV="1">
            <a:off x="1755087" y="4112549"/>
            <a:ext cx="6332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2" name="直線矢印コネクタ 411"/>
          <p:cNvCxnSpPr>
            <a:stCxn id="400" idx="0"/>
            <a:endCxn id="409" idx="4"/>
          </p:cNvCxnSpPr>
          <p:nvPr/>
        </p:nvCxnSpPr>
        <p:spPr>
          <a:xfrm rot="5400000" flipH="1" flipV="1">
            <a:off x="1933682" y="3933954"/>
            <a:ext cx="6332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3" name="直線矢印コネクタ 412"/>
          <p:cNvCxnSpPr>
            <a:stCxn id="401" idx="0"/>
            <a:endCxn id="407" idx="4"/>
          </p:cNvCxnSpPr>
          <p:nvPr/>
        </p:nvCxnSpPr>
        <p:spPr>
          <a:xfrm rot="16200000" flipV="1">
            <a:off x="1683649" y="3969673"/>
            <a:ext cx="6332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4" name="直線矢印コネクタ 413"/>
          <p:cNvCxnSpPr>
            <a:stCxn id="401" idx="0"/>
            <a:endCxn id="408" idx="4"/>
          </p:cNvCxnSpPr>
          <p:nvPr/>
        </p:nvCxnSpPr>
        <p:spPr>
          <a:xfrm rot="16200000" flipV="1">
            <a:off x="1862244" y="4148268"/>
            <a:ext cx="6332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5" name="直線矢印コネクタ 414"/>
          <p:cNvCxnSpPr>
            <a:stCxn id="401" idx="0"/>
            <a:endCxn id="409" idx="4"/>
          </p:cNvCxnSpPr>
          <p:nvPr/>
        </p:nvCxnSpPr>
        <p:spPr>
          <a:xfrm rot="5400000" flipH="1" flipV="1">
            <a:off x="2040839" y="4041111"/>
            <a:ext cx="6332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6" name="直線矢印コネクタ 415"/>
          <p:cNvCxnSpPr>
            <a:stCxn id="402" idx="0"/>
            <a:endCxn id="407" idx="4"/>
          </p:cNvCxnSpPr>
          <p:nvPr/>
        </p:nvCxnSpPr>
        <p:spPr>
          <a:xfrm rot="16200000" flipV="1">
            <a:off x="1790806" y="3862516"/>
            <a:ext cx="6332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7" name="直線矢印コネクタ 416"/>
          <p:cNvCxnSpPr>
            <a:stCxn id="402" idx="0"/>
            <a:endCxn id="408" idx="4"/>
          </p:cNvCxnSpPr>
          <p:nvPr/>
        </p:nvCxnSpPr>
        <p:spPr>
          <a:xfrm rot="16200000" flipV="1">
            <a:off x="1969401" y="4041111"/>
            <a:ext cx="6332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8" name="直線矢印コネクタ 417"/>
          <p:cNvCxnSpPr>
            <a:stCxn id="402" idx="0"/>
            <a:endCxn id="409" idx="4"/>
          </p:cNvCxnSpPr>
          <p:nvPr/>
        </p:nvCxnSpPr>
        <p:spPr>
          <a:xfrm rot="5400000" flipH="1" flipV="1">
            <a:off x="2147996" y="4148268"/>
            <a:ext cx="6332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9" name="直線矢印コネクタ 418"/>
          <p:cNvCxnSpPr>
            <a:stCxn id="403" idx="0"/>
            <a:endCxn id="407" idx="4"/>
          </p:cNvCxnSpPr>
          <p:nvPr/>
        </p:nvCxnSpPr>
        <p:spPr>
          <a:xfrm rot="16200000" flipV="1">
            <a:off x="1897963" y="3755359"/>
            <a:ext cx="6332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0" name="直線矢印コネクタ 419"/>
          <p:cNvCxnSpPr>
            <a:stCxn id="403" idx="0"/>
            <a:endCxn id="408" idx="4"/>
          </p:cNvCxnSpPr>
          <p:nvPr/>
        </p:nvCxnSpPr>
        <p:spPr>
          <a:xfrm rot="16200000" flipV="1">
            <a:off x="2076558" y="3933954"/>
            <a:ext cx="6332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1" name="直線矢印コネクタ 420"/>
          <p:cNvCxnSpPr>
            <a:stCxn id="403" idx="0"/>
            <a:endCxn id="409" idx="4"/>
          </p:cNvCxnSpPr>
          <p:nvPr/>
        </p:nvCxnSpPr>
        <p:spPr>
          <a:xfrm rot="16200000" flipV="1">
            <a:off x="2255153" y="4112549"/>
            <a:ext cx="6332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2" name="直線矢印コネクタ 421"/>
          <p:cNvCxnSpPr>
            <a:stCxn id="404" idx="0"/>
            <a:endCxn id="407" idx="4"/>
          </p:cNvCxnSpPr>
          <p:nvPr/>
        </p:nvCxnSpPr>
        <p:spPr>
          <a:xfrm rot="16200000" flipV="1">
            <a:off x="2005120" y="3648202"/>
            <a:ext cx="6332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3" name="直線矢印コネクタ 422"/>
          <p:cNvCxnSpPr>
            <a:stCxn id="404" idx="0"/>
            <a:endCxn id="408" idx="4"/>
          </p:cNvCxnSpPr>
          <p:nvPr/>
        </p:nvCxnSpPr>
        <p:spPr>
          <a:xfrm rot="16200000" flipV="1">
            <a:off x="2183715" y="3826797"/>
            <a:ext cx="6332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4" name="直線矢印コネクタ 423"/>
          <p:cNvCxnSpPr>
            <a:stCxn id="404" idx="0"/>
            <a:endCxn id="409" idx="4"/>
          </p:cNvCxnSpPr>
          <p:nvPr/>
        </p:nvCxnSpPr>
        <p:spPr>
          <a:xfrm rot="16200000" flipV="1">
            <a:off x="2362310" y="4005392"/>
            <a:ext cx="6332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5" name="直線矢印コネクタ 424"/>
          <p:cNvCxnSpPr>
            <a:stCxn id="405" idx="0"/>
            <a:endCxn id="407" idx="4"/>
          </p:cNvCxnSpPr>
          <p:nvPr/>
        </p:nvCxnSpPr>
        <p:spPr>
          <a:xfrm rot="16200000" flipV="1">
            <a:off x="2112277" y="3541045"/>
            <a:ext cx="6332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直線矢印コネクタ 425"/>
          <p:cNvCxnSpPr>
            <a:stCxn id="405" idx="0"/>
            <a:endCxn id="408" idx="4"/>
          </p:cNvCxnSpPr>
          <p:nvPr/>
        </p:nvCxnSpPr>
        <p:spPr>
          <a:xfrm rot="16200000" flipV="1">
            <a:off x="2290872" y="3719640"/>
            <a:ext cx="6332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7" name="直線矢印コネクタ 426"/>
          <p:cNvCxnSpPr>
            <a:stCxn id="405" idx="0"/>
            <a:endCxn id="409" idx="4"/>
          </p:cNvCxnSpPr>
          <p:nvPr/>
        </p:nvCxnSpPr>
        <p:spPr>
          <a:xfrm rot="16200000" flipV="1">
            <a:off x="2469467" y="3898235"/>
            <a:ext cx="6332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8" name="直線矢印コネクタ 427"/>
          <p:cNvCxnSpPr>
            <a:stCxn id="406" idx="0"/>
            <a:endCxn id="407" idx="4"/>
          </p:cNvCxnSpPr>
          <p:nvPr/>
        </p:nvCxnSpPr>
        <p:spPr>
          <a:xfrm rot="16200000" flipV="1">
            <a:off x="2219434" y="3433888"/>
            <a:ext cx="6332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9" name="直線矢印コネクタ 428"/>
          <p:cNvCxnSpPr>
            <a:stCxn id="406" idx="0"/>
            <a:endCxn id="408" idx="4"/>
          </p:cNvCxnSpPr>
          <p:nvPr/>
        </p:nvCxnSpPr>
        <p:spPr>
          <a:xfrm rot="16200000" flipV="1">
            <a:off x="2398029" y="3612483"/>
            <a:ext cx="6332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0" name="直線矢印コネクタ 429"/>
          <p:cNvCxnSpPr>
            <a:stCxn id="406" idx="0"/>
            <a:endCxn id="409" idx="4"/>
          </p:cNvCxnSpPr>
          <p:nvPr/>
        </p:nvCxnSpPr>
        <p:spPr>
          <a:xfrm rot="16200000" flipV="1">
            <a:off x="2576624" y="3791078"/>
            <a:ext cx="6332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1" name="円/楕円 430"/>
          <p:cNvSpPr/>
          <p:nvPr/>
        </p:nvSpPr>
        <p:spPr>
          <a:xfrm>
            <a:off x="3286140" y="4500594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432" name="直線矢印コネクタ 431"/>
          <p:cNvCxnSpPr>
            <a:stCxn id="431" idx="0"/>
            <a:endCxn id="407" idx="4"/>
          </p:cNvCxnSpPr>
          <p:nvPr/>
        </p:nvCxnSpPr>
        <p:spPr>
          <a:xfrm rot="16200000" flipV="1">
            <a:off x="2326591" y="3326731"/>
            <a:ext cx="6332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3" name="直線矢印コネクタ 432"/>
          <p:cNvCxnSpPr>
            <a:stCxn id="431" idx="0"/>
            <a:endCxn id="408" idx="4"/>
          </p:cNvCxnSpPr>
          <p:nvPr/>
        </p:nvCxnSpPr>
        <p:spPr>
          <a:xfrm rot="16200000" flipV="1">
            <a:off x="2505186" y="3505326"/>
            <a:ext cx="6332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4" name="直線矢印コネクタ 433"/>
          <p:cNvCxnSpPr>
            <a:stCxn id="431" idx="0"/>
            <a:endCxn id="409" idx="4"/>
          </p:cNvCxnSpPr>
          <p:nvPr/>
        </p:nvCxnSpPr>
        <p:spPr>
          <a:xfrm rot="16200000" flipV="1">
            <a:off x="2683781" y="3683921"/>
            <a:ext cx="6332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5" name="直線矢印コネクタ 434"/>
          <p:cNvCxnSpPr>
            <a:stCxn id="389" idx="0"/>
            <a:endCxn id="401" idx="4"/>
          </p:cNvCxnSpPr>
          <p:nvPr/>
        </p:nvCxnSpPr>
        <p:spPr>
          <a:xfrm rot="5400000" flipH="1" flipV="1">
            <a:off x="1469323" y="4960065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6" name="直線矢印コネクタ 435"/>
          <p:cNvCxnSpPr>
            <a:stCxn id="389" idx="0"/>
            <a:endCxn id="402" idx="4"/>
          </p:cNvCxnSpPr>
          <p:nvPr/>
        </p:nvCxnSpPr>
        <p:spPr>
          <a:xfrm rot="5400000" flipH="1" flipV="1">
            <a:off x="1576480" y="4852908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7" name="直線矢印コネクタ 436"/>
          <p:cNvCxnSpPr>
            <a:stCxn id="389" idx="0"/>
            <a:endCxn id="404" idx="4"/>
          </p:cNvCxnSpPr>
          <p:nvPr/>
        </p:nvCxnSpPr>
        <p:spPr>
          <a:xfrm rot="5400000" flipH="1" flipV="1">
            <a:off x="1790794" y="4638594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8" name="直線矢印コネクタ 437"/>
          <p:cNvCxnSpPr>
            <a:stCxn id="389" idx="0"/>
            <a:endCxn id="403" idx="4"/>
          </p:cNvCxnSpPr>
          <p:nvPr/>
        </p:nvCxnSpPr>
        <p:spPr>
          <a:xfrm rot="5400000" flipH="1" flipV="1">
            <a:off x="1683637" y="4745751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9" name="直線矢印コネクタ 438"/>
          <p:cNvCxnSpPr>
            <a:stCxn id="389" idx="0"/>
            <a:endCxn id="406" idx="4"/>
          </p:cNvCxnSpPr>
          <p:nvPr/>
        </p:nvCxnSpPr>
        <p:spPr>
          <a:xfrm rot="5400000" flipH="1" flipV="1">
            <a:off x="2005108" y="4424280"/>
            <a:ext cx="776090" cy="17859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0" name="直線矢印コネクタ 439"/>
          <p:cNvCxnSpPr>
            <a:stCxn id="389" idx="0"/>
            <a:endCxn id="405" idx="4"/>
          </p:cNvCxnSpPr>
          <p:nvPr/>
        </p:nvCxnSpPr>
        <p:spPr>
          <a:xfrm rot="5400000" flipH="1" flipV="1">
            <a:off x="1897951" y="4531437"/>
            <a:ext cx="776090" cy="15716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1" name="直線矢印コネクタ 440"/>
          <p:cNvCxnSpPr>
            <a:stCxn id="390" idx="0"/>
            <a:endCxn id="401" idx="4"/>
          </p:cNvCxnSpPr>
          <p:nvPr/>
        </p:nvCxnSpPr>
        <p:spPr>
          <a:xfrm rot="5400000" flipH="1" flipV="1">
            <a:off x="1576480" y="5067222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2" name="直線矢印コネクタ 441"/>
          <p:cNvCxnSpPr>
            <a:stCxn id="390" idx="0"/>
            <a:endCxn id="402" idx="4"/>
          </p:cNvCxnSpPr>
          <p:nvPr/>
        </p:nvCxnSpPr>
        <p:spPr>
          <a:xfrm rot="5400000" flipH="1" flipV="1">
            <a:off x="1683637" y="4960065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3" name="直線矢印コネクタ 442"/>
          <p:cNvCxnSpPr>
            <a:stCxn id="390" idx="0"/>
            <a:endCxn id="404" idx="4"/>
          </p:cNvCxnSpPr>
          <p:nvPr/>
        </p:nvCxnSpPr>
        <p:spPr>
          <a:xfrm rot="5400000" flipH="1" flipV="1">
            <a:off x="1897951" y="4745751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4" name="直線矢印コネクタ 443"/>
          <p:cNvCxnSpPr>
            <a:stCxn id="390" idx="0"/>
            <a:endCxn id="403" idx="4"/>
          </p:cNvCxnSpPr>
          <p:nvPr/>
        </p:nvCxnSpPr>
        <p:spPr>
          <a:xfrm rot="5400000" flipH="1" flipV="1">
            <a:off x="1790794" y="4852908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5" name="直線矢印コネクタ 444"/>
          <p:cNvCxnSpPr>
            <a:stCxn id="390" idx="0"/>
            <a:endCxn id="406" idx="4"/>
          </p:cNvCxnSpPr>
          <p:nvPr/>
        </p:nvCxnSpPr>
        <p:spPr>
          <a:xfrm rot="5400000" flipH="1" flipV="1">
            <a:off x="2112265" y="4531437"/>
            <a:ext cx="776090" cy="15716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6" name="直線矢印コネクタ 445"/>
          <p:cNvCxnSpPr>
            <a:stCxn id="390" idx="0"/>
            <a:endCxn id="405" idx="4"/>
          </p:cNvCxnSpPr>
          <p:nvPr/>
        </p:nvCxnSpPr>
        <p:spPr>
          <a:xfrm rot="5400000" flipH="1" flipV="1">
            <a:off x="2005108" y="4638594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7" name="直線矢印コネクタ 446"/>
          <p:cNvCxnSpPr>
            <a:stCxn id="391" idx="0"/>
            <a:endCxn id="401" idx="4"/>
          </p:cNvCxnSpPr>
          <p:nvPr/>
        </p:nvCxnSpPr>
        <p:spPr>
          <a:xfrm rot="5400000" flipH="1" flipV="1">
            <a:off x="1683637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8" name="直線矢印コネクタ 447"/>
          <p:cNvCxnSpPr>
            <a:stCxn id="391" idx="0"/>
            <a:endCxn id="402" idx="4"/>
          </p:cNvCxnSpPr>
          <p:nvPr/>
        </p:nvCxnSpPr>
        <p:spPr>
          <a:xfrm rot="5400000" flipH="1" flipV="1">
            <a:off x="1790794" y="5067222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9" name="直線矢印コネクタ 448"/>
          <p:cNvCxnSpPr>
            <a:stCxn id="391" idx="0"/>
            <a:endCxn id="404" idx="4"/>
          </p:cNvCxnSpPr>
          <p:nvPr/>
        </p:nvCxnSpPr>
        <p:spPr>
          <a:xfrm rot="5400000" flipH="1" flipV="1">
            <a:off x="2005108" y="4852908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0" name="直線矢印コネクタ 449"/>
          <p:cNvCxnSpPr>
            <a:stCxn id="391" idx="0"/>
            <a:endCxn id="403" idx="4"/>
          </p:cNvCxnSpPr>
          <p:nvPr/>
        </p:nvCxnSpPr>
        <p:spPr>
          <a:xfrm rot="5400000" flipH="1" flipV="1">
            <a:off x="1897951" y="4960065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1" name="直線矢印コネクタ 450"/>
          <p:cNvCxnSpPr>
            <a:stCxn id="391" idx="0"/>
            <a:endCxn id="406" idx="4"/>
          </p:cNvCxnSpPr>
          <p:nvPr/>
        </p:nvCxnSpPr>
        <p:spPr>
          <a:xfrm rot="5400000" flipH="1" flipV="1">
            <a:off x="2219422" y="4638594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2" name="直線矢印コネクタ 451"/>
          <p:cNvCxnSpPr>
            <a:stCxn id="391" idx="0"/>
            <a:endCxn id="405" idx="4"/>
          </p:cNvCxnSpPr>
          <p:nvPr/>
        </p:nvCxnSpPr>
        <p:spPr>
          <a:xfrm rot="5400000" flipH="1" flipV="1">
            <a:off x="2112265" y="4745751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3" name="直線矢印コネクタ 452"/>
          <p:cNvCxnSpPr>
            <a:stCxn id="392" idx="0"/>
            <a:endCxn id="401" idx="4"/>
          </p:cNvCxnSpPr>
          <p:nvPr/>
        </p:nvCxnSpPr>
        <p:spPr>
          <a:xfrm rot="5400000" flipH="1" flipV="1">
            <a:off x="1790794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4" name="直線矢印コネクタ 453"/>
          <p:cNvCxnSpPr>
            <a:stCxn id="392" idx="0"/>
            <a:endCxn id="402" idx="4"/>
          </p:cNvCxnSpPr>
          <p:nvPr/>
        </p:nvCxnSpPr>
        <p:spPr>
          <a:xfrm rot="5400000" flipH="1" flipV="1">
            <a:off x="1897951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直線矢印コネクタ 454"/>
          <p:cNvCxnSpPr>
            <a:stCxn id="392" idx="0"/>
            <a:endCxn id="404" idx="4"/>
          </p:cNvCxnSpPr>
          <p:nvPr/>
        </p:nvCxnSpPr>
        <p:spPr>
          <a:xfrm rot="5400000" flipH="1" flipV="1">
            <a:off x="2112265" y="4960065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直線矢印コネクタ 455"/>
          <p:cNvCxnSpPr>
            <a:stCxn id="392" idx="0"/>
            <a:endCxn id="403" idx="4"/>
          </p:cNvCxnSpPr>
          <p:nvPr/>
        </p:nvCxnSpPr>
        <p:spPr>
          <a:xfrm rot="5400000" flipH="1" flipV="1">
            <a:off x="2005108" y="5067222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直線矢印コネクタ 456"/>
          <p:cNvCxnSpPr>
            <a:stCxn id="392" idx="0"/>
            <a:endCxn id="406" idx="4"/>
          </p:cNvCxnSpPr>
          <p:nvPr/>
        </p:nvCxnSpPr>
        <p:spPr>
          <a:xfrm rot="5400000" flipH="1" flipV="1">
            <a:off x="2326579" y="4745751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8" name="直線矢印コネクタ 457"/>
          <p:cNvCxnSpPr>
            <a:stCxn id="392" idx="0"/>
            <a:endCxn id="405" idx="4"/>
          </p:cNvCxnSpPr>
          <p:nvPr/>
        </p:nvCxnSpPr>
        <p:spPr>
          <a:xfrm rot="5400000" flipH="1" flipV="1">
            <a:off x="2219422" y="4852908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9" name="直線矢印コネクタ 458"/>
          <p:cNvCxnSpPr>
            <a:stCxn id="393" idx="0"/>
            <a:endCxn id="401" idx="4"/>
          </p:cNvCxnSpPr>
          <p:nvPr/>
        </p:nvCxnSpPr>
        <p:spPr>
          <a:xfrm rot="16200000" flipV="1">
            <a:off x="1897951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0" name="直線矢印コネクタ 459"/>
          <p:cNvCxnSpPr>
            <a:stCxn id="393" idx="0"/>
            <a:endCxn id="402" idx="4"/>
          </p:cNvCxnSpPr>
          <p:nvPr/>
        </p:nvCxnSpPr>
        <p:spPr>
          <a:xfrm rot="5400000" flipH="1" flipV="1">
            <a:off x="2005108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1" name="直線矢印コネクタ 460"/>
          <p:cNvCxnSpPr>
            <a:stCxn id="393" idx="0"/>
            <a:endCxn id="404" idx="4"/>
          </p:cNvCxnSpPr>
          <p:nvPr/>
        </p:nvCxnSpPr>
        <p:spPr>
          <a:xfrm rot="5400000" flipH="1" flipV="1">
            <a:off x="2219422" y="5067222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2" name="直線矢印コネクタ 461"/>
          <p:cNvCxnSpPr>
            <a:stCxn id="393" idx="0"/>
            <a:endCxn id="403" idx="4"/>
          </p:cNvCxnSpPr>
          <p:nvPr/>
        </p:nvCxnSpPr>
        <p:spPr>
          <a:xfrm rot="5400000" flipH="1" flipV="1">
            <a:off x="2112265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3" name="直線矢印コネクタ 462"/>
          <p:cNvCxnSpPr>
            <a:stCxn id="393" idx="0"/>
            <a:endCxn id="406" idx="4"/>
          </p:cNvCxnSpPr>
          <p:nvPr/>
        </p:nvCxnSpPr>
        <p:spPr>
          <a:xfrm rot="5400000" flipH="1" flipV="1">
            <a:off x="2433736" y="4852908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4" name="直線矢印コネクタ 463"/>
          <p:cNvCxnSpPr>
            <a:stCxn id="393" idx="0"/>
            <a:endCxn id="405" idx="4"/>
          </p:cNvCxnSpPr>
          <p:nvPr/>
        </p:nvCxnSpPr>
        <p:spPr>
          <a:xfrm rot="5400000" flipH="1" flipV="1">
            <a:off x="2326579" y="4960065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5" name="直線矢印コネクタ 464"/>
          <p:cNvCxnSpPr>
            <a:stCxn id="394" idx="0"/>
            <a:endCxn id="401" idx="4"/>
          </p:cNvCxnSpPr>
          <p:nvPr/>
        </p:nvCxnSpPr>
        <p:spPr>
          <a:xfrm rot="16200000" flipV="1">
            <a:off x="2005108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6" name="直線矢印コネクタ 465"/>
          <p:cNvCxnSpPr>
            <a:stCxn id="394" idx="0"/>
            <a:endCxn id="402" idx="4"/>
          </p:cNvCxnSpPr>
          <p:nvPr/>
        </p:nvCxnSpPr>
        <p:spPr>
          <a:xfrm rot="16200000" flipV="1">
            <a:off x="2112265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7" name="直線矢印コネクタ 466"/>
          <p:cNvCxnSpPr>
            <a:stCxn id="394" idx="0"/>
            <a:endCxn id="404" idx="4"/>
          </p:cNvCxnSpPr>
          <p:nvPr/>
        </p:nvCxnSpPr>
        <p:spPr>
          <a:xfrm rot="5400000" flipH="1" flipV="1">
            <a:off x="2326579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8" name="直線矢印コネクタ 467"/>
          <p:cNvCxnSpPr>
            <a:stCxn id="394" idx="0"/>
            <a:endCxn id="403" idx="4"/>
          </p:cNvCxnSpPr>
          <p:nvPr/>
        </p:nvCxnSpPr>
        <p:spPr>
          <a:xfrm rot="5400000" flipH="1" flipV="1">
            <a:off x="2219422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9" name="直線矢印コネクタ 468"/>
          <p:cNvCxnSpPr>
            <a:stCxn id="394" idx="0"/>
            <a:endCxn id="406" idx="4"/>
          </p:cNvCxnSpPr>
          <p:nvPr/>
        </p:nvCxnSpPr>
        <p:spPr>
          <a:xfrm rot="5400000" flipH="1" flipV="1">
            <a:off x="2540893" y="4960065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0" name="直線矢印コネクタ 469"/>
          <p:cNvCxnSpPr>
            <a:stCxn id="394" idx="0"/>
            <a:endCxn id="405" idx="4"/>
          </p:cNvCxnSpPr>
          <p:nvPr/>
        </p:nvCxnSpPr>
        <p:spPr>
          <a:xfrm rot="5400000" flipH="1" flipV="1">
            <a:off x="2433736" y="5067222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1" name="直線矢印コネクタ 470"/>
          <p:cNvCxnSpPr>
            <a:stCxn id="388" idx="0"/>
            <a:endCxn id="401" idx="4"/>
          </p:cNvCxnSpPr>
          <p:nvPr/>
        </p:nvCxnSpPr>
        <p:spPr>
          <a:xfrm rot="5400000" flipH="1" flipV="1">
            <a:off x="1219294" y="4710036"/>
            <a:ext cx="776090" cy="1214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2" name="直線矢印コネクタ 471"/>
          <p:cNvCxnSpPr>
            <a:stCxn id="388" idx="0"/>
            <a:endCxn id="402" idx="4"/>
          </p:cNvCxnSpPr>
          <p:nvPr/>
        </p:nvCxnSpPr>
        <p:spPr>
          <a:xfrm rot="5400000" flipH="1" flipV="1">
            <a:off x="1326451" y="4602879"/>
            <a:ext cx="776090" cy="1428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3" name="直線矢印コネクタ 472"/>
          <p:cNvCxnSpPr>
            <a:stCxn id="388" idx="0"/>
            <a:endCxn id="404" idx="4"/>
          </p:cNvCxnSpPr>
          <p:nvPr/>
        </p:nvCxnSpPr>
        <p:spPr>
          <a:xfrm rot="5400000" flipH="1" flipV="1">
            <a:off x="1540765" y="4388565"/>
            <a:ext cx="776090" cy="1857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4" name="直線矢印コネクタ 473"/>
          <p:cNvCxnSpPr>
            <a:stCxn id="388" idx="0"/>
            <a:endCxn id="403" idx="4"/>
          </p:cNvCxnSpPr>
          <p:nvPr/>
        </p:nvCxnSpPr>
        <p:spPr>
          <a:xfrm rot="5400000" flipH="1" flipV="1">
            <a:off x="1433608" y="4495722"/>
            <a:ext cx="776090" cy="1643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5" name="直線矢印コネクタ 474"/>
          <p:cNvCxnSpPr>
            <a:stCxn id="388" idx="0"/>
            <a:endCxn id="406" idx="4"/>
          </p:cNvCxnSpPr>
          <p:nvPr/>
        </p:nvCxnSpPr>
        <p:spPr>
          <a:xfrm rot="5400000" flipH="1" flipV="1">
            <a:off x="1755079" y="4174251"/>
            <a:ext cx="776090" cy="2286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6" name="直線矢印コネクタ 475"/>
          <p:cNvCxnSpPr>
            <a:stCxn id="388" idx="0"/>
            <a:endCxn id="405" idx="4"/>
          </p:cNvCxnSpPr>
          <p:nvPr/>
        </p:nvCxnSpPr>
        <p:spPr>
          <a:xfrm rot="5400000" flipH="1" flipV="1">
            <a:off x="1647922" y="4281408"/>
            <a:ext cx="776090" cy="2071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7" name="直線矢印コネクタ 476"/>
          <p:cNvCxnSpPr>
            <a:stCxn id="577" idx="0"/>
            <a:endCxn id="401" idx="4"/>
          </p:cNvCxnSpPr>
          <p:nvPr/>
        </p:nvCxnSpPr>
        <p:spPr>
          <a:xfrm rot="5400000" flipH="1" flipV="1">
            <a:off x="1040699" y="4531442"/>
            <a:ext cx="776091" cy="15716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8" name="直線矢印コネクタ 477"/>
          <p:cNvCxnSpPr>
            <a:stCxn id="577" idx="0"/>
            <a:endCxn id="402" idx="4"/>
          </p:cNvCxnSpPr>
          <p:nvPr/>
        </p:nvCxnSpPr>
        <p:spPr>
          <a:xfrm rot="5400000" flipH="1" flipV="1">
            <a:off x="1147856" y="4424285"/>
            <a:ext cx="776091" cy="17859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9" name="直線矢印コネクタ 478"/>
          <p:cNvCxnSpPr>
            <a:stCxn id="577" idx="0"/>
            <a:endCxn id="404" idx="4"/>
          </p:cNvCxnSpPr>
          <p:nvPr/>
        </p:nvCxnSpPr>
        <p:spPr>
          <a:xfrm rot="5400000" flipH="1" flipV="1">
            <a:off x="1362170" y="4209971"/>
            <a:ext cx="776091" cy="22145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0" name="直線矢印コネクタ 479"/>
          <p:cNvCxnSpPr>
            <a:stCxn id="577" idx="0"/>
            <a:endCxn id="403" idx="4"/>
          </p:cNvCxnSpPr>
          <p:nvPr/>
        </p:nvCxnSpPr>
        <p:spPr>
          <a:xfrm rot="5400000" flipH="1" flipV="1">
            <a:off x="1255013" y="4317128"/>
            <a:ext cx="776091" cy="20002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1" name="直線矢印コネクタ 480"/>
          <p:cNvCxnSpPr>
            <a:stCxn id="577" idx="0"/>
            <a:endCxn id="406" idx="4"/>
          </p:cNvCxnSpPr>
          <p:nvPr/>
        </p:nvCxnSpPr>
        <p:spPr>
          <a:xfrm rot="5400000" flipH="1" flipV="1">
            <a:off x="1576484" y="3995657"/>
            <a:ext cx="776091" cy="26432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2" name="直線矢印コネクタ 481"/>
          <p:cNvCxnSpPr>
            <a:stCxn id="577" idx="0"/>
            <a:endCxn id="405" idx="4"/>
          </p:cNvCxnSpPr>
          <p:nvPr/>
        </p:nvCxnSpPr>
        <p:spPr>
          <a:xfrm rot="5400000" flipH="1" flipV="1">
            <a:off x="1469327" y="4102814"/>
            <a:ext cx="776091" cy="24289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3" name="直線矢印コネクタ 482"/>
          <p:cNvCxnSpPr>
            <a:stCxn id="390" idx="0"/>
            <a:endCxn id="431" idx="4"/>
          </p:cNvCxnSpPr>
          <p:nvPr/>
        </p:nvCxnSpPr>
        <p:spPr>
          <a:xfrm rot="5400000" flipH="1" flipV="1">
            <a:off x="2219422" y="4424280"/>
            <a:ext cx="776090" cy="17859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4" name="直線矢印コネクタ 483"/>
          <p:cNvCxnSpPr>
            <a:stCxn id="390" idx="0"/>
            <a:endCxn id="431" idx="4"/>
          </p:cNvCxnSpPr>
          <p:nvPr/>
        </p:nvCxnSpPr>
        <p:spPr>
          <a:xfrm rot="5400000" flipH="1" flipV="1">
            <a:off x="2219422" y="4424280"/>
            <a:ext cx="776090" cy="17859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5" name="直線矢印コネクタ 484"/>
          <p:cNvCxnSpPr>
            <a:stCxn id="391" idx="0"/>
            <a:endCxn id="431" idx="4"/>
          </p:cNvCxnSpPr>
          <p:nvPr/>
        </p:nvCxnSpPr>
        <p:spPr>
          <a:xfrm rot="5400000" flipH="1" flipV="1">
            <a:off x="2326579" y="4531437"/>
            <a:ext cx="776090" cy="15716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6" name="直線矢印コネクタ 485"/>
          <p:cNvCxnSpPr>
            <a:stCxn id="392" idx="0"/>
            <a:endCxn id="431" idx="4"/>
          </p:cNvCxnSpPr>
          <p:nvPr/>
        </p:nvCxnSpPr>
        <p:spPr>
          <a:xfrm rot="5400000" flipH="1" flipV="1">
            <a:off x="2433736" y="4638594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7" name="直線矢印コネクタ 486"/>
          <p:cNvCxnSpPr>
            <a:stCxn id="393" idx="0"/>
            <a:endCxn id="431" idx="4"/>
          </p:cNvCxnSpPr>
          <p:nvPr/>
        </p:nvCxnSpPr>
        <p:spPr>
          <a:xfrm rot="5400000" flipH="1" flipV="1">
            <a:off x="2540893" y="4745751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8" name="直線矢印コネクタ 487"/>
          <p:cNvCxnSpPr>
            <a:stCxn id="394" idx="0"/>
            <a:endCxn id="431" idx="4"/>
          </p:cNvCxnSpPr>
          <p:nvPr/>
        </p:nvCxnSpPr>
        <p:spPr>
          <a:xfrm rot="5400000" flipH="1" flipV="1">
            <a:off x="2648050" y="4852908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9" name="直線矢印コネクタ 488"/>
          <p:cNvCxnSpPr>
            <a:stCxn id="388" idx="0"/>
            <a:endCxn id="431" idx="4"/>
          </p:cNvCxnSpPr>
          <p:nvPr/>
        </p:nvCxnSpPr>
        <p:spPr>
          <a:xfrm rot="5400000" flipH="1" flipV="1">
            <a:off x="1862236" y="4067094"/>
            <a:ext cx="776090" cy="2500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0" name="直線矢印コネクタ 489"/>
          <p:cNvCxnSpPr>
            <a:stCxn id="577" idx="0"/>
            <a:endCxn id="431" idx="4"/>
          </p:cNvCxnSpPr>
          <p:nvPr/>
        </p:nvCxnSpPr>
        <p:spPr>
          <a:xfrm rot="5400000" flipH="1" flipV="1">
            <a:off x="1683641" y="3888500"/>
            <a:ext cx="776091" cy="28575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1" name="直線矢印コネクタ 490"/>
          <p:cNvCxnSpPr>
            <a:stCxn id="578" idx="0"/>
            <a:endCxn id="401" idx="4"/>
          </p:cNvCxnSpPr>
          <p:nvPr/>
        </p:nvCxnSpPr>
        <p:spPr>
          <a:xfrm rot="5400000" flipH="1" flipV="1">
            <a:off x="862104" y="4352847"/>
            <a:ext cx="776091" cy="19288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2" name="直線矢印コネクタ 491"/>
          <p:cNvCxnSpPr>
            <a:stCxn id="578" idx="0"/>
            <a:endCxn id="402" idx="4"/>
          </p:cNvCxnSpPr>
          <p:nvPr/>
        </p:nvCxnSpPr>
        <p:spPr>
          <a:xfrm rot="5400000" flipH="1" flipV="1">
            <a:off x="969261" y="4245690"/>
            <a:ext cx="776091" cy="21431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3" name="直線矢印コネクタ 492"/>
          <p:cNvCxnSpPr>
            <a:stCxn id="578" idx="0"/>
            <a:endCxn id="404" idx="4"/>
          </p:cNvCxnSpPr>
          <p:nvPr/>
        </p:nvCxnSpPr>
        <p:spPr>
          <a:xfrm rot="5400000" flipH="1" flipV="1">
            <a:off x="1183575" y="4031376"/>
            <a:ext cx="776091" cy="25717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4" name="直線矢印コネクタ 493"/>
          <p:cNvCxnSpPr>
            <a:stCxn id="578" idx="0"/>
            <a:endCxn id="403" idx="4"/>
          </p:cNvCxnSpPr>
          <p:nvPr/>
        </p:nvCxnSpPr>
        <p:spPr>
          <a:xfrm rot="5400000" flipH="1" flipV="1">
            <a:off x="1076418" y="4138533"/>
            <a:ext cx="776091" cy="23574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5" name="直線矢印コネクタ 494"/>
          <p:cNvCxnSpPr>
            <a:stCxn id="578" idx="0"/>
            <a:endCxn id="406" idx="4"/>
          </p:cNvCxnSpPr>
          <p:nvPr/>
        </p:nvCxnSpPr>
        <p:spPr>
          <a:xfrm rot="5400000" flipH="1" flipV="1">
            <a:off x="1397889" y="3817062"/>
            <a:ext cx="776091" cy="30004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6" name="直線矢印コネクタ 495"/>
          <p:cNvCxnSpPr>
            <a:stCxn id="578" idx="0"/>
            <a:endCxn id="405" idx="4"/>
          </p:cNvCxnSpPr>
          <p:nvPr/>
        </p:nvCxnSpPr>
        <p:spPr>
          <a:xfrm rot="5400000" flipH="1" flipV="1">
            <a:off x="1290732" y="3924219"/>
            <a:ext cx="776091" cy="27860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7" name="直線矢印コネクタ 496"/>
          <p:cNvCxnSpPr>
            <a:stCxn id="399" idx="0"/>
            <a:endCxn id="401" idx="4"/>
          </p:cNvCxnSpPr>
          <p:nvPr/>
        </p:nvCxnSpPr>
        <p:spPr>
          <a:xfrm rot="16200000" flipV="1">
            <a:off x="2112265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8" name="直線矢印コネクタ 497"/>
          <p:cNvCxnSpPr>
            <a:stCxn id="399" idx="0"/>
            <a:endCxn id="402" idx="4"/>
          </p:cNvCxnSpPr>
          <p:nvPr/>
        </p:nvCxnSpPr>
        <p:spPr>
          <a:xfrm rot="16200000" flipV="1">
            <a:off x="2219422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9" name="直線矢印コネクタ 498"/>
          <p:cNvCxnSpPr>
            <a:stCxn id="399" idx="0"/>
            <a:endCxn id="404" idx="4"/>
          </p:cNvCxnSpPr>
          <p:nvPr/>
        </p:nvCxnSpPr>
        <p:spPr>
          <a:xfrm rot="5400000" flipH="1" flipV="1">
            <a:off x="2433736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0" name="直線矢印コネクタ 499"/>
          <p:cNvCxnSpPr>
            <a:stCxn id="399" idx="0"/>
            <a:endCxn id="403" idx="4"/>
          </p:cNvCxnSpPr>
          <p:nvPr/>
        </p:nvCxnSpPr>
        <p:spPr>
          <a:xfrm rot="16200000" flipV="1">
            <a:off x="2326579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1" name="直線矢印コネクタ 500"/>
          <p:cNvCxnSpPr>
            <a:stCxn id="399" idx="0"/>
            <a:endCxn id="406" idx="4"/>
          </p:cNvCxnSpPr>
          <p:nvPr/>
        </p:nvCxnSpPr>
        <p:spPr>
          <a:xfrm rot="5400000" flipH="1" flipV="1">
            <a:off x="2648050" y="5067222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2" name="直線矢印コネクタ 501"/>
          <p:cNvCxnSpPr>
            <a:stCxn id="399" idx="0"/>
            <a:endCxn id="405" idx="4"/>
          </p:cNvCxnSpPr>
          <p:nvPr/>
        </p:nvCxnSpPr>
        <p:spPr>
          <a:xfrm rot="5400000" flipH="1" flipV="1">
            <a:off x="2540893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3" name="直線矢印コネクタ 502"/>
          <p:cNvCxnSpPr>
            <a:stCxn id="392" idx="0"/>
            <a:endCxn id="431" idx="4"/>
          </p:cNvCxnSpPr>
          <p:nvPr/>
        </p:nvCxnSpPr>
        <p:spPr>
          <a:xfrm rot="5400000" flipH="1" flipV="1">
            <a:off x="2433736" y="4638594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4" name="直線矢印コネクタ 503"/>
          <p:cNvCxnSpPr>
            <a:stCxn id="399" idx="0"/>
            <a:endCxn id="431" idx="4"/>
          </p:cNvCxnSpPr>
          <p:nvPr/>
        </p:nvCxnSpPr>
        <p:spPr>
          <a:xfrm rot="5400000" flipH="1" flipV="1">
            <a:off x="2755207" y="4960065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5" name="直線矢印コネクタ 504"/>
          <p:cNvCxnSpPr>
            <a:stCxn id="389" idx="0"/>
            <a:endCxn id="366" idx="4"/>
          </p:cNvCxnSpPr>
          <p:nvPr/>
        </p:nvCxnSpPr>
        <p:spPr>
          <a:xfrm rot="16200000" flipV="1">
            <a:off x="826381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6" name="直線矢印コネクタ 505"/>
          <p:cNvCxnSpPr>
            <a:stCxn id="389" idx="0"/>
            <a:endCxn id="365" idx="4"/>
          </p:cNvCxnSpPr>
          <p:nvPr/>
        </p:nvCxnSpPr>
        <p:spPr>
          <a:xfrm rot="16200000" flipV="1">
            <a:off x="719224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7" name="直線矢印コネクタ 506"/>
          <p:cNvCxnSpPr>
            <a:stCxn id="389" idx="0"/>
            <a:endCxn id="368" idx="4"/>
          </p:cNvCxnSpPr>
          <p:nvPr/>
        </p:nvCxnSpPr>
        <p:spPr>
          <a:xfrm rot="16200000" flipV="1">
            <a:off x="1040695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8" name="直線矢印コネクタ 507"/>
          <p:cNvCxnSpPr>
            <a:stCxn id="389" idx="0"/>
            <a:endCxn id="367" idx="4"/>
          </p:cNvCxnSpPr>
          <p:nvPr/>
        </p:nvCxnSpPr>
        <p:spPr>
          <a:xfrm rot="16200000" flipV="1">
            <a:off x="933538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9" name="直線矢印コネクタ 508"/>
          <p:cNvCxnSpPr>
            <a:stCxn id="389" idx="0"/>
            <a:endCxn id="395" idx="4"/>
          </p:cNvCxnSpPr>
          <p:nvPr/>
        </p:nvCxnSpPr>
        <p:spPr>
          <a:xfrm rot="5400000" flipH="1" flipV="1">
            <a:off x="1255009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0" name="直線矢印コネクタ 509"/>
          <p:cNvCxnSpPr>
            <a:stCxn id="389" idx="0"/>
            <a:endCxn id="369" idx="4"/>
          </p:cNvCxnSpPr>
          <p:nvPr/>
        </p:nvCxnSpPr>
        <p:spPr>
          <a:xfrm rot="5400000" flipH="1" flipV="1">
            <a:off x="1147852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1" name="直線矢印コネクタ 510"/>
          <p:cNvCxnSpPr>
            <a:stCxn id="390" idx="0"/>
            <a:endCxn id="366" idx="4"/>
          </p:cNvCxnSpPr>
          <p:nvPr/>
        </p:nvCxnSpPr>
        <p:spPr>
          <a:xfrm rot="16200000" flipV="1">
            <a:off x="933538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2" name="直線矢印コネクタ 511"/>
          <p:cNvCxnSpPr>
            <a:stCxn id="390" idx="0"/>
            <a:endCxn id="365" idx="4"/>
          </p:cNvCxnSpPr>
          <p:nvPr/>
        </p:nvCxnSpPr>
        <p:spPr>
          <a:xfrm rot="16200000" flipV="1">
            <a:off x="826381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3" name="直線矢印コネクタ 512"/>
          <p:cNvCxnSpPr>
            <a:stCxn id="390" idx="0"/>
            <a:endCxn id="368" idx="4"/>
          </p:cNvCxnSpPr>
          <p:nvPr/>
        </p:nvCxnSpPr>
        <p:spPr>
          <a:xfrm rot="16200000" flipV="1">
            <a:off x="1147852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4" name="直線矢印コネクタ 513"/>
          <p:cNvCxnSpPr>
            <a:stCxn id="390" idx="0"/>
            <a:endCxn id="367" idx="4"/>
          </p:cNvCxnSpPr>
          <p:nvPr/>
        </p:nvCxnSpPr>
        <p:spPr>
          <a:xfrm rot="16200000" flipV="1">
            <a:off x="1040695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5" name="直線矢印コネクタ 514"/>
          <p:cNvCxnSpPr>
            <a:stCxn id="390" idx="0"/>
            <a:endCxn id="395" idx="4"/>
          </p:cNvCxnSpPr>
          <p:nvPr/>
        </p:nvCxnSpPr>
        <p:spPr>
          <a:xfrm rot="5400000" flipH="1" flipV="1">
            <a:off x="1362166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6" name="直線矢印コネクタ 515"/>
          <p:cNvCxnSpPr>
            <a:stCxn id="390" idx="0"/>
            <a:endCxn id="369" idx="4"/>
          </p:cNvCxnSpPr>
          <p:nvPr/>
        </p:nvCxnSpPr>
        <p:spPr>
          <a:xfrm rot="16200000" flipV="1">
            <a:off x="1255009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7" name="直線矢印コネクタ 516"/>
          <p:cNvCxnSpPr>
            <a:stCxn id="391" idx="0"/>
            <a:endCxn id="366" idx="4"/>
          </p:cNvCxnSpPr>
          <p:nvPr/>
        </p:nvCxnSpPr>
        <p:spPr>
          <a:xfrm rot="16200000" flipV="1">
            <a:off x="1040695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8" name="直線矢印コネクタ 517"/>
          <p:cNvCxnSpPr>
            <a:stCxn id="391" idx="0"/>
            <a:endCxn id="365" idx="4"/>
          </p:cNvCxnSpPr>
          <p:nvPr/>
        </p:nvCxnSpPr>
        <p:spPr>
          <a:xfrm rot="16200000" flipV="1">
            <a:off x="933538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9" name="直線矢印コネクタ 518"/>
          <p:cNvCxnSpPr>
            <a:stCxn id="391" idx="0"/>
            <a:endCxn id="368" idx="4"/>
          </p:cNvCxnSpPr>
          <p:nvPr/>
        </p:nvCxnSpPr>
        <p:spPr>
          <a:xfrm rot="16200000" flipV="1">
            <a:off x="1255009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0" name="直線矢印コネクタ 519"/>
          <p:cNvCxnSpPr>
            <a:stCxn id="391" idx="0"/>
            <a:endCxn id="367" idx="4"/>
          </p:cNvCxnSpPr>
          <p:nvPr/>
        </p:nvCxnSpPr>
        <p:spPr>
          <a:xfrm rot="16200000" flipV="1">
            <a:off x="1147852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1" name="直線矢印コネクタ 520"/>
          <p:cNvCxnSpPr>
            <a:stCxn id="391" idx="0"/>
            <a:endCxn id="395" idx="4"/>
          </p:cNvCxnSpPr>
          <p:nvPr/>
        </p:nvCxnSpPr>
        <p:spPr>
          <a:xfrm rot="16200000" flipV="1">
            <a:off x="1469323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" name="直線矢印コネクタ 521"/>
          <p:cNvCxnSpPr>
            <a:stCxn id="391" idx="0"/>
            <a:endCxn id="369" idx="4"/>
          </p:cNvCxnSpPr>
          <p:nvPr/>
        </p:nvCxnSpPr>
        <p:spPr>
          <a:xfrm rot="16200000" flipV="1">
            <a:off x="1362166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3" name="直線矢印コネクタ 522"/>
          <p:cNvCxnSpPr>
            <a:stCxn id="392" idx="0"/>
            <a:endCxn id="366" idx="4"/>
          </p:cNvCxnSpPr>
          <p:nvPr/>
        </p:nvCxnSpPr>
        <p:spPr>
          <a:xfrm rot="16200000" flipV="1">
            <a:off x="1147852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4" name="直線矢印コネクタ 523"/>
          <p:cNvCxnSpPr>
            <a:stCxn id="392" idx="0"/>
            <a:endCxn id="365" idx="4"/>
          </p:cNvCxnSpPr>
          <p:nvPr/>
        </p:nvCxnSpPr>
        <p:spPr>
          <a:xfrm rot="16200000" flipV="1">
            <a:off x="1040695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5" name="直線矢印コネクタ 524"/>
          <p:cNvCxnSpPr>
            <a:stCxn id="392" idx="0"/>
            <a:endCxn id="368" idx="4"/>
          </p:cNvCxnSpPr>
          <p:nvPr/>
        </p:nvCxnSpPr>
        <p:spPr>
          <a:xfrm rot="16200000" flipV="1">
            <a:off x="1362166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6" name="直線矢印コネクタ 525"/>
          <p:cNvCxnSpPr>
            <a:stCxn id="392" idx="0"/>
            <a:endCxn id="367" idx="4"/>
          </p:cNvCxnSpPr>
          <p:nvPr/>
        </p:nvCxnSpPr>
        <p:spPr>
          <a:xfrm rot="16200000" flipV="1">
            <a:off x="1255009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7" name="直線矢印コネクタ 526"/>
          <p:cNvCxnSpPr>
            <a:stCxn id="392" idx="0"/>
            <a:endCxn id="395" idx="4"/>
          </p:cNvCxnSpPr>
          <p:nvPr/>
        </p:nvCxnSpPr>
        <p:spPr>
          <a:xfrm rot="16200000" flipV="1">
            <a:off x="1576480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8" name="直線矢印コネクタ 527"/>
          <p:cNvCxnSpPr>
            <a:stCxn id="392" idx="0"/>
            <a:endCxn id="369" idx="4"/>
          </p:cNvCxnSpPr>
          <p:nvPr/>
        </p:nvCxnSpPr>
        <p:spPr>
          <a:xfrm rot="16200000" flipV="1">
            <a:off x="1469323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9" name="直線矢印コネクタ 528"/>
          <p:cNvCxnSpPr>
            <a:stCxn id="393" idx="0"/>
            <a:endCxn id="366" idx="4"/>
          </p:cNvCxnSpPr>
          <p:nvPr/>
        </p:nvCxnSpPr>
        <p:spPr>
          <a:xfrm rot="16200000" flipV="1">
            <a:off x="1255009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0" name="直線矢印コネクタ 529"/>
          <p:cNvCxnSpPr>
            <a:stCxn id="393" idx="0"/>
            <a:endCxn id="365" idx="4"/>
          </p:cNvCxnSpPr>
          <p:nvPr/>
        </p:nvCxnSpPr>
        <p:spPr>
          <a:xfrm rot="16200000" flipV="1">
            <a:off x="1147852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1" name="直線矢印コネクタ 530"/>
          <p:cNvCxnSpPr>
            <a:stCxn id="393" idx="0"/>
            <a:endCxn id="368" idx="4"/>
          </p:cNvCxnSpPr>
          <p:nvPr/>
        </p:nvCxnSpPr>
        <p:spPr>
          <a:xfrm rot="16200000" flipV="1">
            <a:off x="1469323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2" name="直線矢印コネクタ 531"/>
          <p:cNvCxnSpPr>
            <a:stCxn id="393" idx="0"/>
            <a:endCxn id="367" idx="4"/>
          </p:cNvCxnSpPr>
          <p:nvPr/>
        </p:nvCxnSpPr>
        <p:spPr>
          <a:xfrm rot="16200000" flipV="1">
            <a:off x="1362166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3" name="直線矢印コネクタ 532"/>
          <p:cNvCxnSpPr>
            <a:stCxn id="393" idx="0"/>
            <a:endCxn id="395" idx="4"/>
          </p:cNvCxnSpPr>
          <p:nvPr/>
        </p:nvCxnSpPr>
        <p:spPr>
          <a:xfrm rot="16200000" flipV="1">
            <a:off x="1683637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4" name="直線矢印コネクタ 533"/>
          <p:cNvCxnSpPr>
            <a:stCxn id="393" idx="0"/>
            <a:endCxn id="369" idx="4"/>
          </p:cNvCxnSpPr>
          <p:nvPr/>
        </p:nvCxnSpPr>
        <p:spPr>
          <a:xfrm rot="16200000" flipV="1">
            <a:off x="1576480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5" name="直線矢印コネクタ 534"/>
          <p:cNvCxnSpPr>
            <a:stCxn id="394" idx="0"/>
            <a:endCxn id="366" idx="4"/>
          </p:cNvCxnSpPr>
          <p:nvPr/>
        </p:nvCxnSpPr>
        <p:spPr>
          <a:xfrm rot="16200000" flipV="1">
            <a:off x="1362166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6" name="直線矢印コネクタ 535"/>
          <p:cNvCxnSpPr>
            <a:stCxn id="394" idx="0"/>
            <a:endCxn id="365" idx="4"/>
          </p:cNvCxnSpPr>
          <p:nvPr/>
        </p:nvCxnSpPr>
        <p:spPr>
          <a:xfrm rot="16200000" flipV="1">
            <a:off x="1255009" y="4388585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7" name="直線矢印コネクタ 536"/>
          <p:cNvCxnSpPr>
            <a:stCxn id="394" idx="0"/>
            <a:endCxn id="368" idx="4"/>
          </p:cNvCxnSpPr>
          <p:nvPr/>
        </p:nvCxnSpPr>
        <p:spPr>
          <a:xfrm rot="16200000" flipV="1">
            <a:off x="1576480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8" name="直線矢印コネクタ 537"/>
          <p:cNvCxnSpPr>
            <a:stCxn id="394" idx="0"/>
            <a:endCxn id="367" idx="4"/>
          </p:cNvCxnSpPr>
          <p:nvPr/>
        </p:nvCxnSpPr>
        <p:spPr>
          <a:xfrm rot="16200000" flipV="1">
            <a:off x="1469323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9" name="直線矢印コネクタ 538"/>
          <p:cNvCxnSpPr>
            <a:stCxn id="394" idx="0"/>
            <a:endCxn id="395" idx="4"/>
          </p:cNvCxnSpPr>
          <p:nvPr/>
        </p:nvCxnSpPr>
        <p:spPr>
          <a:xfrm rot="16200000" flipV="1">
            <a:off x="1790794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0" name="直線矢印コネクタ 539"/>
          <p:cNvCxnSpPr>
            <a:stCxn id="394" idx="0"/>
            <a:endCxn id="369" idx="4"/>
          </p:cNvCxnSpPr>
          <p:nvPr/>
        </p:nvCxnSpPr>
        <p:spPr>
          <a:xfrm rot="16200000" flipV="1">
            <a:off x="1683637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1" name="直線矢印コネクタ 540"/>
          <p:cNvCxnSpPr>
            <a:stCxn id="388" idx="0"/>
            <a:endCxn id="366" idx="4"/>
          </p:cNvCxnSpPr>
          <p:nvPr/>
        </p:nvCxnSpPr>
        <p:spPr>
          <a:xfrm rot="16200000" flipV="1">
            <a:off x="576352" y="5281556"/>
            <a:ext cx="776090" cy="71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2" name="直線矢印コネクタ 541"/>
          <p:cNvCxnSpPr>
            <a:stCxn id="388" idx="0"/>
            <a:endCxn id="365" idx="4"/>
          </p:cNvCxnSpPr>
          <p:nvPr/>
        </p:nvCxnSpPr>
        <p:spPr>
          <a:xfrm rot="16200000" flipV="1">
            <a:off x="469195" y="5174399"/>
            <a:ext cx="776090" cy="285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3" name="直線矢印コネクタ 542"/>
          <p:cNvCxnSpPr>
            <a:stCxn id="388" idx="0"/>
            <a:endCxn id="368" idx="4"/>
          </p:cNvCxnSpPr>
          <p:nvPr/>
        </p:nvCxnSpPr>
        <p:spPr>
          <a:xfrm rot="5400000" flipH="1" flipV="1">
            <a:off x="790666" y="5138664"/>
            <a:ext cx="776090" cy="357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4" name="直線矢印コネクタ 543"/>
          <p:cNvCxnSpPr>
            <a:stCxn id="388" idx="0"/>
            <a:endCxn id="367" idx="4"/>
          </p:cNvCxnSpPr>
          <p:nvPr/>
        </p:nvCxnSpPr>
        <p:spPr>
          <a:xfrm rot="5400000" flipH="1" flipV="1">
            <a:off x="683509" y="5245821"/>
            <a:ext cx="776090" cy="142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5" name="直線矢印コネクタ 544"/>
          <p:cNvCxnSpPr>
            <a:stCxn id="388" idx="0"/>
            <a:endCxn id="395" idx="4"/>
          </p:cNvCxnSpPr>
          <p:nvPr/>
        </p:nvCxnSpPr>
        <p:spPr>
          <a:xfrm rot="5400000" flipH="1" flipV="1">
            <a:off x="1004980" y="4924350"/>
            <a:ext cx="776090" cy="7858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6" name="直線矢印コネクタ 545"/>
          <p:cNvCxnSpPr>
            <a:stCxn id="388" idx="0"/>
            <a:endCxn id="369" idx="4"/>
          </p:cNvCxnSpPr>
          <p:nvPr/>
        </p:nvCxnSpPr>
        <p:spPr>
          <a:xfrm rot="5400000" flipH="1" flipV="1">
            <a:off x="897823" y="5031507"/>
            <a:ext cx="776090" cy="571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7" name="直線矢印コネクタ 546"/>
          <p:cNvCxnSpPr>
            <a:stCxn id="577" idx="0"/>
            <a:endCxn id="366" idx="4"/>
          </p:cNvCxnSpPr>
          <p:nvPr/>
        </p:nvCxnSpPr>
        <p:spPr>
          <a:xfrm rot="5400000" flipH="1" flipV="1">
            <a:off x="397757" y="5174384"/>
            <a:ext cx="776091" cy="285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8" name="直線矢印コネクタ 547"/>
          <p:cNvCxnSpPr>
            <a:stCxn id="577" idx="0"/>
            <a:endCxn id="365" idx="4"/>
          </p:cNvCxnSpPr>
          <p:nvPr/>
        </p:nvCxnSpPr>
        <p:spPr>
          <a:xfrm rot="5400000" flipH="1" flipV="1">
            <a:off x="290600" y="5281541"/>
            <a:ext cx="776091" cy="71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9" name="直線矢印コネクタ 548"/>
          <p:cNvCxnSpPr>
            <a:stCxn id="577" idx="0"/>
            <a:endCxn id="368" idx="4"/>
          </p:cNvCxnSpPr>
          <p:nvPr/>
        </p:nvCxnSpPr>
        <p:spPr>
          <a:xfrm rot="5400000" flipH="1" flipV="1">
            <a:off x="612071" y="4960070"/>
            <a:ext cx="776091" cy="7143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0" name="直線矢印コネクタ 549"/>
          <p:cNvCxnSpPr>
            <a:stCxn id="577" idx="0"/>
            <a:endCxn id="367" idx="4"/>
          </p:cNvCxnSpPr>
          <p:nvPr/>
        </p:nvCxnSpPr>
        <p:spPr>
          <a:xfrm rot="5400000" flipH="1" flipV="1">
            <a:off x="504914" y="5067227"/>
            <a:ext cx="776091" cy="5000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1" name="直線矢印コネクタ 550"/>
          <p:cNvCxnSpPr>
            <a:stCxn id="577" idx="0"/>
            <a:endCxn id="395" idx="4"/>
          </p:cNvCxnSpPr>
          <p:nvPr/>
        </p:nvCxnSpPr>
        <p:spPr>
          <a:xfrm rot="5400000" flipH="1" flipV="1">
            <a:off x="826385" y="4745756"/>
            <a:ext cx="776091" cy="11430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2" name="直線矢印コネクタ 551"/>
          <p:cNvCxnSpPr>
            <a:stCxn id="577" idx="0"/>
            <a:endCxn id="369" idx="4"/>
          </p:cNvCxnSpPr>
          <p:nvPr/>
        </p:nvCxnSpPr>
        <p:spPr>
          <a:xfrm rot="5400000" flipH="1" flipV="1">
            <a:off x="719228" y="4852913"/>
            <a:ext cx="776091" cy="92871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3" name="直線矢印コネクタ 552"/>
          <p:cNvCxnSpPr>
            <a:stCxn id="390" idx="0"/>
            <a:endCxn id="400" idx="4"/>
          </p:cNvCxnSpPr>
          <p:nvPr/>
        </p:nvCxnSpPr>
        <p:spPr>
          <a:xfrm rot="5400000" flipH="1" flipV="1">
            <a:off x="1469323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4" name="直線矢印コネクタ 553"/>
          <p:cNvCxnSpPr>
            <a:stCxn id="390" idx="0"/>
            <a:endCxn id="400" idx="4"/>
          </p:cNvCxnSpPr>
          <p:nvPr/>
        </p:nvCxnSpPr>
        <p:spPr>
          <a:xfrm rot="5400000" flipH="1" flipV="1">
            <a:off x="1469323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5" name="直線矢印コネクタ 554"/>
          <p:cNvCxnSpPr>
            <a:stCxn id="391" idx="0"/>
            <a:endCxn id="400" idx="4"/>
          </p:cNvCxnSpPr>
          <p:nvPr/>
        </p:nvCxnSpPr>
        <p:spPr>
          <a:xfrm rot="5400000" flipH="1" flipV="1">
            <a:off x="1576480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6" name="直線矢印コネクタ 555"/>
          <p:cNvCxnSpPr>
            <a:stCxn id="392" idx="0"/>
            <a:endCxn id="400" idx="4"/>
          </p:cNvCxnSpPr>
          <p:nvPr/>
        </p:nvCxnSpPr>
        <p:spPr>
          <a:xfrm rot="16200000" flipV="1">
            <a:off x="1683637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7" name="直線矢印コネクタ 556"/>
          <p:cNvCxnSpPr>
            <a:stCxn id="393" idx="0"/>
            <a:endCxn id="400" idx="4"/>
          </p:cNvCxnSpPr>
          <p:nvPr/>
        </p:nvCxnSpPr>
        <p:spPr>
          <a:xfrm rot="16200000" flipV="1">
            <a:off x="1790794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8" name="直線矢印コネクタ 557"/>
          <p:cNvCxnSpPr>
            <a:stCxn id="394" idx="0"/>
            <a:endCxn id="400" idx="4"/>
          </p:cNvCxnSpPr>
          <p:nvPr/>
        </p:nvCxnSpPr>
        <p:spPr>
          <a:xfrm rot="16200000" flipV="1">
            <a:off x="1897951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9" name="直線矢印コネクタ 558"/>
          <p:cNvCxnSpPr>
            <a:stCxn id="388" idx="0"/>
            <a:endCxn id="400" idx="4"/>
          </p:cNvCxnSpPr>
          <p:nvPr/>
        </p:nvCxnSpPr>
        <p:spPr>
          <a:xfrm rot="5400000" flipH="1" flipV="1">
            <a:off x="1112137" y="4817193"/>
            <a:ext cx="776090" cy="10001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0" name="直線矢印コネクタ 559"/>
          <p:cNvCxnSpPr>
            <a:stCxn id="577" idx="0"/>
            <a:endCxn id="400" idx="4"/>
          </p:cNvCxnSpPr>
          <p:nvPr/>
        </p:nvCxnSpPr>
        <p:spPr>
          <a:xfrm rot="5400000" flipH="1" flipV="1">
            <a:off x="933542" y="4638599"/>
            <a:ext cx="776091" cy="13573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1" name="直線矢印コネクタ 560"/>
          <p:cNvCxnSpPr>
            <a:stCxn id="578" idx="0"/>
            <a:endCxn id="366" idx="4"/>
          </p:cNvCxnSpPr>
          <p:nvPr/>
        </p:nvCxnSpPr>
        <p:spPr>
          <a:xfrm rot="5400000" flipH="1" flipV="1">
            <a:off x="219162" y="4995789"/>
            <a:ext cx="776091" cy="64295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2" name="直線矢印コネクタ 561"/>
          <p:cNvCxnSpPr>
            <a:stCxn id="578" idx="0"/>
            <a:endCxn id="365" idx="4"/>
          </p:cNvCxnSpPr>
          <p:nvPr/>
        </p:nvCxnSpPr>
        <p:spPr>
          <a:xfrm rot="5400000" flipH="1" flipV="1">
            <a:off x="112005" y="5102946"/>
            <a:ext cx="776091" cy="4286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3" name="直線矢印コネクタ 562"/>
          <p:cNvCxnSpPr>
            <a:stCxn id="578" idx="0"/>
            <a:endCxn id="368" idx="4"/>
          </p:cNvCxnSpPr>
          <p:nvPr/>
        </p:nvCxnSpPr>
        <p:spPr>
          <a:xfrm rot="5400000" flipH="1" flipV="1">
            <a:off x="433476" y="4781475"/>
            <a:ext cx="776091" cy="107158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4" name="直線矢印コネクタ 563"/>
          <p:cNvCxnSpPr>
            <a:stCxn id="578" idx="0"/>
            <a:endCxn id="367" idx="4"/>
          </p:cNvCxnSpPr>
          <p:nvPr/>
        </p:nvCxnSpPr>
        <p:spPr>
          <a:xfrm rot="5400000" flipH="1" flipV="1">
            <a:off x="326319" y="4888632"/>
            <a:ext cx="776091" cy="85727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5" name="直線矢印コネクタ 564"/>
          <p:cNvCxnSpPr>
            <a:stCxn id="578" idx="0"/>
            <a:endCxn id="395" idx="4"/>
          </p:cNvCxnSpPr>
          <p:nvPr/>
        </p:nvCxnSpPr>
        <p:spPr>
          <a:xfrm rot="5400000" flipH="1" flipV="1">
            <a:off x="647790" y="4567161"/>
            <a:ext cx="776091" cy="15002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6" name="直線矢印コネクタ 565"/>
          <p:cNvCxnSpPr>
            <a:stCxn id="578" idx="0"/>
            <a:endCxn id="369" idx="4"/>
          </p:cNvCxnSpPr>
          <p:nvPr/>
        </p:nvCxnSpPr>
        <p:spPr>
          <a:xfrm rot="5400000" flipH="1" flipV="1">
            <a:off x="540633" y="4674318"/>
            <a:ext cx="776091" cy="128590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7" name="直線矢印コネクタ 566"/>
          <p:cNvCxnSpPr>
            <a:stCxn id="399" idx="0"/>
            <a:endCxn id="366" idx="4"/>
          </p:cNvCxnSpPr>
          <p:nvPr/>
        </p:nvCxnSpPr>
        <p:spPr>
          <a:xfrm rot="16200000" flipV="1">
            <a:off x="1469323" y="4388585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8" name="直線矢印コネクタ 567"/>
          <p:cNvCxnSpPr>
            <a:stCxn id="399" idx="0"/>
            <a:endCxn id="365" idx="4"/>
          </p:cNvCxnSpPr>
          <p:nvPr/>
        </p:nvCxnSpPr>
        <p:spPr>
          <a:xfrm rot="16200000" flipV="1">
            <a:off x="1362166" y="4281428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9" name="直線矢印コネクタ 568"/>
          <p:cNvCxnSpPr>
            <a:stCxn id="399" idx="0"/>
            <a:endCxn id="368" idx="4"/>
          </p:cNvCxnSpPr>
          <p:nvPr/>
        </p:nvCxnSpPr>
        <p:spPr>
          <a:xfrm rot="16200000" flipV="1">
            <a:off x="1683637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0" name="直線矢印コネクタ 569"/>
          <p:cNvCxnSpPr>
            <a:stCxn id="399" idx="0"/>
            <a:endCxn id="367" idx="4"/>
          </p:cNvCxnSpPr>
          <p:nvPr/>
        </p:nvCxnSpPr>
        <p:spPr>
          <a:xfrm rot="16200000" flipV="1">
            <a:off x="1576480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1" name="直線矢印コネクタ 570"/>
          <p:cNvCxnSpPr>
            <a:stCxn id="399" idx="0"/>
            <a:endCxn id="395" idx="4"/>
          </p:cNvCxnSpPr>
          <p:nvPr/>
        </p:nvCxnSpPr>
        <p:spPr>
          <a:xfrm rot="16200000" flipV="1">
            <a:off x="1897951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2" name="直線矢印コネクタ 571"/>
          <p:cNvCxnSpPr>
            <a:stCxn id="399" idx="0"/>
            <a:endCxn id="369" idx="4"/>
          </p:cNvCxnSpPr>
          <p:nvPr/>
        </p:nvCxnSpPr>
        <p:spPr>
          <a:xfrm rot="16200000" flipV="1">
            <a:off x="1790794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3" name="直線矢印コネクタ 572"/>
          <p:cNvCxnSpPr>
            <a:stCxn id="392" idx="0"/>
            <a:endCxn id="400" idx="4"/>
          </p:cNvCxnSpPr>
          <p:nvPr/>
        </p:nvCxnSpPr>
        <p:spPr>
          <a:xfrm rot="16200000" flipV="1">
            <a:off x="1683637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4" name="直線矢印コネクタ 573"/>
          <p:cNvCxnSpPr>
            <a:stCxn id="399" idx="0"/>
            <a:endCxn id="400" idx="4"/>
          </p:cNvCxnSpPr>
          <p:nvPr/>
        </p:nvCxnSpPr>
        <p:spPr>
          <a:xfrm rot="16200000" flipV="1">
            <a:off x="2005108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5" name="正方形/長方形 574"/>
          <p:cNvSpPr/>
          <p:nvPr/>
        </p:nvSpPr>
        <p:spPr>
          <a:xfrm>
            <a:off x="1643066" y="3500462"/>
            <a:ext cx="100013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576" name="正方形/長方形 575"/>
          <p:cNvSpPr/>
          <p:nvPr/>
        </p:nvSpPr>
        <p:spPr>
          <a:xfrm>
            <a:off x="571496" y="4572032"/>
            <a:ext cx="3071834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x[t]</a:t>
            </a:r>
            <a:endParaRPr kumimoji="1" lang="ja-JP" altLang="en-US" dirty="0"/>
          </a:p>
        </p:txBody>
      </p:sp>
      <p:sp>
        <p:nvSpPr>
          <p:cNvPr id="577" name="正方形/長方形 576"/>
          <p:cNvSpPr/>
          <p:nvPr/>
        </p:nvSpPr>
        <p:spPr>
          <a:xfrm>
            <a:off x="428588" y="570531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8" name="正方形/長方形 577"/>
          <p:cNvSpPr/>
          <p:nvPr/>
        </p:nvSpPr>
        <p:spPr>
          <a:xfrm>
            <a:off x="71398" y="570531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9" name="正方形/長方形 578"/>
          <p:cNvSpPr/>
          <p:nvPr/>
        </p:nvSpPr>
        <p:spPr>
          <a:xfrm>
            <a:off x="285744" y="5776750"/>
            <a:ext cx="785818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580" name="円/楕円 579"/>
          <p:cNvSpPr/>
          <p:nvPr/>
        </p:nvSpPr>
        <p:spPr>
          <a:xfrm>
            <a:off x="2786082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81" name="円/楕円 580"/>
          <p:cNvSpPr/>
          <p:nvPr/>
        </p:nvSpPr>
        <p:spPr>
          <a:xfrm>
            <a:off x="3000364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82" name="円/楕円 581"/>
          <p:cNvSpPr/>
          <p:nvPr/>
        </p:nvSpPr>
        <p:spPr>
          <a:xfrm>
            <a:off x="3214678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83" name="円/楕円 582"/>
          <p:cNvSpPr/>
          <p:nvPr/>
        </p:nvSpPr>
        <p:spPr>
          <a:xfrm>
            <a:off x="3428992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84" name="円/楕円 583"/>
          <p:cNvSpPr/>
          <p:nvPr/>
        </p:nvSpPr>
        <p:spPr>
          <a:xfrm>
            <a:off x="3643306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85" name="円/楕円 584"/>
          <p:cNvSpPr/>
          <p:nvPr/>
        </p:nvSpPr>
        <p:spPr>
          <a:xfrm>
            <a:off x="3857620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86" name="円/楕円 585"/>
          <p:cNvSpPr/>
          <p:nvPr/>
        </p:nvSpPr>
        <p:spPr>
          <a:xfrm>
            <a:off x="4071934" y="5705312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587" name="直線矢印コネクタ 586"/>
          <p:cNvCxnSpPr>
            <a:stCxn id="580" idx="0"/>
            <a:endCxn id="358" idx="4"/>
          </p:cNvCxnSpPr>
          <p:nvPr/>
        </p:nvCxnSpPr>
        <p:spPr>
          <a:xfrm rot="16200000" flipV="1">
            <a:off x="2219438" y="4924354"/>
            <a:ext cx="776090" cy="785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8" name="直線矢印コネクタ 587"/>
          <p:cNvCxnSpPr>
            <a:stCxn id="580" idx="0"/>
            <a:endCxn id="359" idx="4"/>
          </p:cNvCxnSpPr>
          <p:nvPr/>
        </p:nvCxnSpPr>
        <p:spPr>
          <a:xfrm rot="16200000" flipV="1">
            <a:off x="2326595" y="5031511"/>
            <a:ext cx="776090" cy="571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9" name="直線矢印コネクタ 588"/>
          <p:cNvCxnSpPr>
            <a:stCxn id="580" idx="0"/>
            <a:endCxn id="361" idx="4"/>
          </p:cNvCxnSpPr>
          <p:nvPr/>
        </p:nvCxnSpPr>
        <p:spPr>
          <a:xfrm rot="16200000" flipV="1">
            <a:off x="2540909" y="5245825"/>
            <a:ext cx="776090" cy="142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0" name="直線矢印コネクタ 589"/>
          <p:cNvCxnSpPr>
            <a:stCxn id="580" idx="0"/>
            <a:endCxn id="360" idx="4"/>
          </p:cNvCxnSpPr>
          <p:nvPr/>
        </p:nvCxnSpPr>
        <p:spPr>
          <a:xfrm rot="16200000" flipV="1">
            <a:off x="2433752" y="5138668"/>
            <a:ext cx="776090" cy="357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1" name="直線矢印コネクタ 590"/>
          <p:cNvCxnSpPr>
            <a:stCxn id="580" idx="0"/>
            <a:endCxn id="363" idx="4"/>
          </p:cNvCxnSpPr>
          <p:nvPr/>
        </p:nvCxnSpPr>
        <p:spPr>
          <a:xfrm rot="5400000" flipH="1" flipV="1">
            <a:off x="2755223" y="5174395"/>
            <a:ext cx="776090" cy="2857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2" name="直線矢印コネクタ 591"/>
          <p:cNvCxnSpPr>
            <a:stCxn id="580" idx="0"/>
            <a:endCxn id="362" idx="4"/>
          </p:cNvCxnSpPr>
          <p:nvPr/>
        </p:nvCxnSpPr>
        <p:spPr>
          <a:xfrm rot="5400000" flipH="1" flipV="1">
            <a:off x="2648066" y="5281552"/>
            <a:ext cx="776090" cy="714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3" name="直線矢印コネクタ 592"/>
          <p:cNvCxnSpPr>
            <a:stCxn id="581" idx="0"/>
            <a:endCxn id="358" idx="4"/>
          </p:cNvCxnSpPr>
          <p:nvPr/>
        </p:nvCxnSpPr>
        <p:spPr>
          <a:xfrm rot="16200000" flipV="1">
            <a:off x="2326579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4" name="直線矢印コネクタ 593"/>
          <p:cNvCxnSpPr>
            <a:stCxn id="581" idx="0"/>
            <a:endCxn id="359" idx="4"/>
          </p:cNvCxnSpPr>
          <p:nvPr/>
        </p:nvCxnSpPr>
        <p:spPr>
          <a:xfrm rot="16200000" flipV="1">
            <a:off x="2433736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5" name="直線矢印コネクタ 594"/>
          <p:cNvCxnSpPr>
            <a:stCxn id="581" idx="0"/>
            <a:endCxn id="361" idx="4"/>
          </p:cNvCxnSpPr>
          <p:nvPr/>
        </p:nvCxnSpPr>
        <p:spPr>
          <a:xfrm rot="16200000" flipV="1">
            <a:off x="2648050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6" name="直線矢印コネクタ 595"/>
          <p:cNvCxnSpPr>
            <a:stCxn id="581" idx="0"/>
            <a:endCxn id="360" idx="4"/>
          </p:cNvCxnSpPr>
          <p:nvPr/>
        </p:nvCxnSpPr>
        <p:spPr>
          <a:xfrm rot="16200000" flipV="1">
            <a:off x="2540893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7" name="直線矢印コネクタ 596"/>
          <p:cNvCxnSpPr>
            <a:stCxn id="581" idx="0"/>
            <a:endCxn id="363" idx="4"/>
          </p:cNvCxnSpPr>
          <p:nvPr/>
        </p:nvCxnSpPr>
        <p:spPr>
          <a:xfrm rot="5400000" flipH="1" flipV="1">
            <a:off x="2862364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8" name="直線矢印コネクタ 597"/>
          <p:cNvCxnSpPr>
            <a:stCxn id="581" idx="0"/>
            <a:endCxn id="362" idx="4"/>
          </p:cNvCxnSpPr>
          <p:nvPr/>
        </p:nvCxnSpPr>
        <p:spPr>
          <a:xfrm rot="16200000" flipV="1">
            <a:off x="2755207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9" name="直線矢印コネクタ 598"/>
          <p:cNvCxnSpPr>
            <a:stCxn id="582" idx="0"/>
            <a:endCxn id="358" idx="4"/>
          </p:cNvCxnSpPr>
          <p:nvPr/>
        </p:nvCxnSpPr>
        <p:spPr>
          <a:xfrm rot="16200000" flipV="1">
            <a:off x="2433736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0" name="直線矢印コネクタ 599"/>
          <p:cNvCxnSpPr>
            <a:stCxn id="582" idx="0"/>
            <a:endCxn id="359" idx="4"/>
          </p:cNvCxnSpPr>
          <p:nvPr/>
        </p:nvCxnSpPr>
        <p:spPr>
          <a:xfrm rot="16200000" flipV="1">
            <a:off x="2540893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1" name="直線矢印コネクタ 600"/>
          <p:cNvCxnSpPr>
            <a:stCxn id="582" idx="0"/>
            <a:endCxn id="361" idx="4"/>
          </p:cNvCxnSpPr>
          <p:nvPr/>
        </p:nvCxnSpPr>
        <p:spPr>
          <a:xfrm rot="16200000" flipV="1">
            <a:off x="2755207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2" name="直線矢印コネクタ 601"/>
          <p:cNvCxnSpPr>
            <a:stCxn id="582" idx="0"/>
            <a:endCxn id="360" idx="4"/>
          </p:cNvCxnSpPr>
          <p:nvPr/>
        </p:nvCxnSpPr>
        <p:spPr>
          <a:xfrm rot="16200000" flipV="1">
            <a:off x="2648050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3" name="直線矢印コネクタ 602"/>
          <p:cNvCxnSpPr>
            <a:stCxn id="582" idx="0"/>
            <a:endCxn id="363" idx="4"/>
          </p:cNvCxnSpPr>
          <p:nvPr/>
        </p:nvCxnSpPr>
        <p:spPr>
          <a:xfrm rot="16200000" flipV="1">
            <a:off x="2969521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4" name="直線矢印コネクタ 603"/>
          <p:cNvCxnSpPr>
            <a:stCxn id="582" idx="0"/>
            <a:endCxn id="362" idx="4"/>
          </p:cNvCxnSpPr>
          <p:nvPr/>
        </p:nvCxnSpPr>
        <p:spPr>
          <a:xfrm rot="16200000" flipV="1">
            <a:off x="2862364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5" name="直線矢印コネクタ 604"/>
          <p:cNvCxnSpPr>
            <a:stCxn id="583" idx="0"/>
            <a:endCxn id="358" idx="4"/>
          </p:cNvCxnSpPr>
          <p:nvPr/>
        </p:nvCxnSpPr>
        <p:spPr>
          <a:xfrm rot="16200000" flipV="1">
            <a:off x="2540893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6" name="直線矢印コネクタ 605"/>
          <p:cNvCxnSpPr>
            <a:stCxn id="583" idx="0"/>
            <a:endCxn id="359" idx="4"/>
          </p:cNvCxnSpPr>
          <p:nvPr/>
        </p:nvCxnSpPr>
        <p:spPr>
          <a:xfrm rot="16200000" flipV="1">
            <a:off x="2648050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7" name="直線矢印コネクタ 606"/>
          <p:cNvCxnSpPr>
            <a:stCxn id="583" idx="0"/>
            <a:endCxn id="361" idx="4"/>
          </p:cNvCxnSpPr>
          <p:nvPr/>
        </p:nvCxnSpPr>
        <p:spPr>
          <a:xfrm rot="16200000" flipV="1">
            <a:off x="2862364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8" name="直線矢印コネクタ 607"/>
          <p:cNvCxnSpPr>
            <a:stCxn id="583" idx="0"/>
            <a:endCxn id="360" idx="4"/>
          </p:cNvCxnSpPr>
          <p:nvPr/>
        </p:nvCxnSpPr>
        <p:spPr>
          <a:xfrm rot="16200000" flipV="1">
            <a:off x="2755207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9" name="直線矢印コネクタ 608"/>
          <p:cNvCxnSpPr>
            <a:stCxn id="583" idx="0"/>
            <a:endCxn id="363" idx="4"/>
          </p:cNvCxnSpPr>
          <p:nvPr/>
        </p:nvCxnSpPr>
        <p:spPr>
          <a:xfrm rot="16200000" flipV="1">
            <a:off x="3076678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0" name="直線矢印コネクタ 609"/>
          <p:cNvCxnSpPr>
            <a:stCxn id="583" idx="0"/>
            <a:endCxn id="362" idx="4"/>
          </p:cNvCxnSpPr>
          <p:nvPr/>
        </p:nvCxnSpPr>
        <p:spPr>
          <a:xfrm rot="16200000" flipV="1">
            <a:off x="2969521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1" name="直線矢印コネクタ 610"/>
          <p:cNvCxnSpPr>
            <a:stCxn id="584" idx="0"/>
            <a:endCxn id="358" idx="4"/>
          </p:cNvCxnSpPr>
          <p:nvPr/>
        </p:nvCxnSpPr>
        <p:spPr>
          <a:xfrm rot="16200000" flipV="1">
            <a:off x="2648050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2" name="直線矢印コネクタ 611"/>
          <p:cNvCxnSpPr>
            <a:stCxn id="584" idx="0"/>
            <a:endCxn id="359" idx="4"/>
          </p:cNvCxnSpPr>
          <p:nvPr/>
        </p:nvCxnSpPr>
        <p:spPr>
          <a:xfrm rot="16200000" flipV="1">
            <a:off x="2755207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3" name="直線矢印コネクタ 612"/>
          <p:cNvCxnSpPr>
            <a:stCxn id="584" idx="0"/>
            <a:endCxn id="361" idx="4"/>
          </p:cNvCxnSpPr>
          <p:nvPr/>
        </p:nvCxnSpPr>
        <p:spPr>
          <a:xfrm rot="16200000" flipV="1">
            <a:off x="2969521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4" name="直線矢印コネクタ 613"/>
          <p:cNvCxnSpPr>
            <a:stCxn id="584" idx="0"/>
            <a:endCxn id="360" idx="4"/>
          </p:cNvCxnSpPr>
          <p:nvPr/>
        </p:nvCxnSpPr>
        <p:spPr>
          <a:xfrm rot="16200000" flipV="1">
            <a:off x="2862364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5" name="直線矢印コネクタ 614"/>
          <p:cNvCxnSpPr>
            <a:stCxn id="584" idx="0"/>
            <a:endCxn id="363" idx="4"/>
          </p:cNvCxnSpPr>
          <p:nvPr/>
        </p:nvCxnSpPr>
        <p:spPr>
          <a:xfrm rot="16200000" flipV="1">
            <a:off x="3183835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6" name="直線矢印コネクタ 615"/>
          <p:cNvCxnSpPr>
            <a:stCxn id="584" idx="0"/>
            <a:endCxn id="362" idx="4"/>
          </p:cNvCxnSpPr>
          <p:nvPr/>
        </p:nvCxnSpPr>
        <p:spPr>
          <a:xfrm rot="16200000" flipV="1">
            <a:off x="3076678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7" name="直線矢印コネクタ 616"/>
          <p:cNvCxnSpPr>
            <a:stCxn id="585" idx="0"/>
            <a:endCxn id="358" idx="4"/>
          </p:cNvCxnSpPr>
          <p:nvPr/>
        </p:nvCxnSpPr>
        <p:spPr>
          <a:xfrm rot="16200000" flipV="1">
            <a:off x="2755207" y="4388585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8" name="直線矢印コネクタ 617"/>
          <p:cNvCxnSpPr>
            <a:stCxn id="585" idx="0"/>
            <a:endCxn id="359" idx="4"/>
          </p:cNvCxnSpPr>
          <p:nvPr/>
        </p:nvCxnSpPr>
        <p:spPr>
          <a:xfrm rot="16200000" flipV="1">
            <a:off x="2862364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9" name="直線矢印コネクタ 618"/>
          <p:cNvCxnSpPr>
            <a:stCxn id="585" idx="0"/>
            <a:endCxn id="361" idx="4"/>
          </p:cNvCxnSpPr>
          <p:nvPr/>
        </p:nvCxnSpPr>
        <p:spPr>
          <a:xfrm rot="16200000" flipV="1">
            <a:off x="3076678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0" name="直線矢印コネクタ 619"/>
          <p:cNvCxnSpPr>
            <a:stCxn id="585" idx="0"/>
            <a:endCxn id="360" idx="4"/>
          </p:cNvCxnSpPr>
          <p:nvPr/>
        </p:nvCxnSpPr>
        <p:spPr>
          <a:xfrm rot="16200000" flipV="1">
            <a:off x="2969521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1" name="直線矢印コネクタ 620"/>
          <p:cNvCxnSpPr>
            <a:stCxn id="585" idx="0"/>
            <a:endCxn id="363" idx="4"/>
          </p:cNvCxnSpPr>
          <p:nvPr/>
        </p:nvCxnSpPr>
        <p:spPr>
          <a:xfrm rot="16200000" flipV="1">
            <a:off x="3290992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2" name="直線矢印コネクタ 621"/>
          <p:cNvCxnSpPr>
            <a:stCxn id="585" idx="0"/>
            <a:endCxn id="362" idx="4"/>
          </p:cNvCxnSpPr>
          <p:nvPr/>
        </p:nvCxnSpPr>
        <p:spPr>
          <a:xfrm rot="16200000" flipV="1">
            <a:off x="3183835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3" name="直線矢印コネクタ 622"/>
          <p:cNvCxnSpPr>
            <a:stCxn id="581" idx="0"/>
            <a:endCxn id="364" idx="4"/>
          </p:cNvCxnSpPr>
          <p:nvPr/>
        </p:nvCxnSpPr>
        <p:spPr>
          <a:xfrm rot="5400000" flipH="1" flipV="1">
            <a:off x="2969521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4" name="直線矢印コネクタ 623"/>
          <p:cNvCxnSpPr>
            <a:stCxn id="581" idx="0"/>
            <a:endCxn id="364" idx="4"/>
          </p:cNvCxnSpPr>
          <p:nvPr/>
        </p:nvCxnSpPr>
        <p:spPr>
          <a:xfrm rot="5400000" flipH="1" flipV="1">
            <a:off x="2969521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5" name="直線矢印コネクタ 624"/>
          <p:cNvCxnSpPr>
            <a:stCxn id="582" idx="0"/>
            <a:endCxn id="364" idx="4"/>
          </p:cNvCxnSpPr>
          <p:nvPr/>
        </p:nvCxnSpPr>
        <p:spPr>
          <a:xfrm rot="5400000" flipH="1" flipV="1">
            <a:off x="3076678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6" name="直線矢印コネクタ 625"/>
          <p:cNvCxnSpPr>
            <a:stCxn id="583" idx="0"/>
            <a:endCxn id="364" idx="4"/>
          </p:cNvCxnSpPr>
          <p:nvPr/>
        </p:nvCxnSpPr>
        <p:spPr>
          <a:xfrm rot="16200000" flipV="1">
            <a:off x="3183835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7" name="直線矢印コネクタ 626"/>
          <p:cNvCxnSpPr>
            <a:stCxn id="584" idx="0"/>
            <a:endCxn id="364" idx="4"/>
          </p:cNvCxnSpPr>
          <p:nvPr/>
        </p:nvCxnSpPr>
        <p:spPr>
          <a:xfrm rot="16200000" flipV="1">
            <a:off x="3290992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8" name="直線矢印コネクタ 627"/>
          <p:cNvCxnSpPr>
            <a:stCxn id="585" idx="0"/>
            <a:endCxn id="364" idx="4"/>
          </p:cNvCxnSpPr>
          <p:nvPr/>
        </p:nvCxnSpPr>
        <p:spPr>
          <a:xfrm rot="16200000" flipV="1">
            <a:off x="3398149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9" name="直線矢印コネクタ 628"/>
          <p:cNvCxnSpPr>
            <a:stCxn id="586" idx="0"/>
            <a:endCxn id="358" idx="4"/>
          </p:cNvCxnSpPr>
          <p:nvPr/>
        </p:nvCxnSpPr>
        <p:spPr>
          <a:xfrm rot="16200000" flipV="1">
            <a:off x="2862364" y="4281428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0" name="直線矢印コネクタ 629"/>
          <p:cNvCxnSpPr>
            <a:stCxn id="586" idx="0"/>
            <a:endCxn id="359" idx="4"/>
          </p:cNvCxnSpPr>
          <p:nvPr/>
        </p:nvCxnSpPr>
        <p:spPr>
          <a:xfrm rot="16200000" flipV="1">
            <a:off x="2969521" y="4388585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1" name="直線矢印コネクタ 630"/>
          <p:cNvCxnSpPr>
            <a:stCxn id="586" idx="0"/>
            <a:endCxn id="361" idx="4"/>
          </p:cNvCxnSpPr>
          <p:nvPr/>
        </p:nvCxnSpPr>
        <p:spPr>
          <a:xfrm rot="16200000" flipV="1">
            <a:off x="3183835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2" name="直線矢印コネクタ 631"/>
          <p:cNvCxnSpPr>
            <a:stCxn id="586" idx="0"/>
            <a:endCxn id="360" idx="4"/>
          </p:cNvCxnSpPr>
          <p:nvPr/>
        </p:nvCxnSpPr>
        <p:spPr>
          <a:xfrm rot="16200000" flipV="1">
            <a:off x="3076678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3" name="直線矢印コネクタ 632"/>
          <p:cNvCxnSpPr>
            <a:stCxn id="586" idx="0"/>
            <a:endCxn id="363" idx="4"/>
          </p:cNvCxnSpPr>
          <p:nvPr/>
        </p:nvCxnSpPr>
        <p:spPr>
          <a:xfrm rot="16200000" flipV="1">
            <a:off x="3398149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4" name="直線矢印コネクタ 633"/>
          <p:cNvCxnSpPr>
            <a:stCxn id="586" idx="0"/>
            <a:endCxn id="362" idx="4"/>
          </p:cNvCxnSpPr>
          <p:nvPr/>
        </p:nvCxnSpPr>
        <p:spPr>
          <a:xfrm rot="16200000" flipV="1">
            <a:off x="3290992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5" name="直線矢印コネクタ 634"/>
          <p:cNvCxnSpPr>
            <a:stCxn id="583" idx="0"/>
            <a:endCxn id="364" idx="4"/>
          </p:cNvCxnSpPr>
          <p:nvPr/>
        </p:nvCxnSpPr>
        <p:spPr>
          <a:xfrm rot="16200000" flipV="1">
            <a:off x="3183835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6" name="直線矢印コネクタ 635"/>
          <p:cNvCxnSpPr>
            <a:stCxn id="586" idx="0"/>
            <a:endCxn id="364" idx="4"/>
          </p:cNvCxnSpPr>
          <p:nvPr/>
        </p:nvCxnSpPr>
        <p:spPr>
          <a:xfrm rot="16200000" flipV="1">
            <a:off x="3505306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7" name="直線矢印コネクタ 636"/>
          <p:cNvCxnSpPr>
            <a:stCxn id="580" idx="0"/>
            <a:endCxn id="352" idx="4"/>
          </p:cNvCxnSpPr>
          <p:nvPr/>
        </p:nvCxnSpPr>
        <p:spPr>
          <a:xfrm rot="16200000" flipV="1">
            <a:off x="1576496" y="4281412"/>
            <a:ext cx="776090" cy="207171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8" name="直線矢印コネクタ 637"/>
          <p:cNvCxnSpPr>
            <a:stCxn id="580" idx="0"/>
            <a:endCxn id="351" idx="4"/>
          </p:cNvCxnSpPr>
          <p:nvPr/>
        </p:nvCxnSpPr>
        <p:spPr>
          <a:xfrm rot="16200000" flipV="1">
            <a:off x="1469339" y="4174255"/>
            <a:ext cx="776090" cy="22860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9" name="直線矢印コネクタ 638"/>
          <p:cNvCxnSpPr>
            <a:stCxn id="580" idx="0"/>
            <a:endCxn id="354" idx="4"/>
          </p:cNvCxnSpPr>
          <p:nvPr/>
        </p:nvCxnSpPr>
        <p:spPr>
          <a:xfrm rot="16200000" flipV="1">
            <a:off x="1790810" y="4495726"/>
            <a:ext cx="776090" cy="16430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0" name="直線矢印コネクタ 639"/>
          <p:cNvCxnSpPr>
            <a:stCxn id="580" idx="0"/>
            <a:endCxn id="353" idx="4"/>
          </p:cNvCxnSpPr>
          <p:nvPr/>
        </p:nvCxnSpPr>
        <p:spPr>
          <a:xfrm rot="16200000" flipV="1">
            <a:off x="1683653" y="4388569"/>
            <a:ext cx="776090" cy="18573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1" name="直線矢印コネクタ 640"/>
          <p:cNvCxnSpPr>
            <a:stCxn id="580" idx="0"/>
            <a:endCxn id="356" idx="4"/>
          </p:cNvCxnSpPr>
          <p:nvPr/>
        </p:nvCxnSpPr>
        <p:spPr>
          <a:xfrm rot="16200000" flipV="1">
            <a:off x="2005124" y="4710040"/>
            <a:ext cx="776090" cy="1214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2" name="直線矢印コネクタ 641"/>
          <p:cNvCxnSpPr>
            <a:stCxn id="580" idx="0"/>
            <a:endCxn id="355" idx="4"/>
          </p:cNvCxnSpPr>
          <p:nvPr/>
        </p:nvCxnSpPr>
        <p:spPr>
          <a:xfrm rot="16200000" flipV="1">
            <a:off x="1897967" y="4602883"/>
            <a:ext cx="776090" cy="1428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3" name="直線矢印コネクタ 642"/>
          <p:cNvCxnSpPr>
            <a:stCxn id="581" idx="0"/>
            <a:endCxn id="352" idx="4"/>
          </p:cNvCxnSpPr>
          <p:nvPr/>
        </p:nvCxnSpPr>
        <p:spPr>
          <a:xfrm rot="16200000" flipV="1">
            <a:off x="1683637" y="4174271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4" name="直線矢印コネクタ 643"/>
          <p:cNvCxnSpPr>
            <a:stCxn id="581" idx="0"/>
            <a:endCxn id="351" idx="4"/>
          </p:cNvCxnSpPr>
          <p:nvPr/>
        </p:nvCxnSpPr>
        <p:spPr>
          <a:xfrm rot="16200000" flipV="1">
            <a:off x="1576480" y="4067114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5" name="直線矢印コネクタ 644"/>
          <p:cNvCxnSpPr>
            <a:stCxn id="581" idx="0"/>
            <a:endCxn id="354" idx="4"/>
          </p:cNvCxnSpPr>
          <p:nvPr/>
        </p:nvCxnSpPr>
        <p:spPr>
          <a:xfrm rot="16200000" flipV="1">
            <a:off x="1897951" y="4388585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6" name="直線矢印コネクタ 645"/>
          <p:cNvCxnSpPr>
            <a:stCxn id="581" idx="0"/>
            <a:endCxn id="353" idx="4"/>
          </p:cNvCxnSpPr>
          <p:nvPr/>
        </p:nvCxnSpPr>
        <p:spPr>
          <a:xfrm rot="16200000" flipV="1">
            <a:off x="1790794" y="4281428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7" name="直線矢印コネクタ 646"/>
          <p:cNvCxnSpPr>
            <a:stCxn id="581" idx="0"/>
            <a:endCxn id="356" idx="4"/>
          </p:cNvCxnSpPr>
          <p:nvPr/>
        </p:nvCxnSpPr>
        <p:spPr>
          <a:xfrm rot="16200000" flipV="1">
            <a:off x="2112265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8" name="直線矢印コネクタ 647"/>
          <p:cNvCxnSpPr>
            <a:stCxn id="581" idx="0"/>
            <a:endCxn id="355" idx="4"/>
          </p:cNvCxnSpPr>
          <p:nvPr/>
        </p:nvCxnSpPr>
        <p:spPr>
          <a:xfrm rot="16200000" flipV="1">
            <a:off x="2005108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9" name="直線矢印コネクタ 648"/>
          <p:cNvCxnSpPr>
            <a:stCxn id="582" idx="0"/>
            <a:endCxn id="352" idx="4"/>
          </p:cNvCxnSpPr>
          <p:nvPr/>
        </p:nvCxnSpPr>
        <p:spPr>
          <a:xfrm rot="16200000" flipV="1">
            <a:off x="1790794" y="4067114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0" name="直線矢印コネクタ 649"/>
          <p:cNvCxnSpPr>
            <a:stCxn id="582" idx="0"/>
            <a:endCxn id="351" idx="4"/>
          </p:cNvCxnSpPr>
          <p:nvPr/>
        </p:nvCxnSpPr>
        <p:spPr>
          <a:xfrm rot="16200000" flipV="1">
            <a:off x="1683637" y="3959957"/>
            <a:ext cx="776090" cy="2714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1" name="直線矢印コネクタ 650"/>
          <p:cNvCxnSpPr>
            <a:stCxn id="582" idx="0"/>
            <a:endCxn id="354" idx="4"/>
          </p:cNvCxnSpPr>
          <p:nvPr/>
        </p:nvCxnSpPr>
        <p:spPr>
          <a:xfrm rot="16200000" flipV="1">
            <a:off x="2005108" y="4281428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2" name="直線矢印コネクタ 651"/>
          <p:cNvCxnSpPr>
            <a:stCxn id="582" idx="0"/>
            <a:endCxn id="353" idx="4"/>
          </p:cNvCxnSpPr>
          <p:nvPr/>
        </p:nvCxnSpPr>
        <p:spPr>
          <a:xfrm rot="16200000" flipV="1">
            <a:off x="1897951" y="4174271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3" name="直線矢印コネクタ 652"/>
          <p:cNvCxnSpPr>
            <a:stCxn id="582" idx="0"/>
            <a:endCxn id="356" idx="4"/>
          </p:cNvCxnSpPr>
          <p:nvPr/>
        </p:nvCxnSpPr>
        <p:spPr>
          <a:xfrm rot="16200000" flipV="1">
            <a:off x="2219422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4" name="直線矢印コネクタ 653"/>
          <p:cNvCxnSpPr>
            <a:stCxn id="582" idx="0"/>
            <a:endCxn id="355" idx="4"/>
          </p:cNvCxnSpPr>
          <p:nvPr/>
        </p:nvCxnSpPr>
        <p:spPr>
          <a:xfrm rot="16200000" flipV="1">
            <a:off x="2112265" y="4388585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5" name="直線矢印コネクタ 654"/>
          <p:cNvCxnSpPr>
            <a:stCxn id="583" idx="0"/>
            <a:endCxn id="352" idx="4"/>
          </p:cNvCxnSpPr>
          <p:nvPr/>
        </p:nvCxnSpPr>
        <p:spPr>
          <a:xfrm rot="16200000" flipV="1">
            <a:off x="1897951" y="3959957"/>
            <a:ext cx="776090" cy="2714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6" name="直線矢印コネクタ 655"/>
          <p:cNvCxnSpPr>
            <a:stCxn id="583" idx="0"/>
            <a:endCxn id="351" idx="4"/>
          </p:cNvCxnSpPr>
          <p:nvPr/>
        </p:nvCxnSpPr>
        <p:spPr>
          <a:xfrm rot="16200000" flipV="1">
            <a:off x="1790794" y="3852800"/>
            <a:ext cx="776090" cy="29289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7" name="直線矢印コネクタ 656"/>
          <p:cNvCxnSpPr>
            <a:stCxn id="583" idx="0"/>
            <a:endCxn id="354" idx="4"/>
          </p:cNvCxnSpPr>
          <p:nvPr/>
        </p:nvCxnSpPr>
        <p:spPr>
          <a:xfrm rot="16200000" flipV="1">
            <a:off x="2112265" y="4174271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8" name="直線矢印コネクタ 657"/>
          <p:cNvCxnSpPr>
            <a:stCxn id="583" idx="0"/>
            <a:endCxn id="353" idx="4"/>
          </p:cNvCxnSpPr>
          <p:nvPr/>
        </p:nvCxnSpPr>
        <p:spPr>
          <a:xfrm rot="16200000" flipV="1">
            <a:off x="2005108" y="4067114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9" name="直線矢印コネクタ 658"/>
          <p:cNvCxnSpPr>
            <a:stCxn id="583" idx="0"/>
            <a:endCxn id="356" idx="4"/>
          </p:cNvCxnSpPr>
          <p:nvPr/>
        </p:nvCxnSpPr>
        <p:spPr>
          <a:xfrm rot="16200000" flipV="1">
            <a:off x="2326579" y="4388585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0" name="直線矢印コネクタ 659"/>
          <p:cNvCxnSpPr>
            <a:stCxn id="583" idx="0"/>
            <a:endCxn id="355" idx="4"/>
          </p:cNvCxnSpPr>
          <p:nvPr/>
        </p:nvCxnSpPr>
        <p:spPr>
          <a:xfrm rot="16200000" flipV="1">
            <a:off x="2219422" y="4281428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1" name="直線矢印コネクタ 660"/>
          <p:cNvCxnSpPr>
            <a:stCxn id="584" idx="0"/>
            <a:endCxn id="352" idx="4"/>
          </p:cNvCxnSpPr>
          <p:nvPr/>
        </p:nvCxnSpPr>
        <p:spPr>
          <a:xfrm rot="16200000" flipV="1">
            <a:off x="2005108" y="3852800"/>
            <a:ext cx="776090" cy="29289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2" name="直線矢印コネクタ 661"/>
          <p:cNvCxnSpPr>
            <a:stCxn id="584" idx="0"/>
            <a:endCxn id="351" idx="4"/>
          </p:cNvCxnSpPr>
          <p:nvPr/>
        </p:nvCxnSpPr>
        <p:spPr>
          <a:xfrm rot="16200000" flipV="1">
            <a:off x="1897951" y="3745643"/>
            <a:ext cx="776090" cy="31432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3" name="直線矢印コネクタ 662"/>
          <p:cNvCxnSpPr>
            <a:stCxn id="584" idx="0"/>
            <a:endCxn id="354" idx="4"/>
          </p:cNvCxnSpPr>
          <p:nvPr/>
        </p:nvCxnSpPr>
        <p:spPr>
          <a:xfrm rot="16200000" flipV="1">
            <a:off x="2219422" y="4067114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4" name="直線矢印コネクタ 663"/>
          <p:cNvCxnSpPr>
            <a:stCxn id="584" idx="0"/>
            <a:endCxn id="353" idx="4"/>
          </p:cNvCxnSpPr>
          <p:nvPr/>
        </p:nvCxnSpPr>
        <p:spPr>
          <a:xfrm rot="16200000" flipV="1">
            <a:off x="2112265" y="3959957"/>
            <a:ext cx="776090" cy="2714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5" name="直線矢印コネクタ 664"/>
          <p:cNvCxnSpPr>
            <a:stCxn id="584" idx="0"/>
            <a:endCxn id="356" idx="4"/>
          </p:cNvCxnSpPr>
          <p:nvPr/>
        </p:nvCxnSpPr>
        <p:spPr>
          <a:xfrm rot="16200000" flipV="1">
            <a:off x="2433736" y="4281428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6" name="直線矢印コネクタ 665"/>
          <p:cNvCxnSpPr>
            <a:stCxn id="584" idx="0"/>
            <a:endCxn id="355" idx="4"/>
          </p:cNvCxnSpPr>
          <p:nvPr/>
        </p:nvCxnSpPr>
        <p:spPr>
          <a:xfrm rot="16200000" flipV="1">
            <a:off x="2326579" y="4174271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7" name="直線矢印コネクタ 666"/>
          <p:cNvCxnSpPr>
            <a:stCxn id="585" idx="0"/>
            <a:endCxn id="352" idx="4"/>
          </p:cNvCxnSpPr>
          <p:nvPr/>
        </p:nvCxnSpPr>
        <p:spPr>
          <a:xfrm rot="16200000" flipV="1">
            <a:off x="2112265" y="3745643"/>
            <a:ext cx="776090" cy="31432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8" name="直線矢印コネクタ 667"/>
          <p:cNvCxnSpPr>
            <a:stCxn id="585" idx="0"/>
            <a:endCxn id="351" idx="4"/>
          </p:cNvCxnSpPr>
          <p:nvPr/>
        </p:nvCxnSpPr>
        <p:spPr>
          <a:xfrm rot="16200000" flipV="1">
            <a:off x="2005108" y="3638486"/>
            <a:ext cx="776090" cy="33575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9" name="直線矢印コネクタ 668"/>
          <p:cNvCxnSpPr>
            <a:stCxn id="585" idx="0"/>
            <a:endCxn id="354" idx="4"/>
          </p:cNvCxnSpPr>
          <p:nvPr/>
        </p:nvCxnSpPr>
        <p:spPr>
          <a:xfrm rot="16200000" flipV="1">
            <a:off x="2326579" y="3959957"/>
            <a:ext cx="776090" cy="2714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0" name="直線矢印コネクタ 669"/>
          <p:cNvCxnSpPr>
            <a:stCxn id="585" idx="0"/>
            <a:endCxn id="353" idx="4"/>
          </p:cNvCxnSpPr>
          <p:nvPr/>
        </p:nvCxnSpPr>
        <p:spPr>
          <a:xfrm rot="16200000" flipV="1">
            <a:off x="2219422" y="3852800"/>
            <a:ext cx="776090" cy="29289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1" name="直線矢印コネクタ 670"/>
          <p:cNvCxnSpPr>
            <a:stCxn id="585" idx="0"/>
            <a:endCxn id="356" idx="4"/>
          </p:cNvCxnSpPr>
          <p:nvPr/>
        </p:nvCxnSpPr>
        <p:spPr>
          <a:xfrm rot="16200000" flipV="1">
            <a:off x="2540893" y="4174271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2" name="直線矢印コネクタ 671"/>
          <p:cNvCxnSpPr>
            <a:stCxn id="585" idx="0"/>
            <a:endCxn id="355" idx="4"/>
          </p:cNvCxnSpPr>
          <p:nvPr/>
        </p:nvCxnSpPr>
        <p:spPr>
          <a:xfrm rot="16200000" flipV="1">
            <a:off x="2433736" y="4067114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3" name="直線矢印コネクタ 672"/>
          <p:cNvCxnSpPr>
            <a:stCxn id="581" idx="0"/>
            <a:endCxn id="357" idx="4"/>
          </p:cNvCxnSpPr>
          <p:nvPr/>
        </p:nvCxnSpPr>
        <p:spPr>
          <a:xfrm rot="16200000" flipV="1">
            <a:off x="2219422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4" name="直線矢印コネクタ 673"/>
          <p:cNvCxnSpPr>
            <a:stCxn id="581" idx="0"/>
            <a:endCxn id="357" idx="4"/>
          </p:cNvCxnSpPr>
          <p:nvPr/>
        </p:nvCxnSpPr>
        <p:spPr>
          <a:xfrm rot="16200000" flipV="1">
            <a:off x="2219422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5" name="直線矢印コネクタ 674"/>
          <p:cNvCxnSpPr>
            <a:stCxn id="582" idx="0"/>
            <a:endCxn id="357" idx="4"/>
          </p:cNvCxnSpPr>
          <p:nvPr/>
        </p:nvCxnSpPr>
        <p:spPr>
          <a:xfrm rot="16200000" flipV="1">
            <a:off x="2326579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6" name="直線矢印コネクタ 675"/>
          <p:cNvCxnSpPr>
            <a:stCxn id="583" idx="0"/>
            <a:endCxn id="357" idx="4"/>
          </p:cNvCxnSpPr>
          <p:nvPr/>
        </p:nvCxnSpPr>
        <p:spPr>
          <a:xfrm rot="16200000" flipV="1">
            <a:off x="2433736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7" name="直線矢印コネクタ 676"/>
          <p:cNvCxnSpPr>
            <a:stCxn id="584" idx="0"/>
            <a:endCxn id="357" idx="4"/>
          </p:cNvCxnSpPr>
          <p:nvPr/>
        </p:nvCxnSpPr>
        <p:spPr>
          <a:xfrm rot="16200000" flipV="1">
            <a:off x="2540893" y="4388585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8" name="直線矢印コネクタ 677"/>
          <p:cNvCxnSpPr>
            <a:stCxn id="585" idx="0"/>
            <a:endCxn id="357" idx="4"/>
          </p:cNvCxnSpPr>
          <p:nvPr/>
        </p:nvCxnSpPr>
        <p:spPr>
          <a:xfrm rot="16200000" flipV="1">
            <a:off x="2648050" y="4281428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9" name="直線矢印コネクタ 678"/>
          <p:cNvCxnSpPr>
            <a:stCxn id="586" idx="0"/>
            <a:endCxn id="352" idx="4"/>
          </p:cNvCxnSpPr>
          <p:nvPr/>
        </p:nvCxnSpPr>
        <p:spPr>
          <a:xfrm rot="16200000" flipV="1">
            <a:off x="2219422" y="3638486"/>
            <a:ext cx="776090" cy="33575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0" name="直線矢印コネクタ 679"/>
          <p:cNvCxnSpPr>
            <a:stCxn id="586" idx="0"/>
            <a:endCxn id="351" idx="4"/>
          </p:cNvCxnSpPr>
          <p:nvPr/>
        </p:nvCxnSpPr>
        <p:spPr>
          <a:xfrm rot="16200000" flipV="1">
            <a:off x="2112265" y="3531329"/>
            <a:ext cx="776090" cy="3571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1" name="直線矢印コネクタ 680"/>
          <p:cNvCxnSpPr>
            <a:stCxn id="586" idx="0"/>
            <a:endCxn id="354" idx="4"/>
          </p:cNvCxnSpPr>
          <p:nvPr/>
        </p:nvCxnSpPr>
        <p:spPr>
          <a:xfrm rot="16200000" flipV="1">
            <a:off x="2433736" y="3852800"/>
            <a:ext cx="776090" cy="29289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2" name="直線矢印コネクタ 681"/>
          <p:cNvCxnSpPr>
            <a:stCxn id="586" idx="0"/>
            <a:endCxn id="353" idx="4"/>
          </p:cNvCxnSpPr>
          <p:nvPr/>
        </p:nvCxnSpPr>
        <p:spPr>
          <a:xfrm rot="16200000" flipV="1">
            <a:off x="2326579" y="3745643"/>
            <a:ext cx="776090" cy="31432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3" name="直線矢印コネクタ 682"/>
          <p:cNvCxnSpPr>
            <a:stCxn id="586" idx="0"/>
            <a:endCxn id="356" idx="4"/>
          </p:cNvCxnSpPr>
          <p:nvPr/>
        </p:nvCxnSpPr>
        <p:spPr>
          <a:xfrm rot="16200000" flipV="1">
            <a:off x="2648050" y="4067114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4" name="直線矢印コネクタ 683"/>
          <p:cNvCxnSpPr>
            <a:stCxn id="586" idx="0"/>
            <a:endCxn id="355" idx="4"/>
          </p:cNvCxnSpPr>
          <p:nvPr/>
        </p:nvCxnSpPr>
        <p:spPr>
          <a:xfrm rot="16200000" flipV="1">
            <a:off x="2540893" y="3959957"/>
            <a:ext cx="776090" cy="2714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5" name="直線矢印コネクタ 684"/>
          <p:cNvCxnSpPr>
            <a:stCxn id="583" idx="0"/>
            <a:endCxn id="357" idx="4"/>
          </p:cNvCxnSpPr>
          <p:nvPr/>
        </p:nvCxnSpPr>
        <p:spPr>
          <a:xfrm rot="16200000" flipV="1">
            <a:off x="2433736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6" name="直線矢印コネクタ 685"/>
          <p:cNvCxnSpPr>
            <a:stCxn id="586" idx="0"/>
            <a:endCxn id="357" idx="4"/>
          </p:cNvCxnSpPr>
          <p:nvPr/>
        </p:nvCxnSpPr>
        <p:spPr>
          <a:xfrm rot="16200000" flipV="1">
            <a:off x="2755207" y="4174271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7" name="正方形/長方形 686"/>
          <p:cNvSpPr/>
          <p:nvPr/>
        </p:nvSpPr>
        <p:spPr>
          <a:xfrm>
            <a:off x="1357290" y="5776750"/>
            <a:ext cx="3071834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x[t-1]</a:t>
            </a:r>
            <a:endParaRPr kumimoji="1" lang="ja-JP" altLang="en-US" dirty="0"/>
          </a:p>
        </p:txBody>
      </p:sp>
      <p:sp>
        <p:nvSpPr>
          <p:cNvPr id="688" name="正方形/長方形 687"/>
          <p:cNvSpPr/>
          <p:nvPr/>
        </p:nvSpPr>
        <p:spPr>
          <a:xfrm>
            <a:off x="2286040" y="2214578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9" name="正方形/長方形 688"/>
          <p:cNvSpPr/>
          <p:nvPr/>
        </p:nvSpPr>
        <p:spPr>
          <a:xfrm>
            <a:off x="1928850" y="2214579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0" name="正方形/長方形 689"/>
          <p:cNvSpPr/>
          <p:nvPr/>
        </p:nvSpPr>
        <p:spPr>
          <a:xfrm>
            <a:off x="1571628" y="2214579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1" name="正方形/長方形 690"/>
          <p:cNvSpPr/>
          <p:nvPr/>
        </p:nvSpPr>
        <p:spPr>
          <a:xfrm>
            <a:off x="1785974" y="2286016"/>
            <a:ext cx="785818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692" name="上矢印 691"/>
          <p:cNvSpPr/>
          <p:nvPr/>
        </p:nvSpPr>
        <p:spPr>
          <a:xfrm rot="10800000">
            <a:off x="1428752" y="2643206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3" name="上矢印 692"/>
          <p:cNvSpPr/>
          <p:nvPr/>
        </p:nvSpPr>
        <p:spPr>
          <a:xfrm rot="10800000">
            <a:off x="1857380" y="2643206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4" name="上矢印 693"/>
          <p:cNvSpPr/>
          <p:nvPr/>
        </p:nvSpPr>
        <p:spPr>
          <a:xfrm rot="10800000">
            <a:off x="2286008" y="2643206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5" name="環状矢印 694"/>
          <p:cNvSpPr/>
          <p:nvPr/>
        </p:nvSpPr>
        <p:spPr>
          <a:xfrm>
            <a:off x="2571736" y="4357718"/>
            <a:ext cx="2214554" cy="2214554"/>
          </a:xfrm>
          <a:prstGeom prst="circularArrow">
            <a:avLst>
              <a:gd name="adj1" fmla="val 12584"/>
              <a:gd name="adj2" fmla="val 2217317"/>
              <a:gd name="adj3" fmla="val 526748"/>
              <a:gd name="adj4" fmla="val 15936815"/>
              <a:gd name="adj5" fmla="val 15976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97" name="テキスト ボックス 696"/>
          <p:cNvSpPr txBox="1"/>
          <p:nvPr/>
        </p:nvSpPr>
        <p:spPr>
          <a:xfrm>
            <a:off x="71406" y="1643050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Recurrent Networks </a:t>
            </a:r>
            <a:r>
              <a:rPr kumimoji="1"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kumimoji="1" lang="en-US" altLang="ja-JP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SRNs</a:t>
            </a:r>
            <a:r>
              <a:rPr kumimoji="1"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696" name="テキスト ボックス 695"/>
          <p:cNvSpPr txBox="1"/>
          <p:nvPr/>
        </p:nvSpPr>
        <p:spPr>
          <a:xfrm>
            <a:off x="1714480" y="6182045"/>
            <a:ext cx="2428892" cy="46166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n w="3175">
                  <a:noFill/>
                </a:ln>
                <a:effectLst>
                  <a:outerShdw blurRad="50800" dist="38100" dir="2700000" algn="tl" rotWithShape="0">
                    <a:schemeClr val="bg1"/>
                  </a:outerShdw>
                </a:effectLst>
              </a:rPr>
              <a:t>Context Input</a:t>
            </a:r>
            <a:endParaRPr kumimoji="1" lang="ja-JP" altLang="en-US" sz="2400" dirty="0">
              <a:ln w="3175">
                <a:noFill/>
              </a:ln>
              <a:effectLst>
                <a:outerShdw blurRad="50800" dist="38100" dir="2700000" algn="tl" rotWithShape="0">
                  <a:schemeClr val="bg1"/>
                </a:outerShdw>
              </a:effectLst>
            </a:endParaRPr>
          </a:p>
        </p:txBody>
      </p:sp>
      <p:sp>
        <p:nvSpPr>
          <p:cNvPr id="700" name="テキスト ボックス 699"/>
          <p:cNvSpPr txBox="1"/>
          <p:nvPr/>
        </p:nvSpPr>
        <p:spPr>
          <a:xfrm>
            <a:off x="5500694" y="6215082"/>
            <a:ext cx="3643306" cy="46166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n w="3175">
                  <a:noFill/>
                </a:ln>
                <a:effectLst>
                  <a:outerShdw blurRad="50800" dist="38100" dir="2700000" algn="tl" rotWithShape="0">
                    <a:schemeClr val="bg1"/>
                  </a:outerShdw>
                </a:effectLst>
              </a:rPr>
              <a:t>Predictive Representation</a:t>
            </a:r>
            <a:endParaRPr kumimoji="1" lang="ja-JP" altLang="en-US" sz="2400" dirty="0">
              <a:ln w="3175">
                <a:noFill/>
              </a:ln>
              <a:effectLst>
                <a:outerShdw blurRad="50800" dist="38100" dir="2700000" algn="tl" rotWithShape="0">
                  <a:schemeClr val="bg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正方形/長方形 982"/>
          <p:cNvSpPr/>
          <p:nvPr/>
        </p:nvSpPr>
        <p:spPr>
          <a:xfrm>
            <a:off x="6786578" y="4429132"/>
            <a:ext cx="2357422" cy="24288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Constructing </a:t>
            </a:r>
            <a:r>
              <a:rPr lang="en-US" altLang="ja-JP" dirty="0" smtClean="0">
                <a:solidFill>
                  <a:schemeClr val="accent4"/>
                </a:solidFill>
              </a:rPr>
              <a:t>SR-TDNs</a:t>
            </a:r>
            <a:endParaRPr kumimoji="1" lang="ja-JP" altLang="en-US" dirty="0">
              <a:solidFill>
                <a:schemeClr val="accent4"/>
              </a:solidFill>
            </a:endParaRPr>
          </a:p>
        </p:txBody>
      </p:sp>
      <p:sp>
        <p:nvSpPr>
          <p:cNvPr id="1709" name="スライド番号プレースホルダ 17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  <p:sp>
        <p:nvSpPr>
          <p:cNvPr id="328" name="正方形/長方形 327"/>
          <p:cNvSpPr/>
          <p:nvPr/>
        </p:nvSpPr>
        <p:spPr>
          <a:xfrm>
            <a:off x="5357786" y="2214554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9" name="円/楕円 328"/>
          <p:cNvSpPr/>
          <p:nvPr/>
        </p:nvSpPr>
        <p:spPr>
          <a:xfrm>
            <a:off x="5715008" y="221455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30" name="円/楕円 329"/>
          <p:cNvSpPr/>
          <p:nvPr/>
        </p:nvSpPr>
        <p:spPr>
          <a:xfrm>
            <a:off x="6072198" y="221455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31" name="円/楕円 330"/>
          <p:cNvSpPr/>
          <p:nvPr/>
        </p:nvSpPr>
        <p:spPr>
          <a:xfrm>
            <a:off x="6429388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32" name="円/楕円 331"/>
          <p:cNvSpPr/>
          <p:nvPr/>
        </p:nvSpPr>
        <p:spPr>
          <a:xfrm>
            <a:off x="6786578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33" name="円/楕円 332"/>
          <p:cNvSpPr/>
          <p:nvPr/>
        </p:nvSpPr>
        <p:spPr>
          <a:xfrm>
            <a:off x="7143768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34" name="円/楕円 333"/>
          <p:cNvSpPr/>
          <p:nvPr/>
        </p:nvSpPr>
        <p:spPr>
          <a:xfrm>
            <a:off x="7500958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35" name="円/楕円 334"/>
          <p:cNvSpPr/>
          <p:nvPr/>
        </p:nvSpPr>
        <p:spPr>
          <a:xfrm>
            <a:off x="7858116" y="2214555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36" name="正方形/長方形 335"/>
          <p:cNvSpPr/>
          <p:nvPr/>
        </p:nvSpPr>
        <p:spPr>
          <a:xfrm>
            <a:off x="5786414" y="2285992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y[t+1]</a:t>
            </a:r>
            <a:endParaRPr kumimoji="1" lang="ja-JP" altLang="en-US" dirty="0"/>
          </a:p>
        </p:txBody>
      </p:sp>
      <p:sp>
        <p:nvSpPr>
          <p:cNvPr id="337" name="正方形/長方形 336"/>
          <p:cNvSpPr/>
          <p:nvPr/>
        </p:nvSpPr>
        <p:spPr>
          <a:xfrm>
            <a:off x="5214910" y="2285992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338" name="円/楕円 337"/>
          <p:cNvSpPr/>
          <p:nvPr/>
        </p:nvSpPr>
        <p:spPr>
          <a:xfrm>
            <a:off x="4572000" y="2768671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339" name="円/楕円 338"/>
          <p:cNvSpPr/>
          <p:nvPr/>
        </p:nvSpPr>
        <p:spPr>
          <a:xfrm>
            <a:off x="4929158" y="2768671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340" name="正方形/長方形 339"/>
          <p:cNvSpPr/>
          <p:nvPr/>
        </p:nvSpPr>
        <p:spPr>
          <a:xfrm>
            <a:off x="4643406" y="2840108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a[t+1]</a:t>
            </a:r>
            <a:endParaRPr kumimoji="1" lang="ja-JP" altLang="en-US" dirty="0"/>
          </a:p>
        </p:txBody>
      </p:sp>
      <p:sp>
        <p:nvSpPr>
          <p:cNvPr id="341" name="上矢印 340"/>
          <p:cNvSpPr/>
          <p:nvPr/>
        </p:nvSpPr>
        <p:spPr>
          <a:xfrm rot="9736512">
            <a:off x="5396185" y="2620003"/>
            <a:ext cx="500066" cy="71827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上矢印 341"/>
          <p:cNvSpPr/>
          <p:nvPr/>
        </p:nvSpPr>
        <p:spPr>
          <a:xfrm rot="8993587">
            <a:off x="5610499" y="2538370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3" name="直線コネクタ 342"/>
          <p:cNvCxnSpPr/>
          <p:nvPr/>
        </p:nvCxnSpPr>
        <p:spPr>
          <a:xfrm>
            <a:off x="7429488" y="2981396"/>
            <a:ext cx="71438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6" name="上矢印 345"/>
          <p:cNvSpPr/>
          <p:nvPr/>
        </p:nvSpPr>
        <p:spPr>
          <a:xfrm rot="8628810">
            <a:off x="5955321" y="2501439"/>
            <a:ext cx="500066" cy="942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上矢印 346"/>
          <p:cNvSpPr/>
          <p:nvPr/>
        </p:nvSpPr>
        <p:spPr>
          <a:xfrm rot="8086605">
            <a:off x="6455353" y="2396962"/>
            <a:ext cx="500066" cy="1086620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上矢印 347"/>
          <p:cNvSpPr/>
          <p:nvPr/>
        </p:nvSpPr>
        <p:spPr>
          <a:xfrm rot="7898290">
            <a:off x="6112021" y="2460758"/>
            <a:ext cx="500066" cy="1019165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上矢印 348"/>
          <p:cNvSpPr/>
          <p:nvPr/>
        </p:nvSpPr>
        <p:spPr>
          <a:xfrm rot="7371379">
            <a:off x="6565608" y="2297218"/>
            <a:ext cx="500066" cy="1287730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テキスト ボックス 349"/>
          <p:cNvSpPr txBox="1"/>
          <p:nvPr/>
        </p:nvSpPr>
        <p:spPr>
          <a:xfrm>
            <a:off x="5072066" y="164305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SR-TDNs</a:t>
            </a:r>
            <a:endParaRPr kumimoji="1" lang="ja-JP" altLang="en-US" sz="2400" b="1" u="sng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1" name="円/楕円 350"/>
          <p:cNvSpPr/>
          <p:nvPr/>
        </p:nvSpPr>
        <p:spPr>
          <a:xfrm>
            <a:off x="500058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52" name="円/楕円 351"/>
          <p:cNvSpPr/>
          <p:nvPr/>
        </p:nvSpPr>
        <p:spPr>
          <a:xfrm>
            <a:off x="71437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53" name="円/楕円 352"/>
          <p:cNvSpPr/>
          <p:nvPr/>
        </p:nvSpPr>
        <p:spPr>
          <a:xfrm>
            <a:off x="92868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54" name="円/楕円 353"/>
          <p:cNvSpPr/>
          <p:nvPr/>
        </p:nvSpPr>
        <p:spPr>
          <a:xfrm>
            <a:off x="1143000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55" name="円/楕円 354"/>
          <p:cNvSpPr/>
          <p:nvPr/>
        </p:nvSpPr>
        <p:spPr>
          <a:xfrm>
            <a:off x="1357314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56" name="円/楕円 355"/>
          <p:cNvSpPr/>
          <p:nvPr/>
        </p:nvSpPr>
        <p:spPr>
          <a:xfrm>
            <a:off x="1571628" y="4500594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sp>
        <p:nvSpPr>
          <p:cNvPr id="357" name="円/楕円 356"/>
          <p:cNvSpPr/>
          <p:nvPr/>
        </p:nvSpPr>
        <p:spPr>
          <a:xfrm>
            <a:off x="178594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58" name="円/楕円 357"/>
          <p:cNvSpPr/>
          <p:nvPr/>
        </p:nvSpPr>
        <p:spPr>
          <a:xfrm>
            <a:off x="200025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59" name="円/楕円 358"/>
          <p:cNvSpPr/>
          <p:nvPr/>
        </p:nvSpPr>
        <p:spPr>
          <a:xfrm>
            <a:off x="2214570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60" name="円/楕円 359"/>
          <p:cNvSpPr/>
          <p:nvPr/>
        </p:nvSpPr>
        <p:spPr>
          <a:xfrm>
            <a:off x="2428884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61" name="円/楕円 360"/>
          <p:cNvSpPr/>
          <p:nvPr/>
        </p:nvSpPr>
        <p:spPr>
          <a:xfrm>
            <a:off x="2643198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62" name="円/楕円 361"/>
          <p:cNvSpPr/>
          <p:nvPr/>
        </p:nvSpPr>
        <p:spPr>
          <a:xfrm>
            <a:off x="285751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63" name="円/楕円 362"/>
          <p:cNvSpPr/>
          <p:nvPr/>
        </p:nvSpPr>
        <p:spPr>
          <a:xfrm>
            <a:off x="307182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64" name="円/楕円 363"/>
          <p:cNvSpPr/>
          <p:nvPr/>
        </p:nvSpPr>
        <p:spPr>
          <a:xfrm>
            <a:off x="3286140" y="4500594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sp>
        <p:nvSpPr>
          <p:cNvPr id="365" name="円/楕円 364"/>
          <p:cNvSpPr/>
          <p:nvPr/>
        </p:nvSpPr>
        <p:spPr>
          <a:xfrm>
            <a:off x="500058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66" name="円/楕円 365"/>
          <p:cNvSpPr/>
          <p:nvPr/>
        </p:nvSpPr>
        <p:spPr>
          <a:xfrm>
            <a:off x="71437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67" name="円/楕円 366"/>
          <p:cNvSpPr/>
          <p:nvPr/>
        </p:nvSpPr>
        <p:spPr>
          <a:xfrm>
            <a:off x="92868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68" name="円/楕円 367"/>
          <p:cNvSpPr/>
          <p:nvPr/>
        </p:nvSpPr>
        <p:spPr>
          <a:xfrm>
            <a:off x="1143000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69" name="円/楕円 368"/>
          <p:cNvSpPr/>
          <p:nvPr/>
        </p:nvSpPr>
        <p:spPr>
          <a:xfrm>
            <a:off x="1357314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70" name="円/楕円 369"/>
          <p:cNvSpPr/>
          <p:nvPr/>
        </p:nvSpPr>
        <p:spPr>
          <a:xfrm>
            <a:off x="1571628" y="3438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71" name="円/楕円 370"/>
          <p:cNvSpPr/>
          <p:nvPr/>
        </p:nvSpPr>
        <p:spPr>
          <a:xfrm>
            <a:off x="1928818" y="3438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72" name="円/楕円 371"/>
          <p:cNvSpPr/>
          <p:nvPr/>
        </p:nvSpPr>
        <p:spPr>
          <a:xfrm>
            <a:off x="2286008" y="343875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cxnSp>
        <p:nvCxnSpPr>
          <p:cNvPr id="373" name="直線矢印コネクタ 372"/>
          <p:cNvCxnSpPr>
            <a:stCxn id="365" idx="0"/>
            <a:endCxn id="370" idx="4"/>
          </p:cNvCxnSpPr>
          <p:nvPr/>
        </p:nvCxnSpPr>
        <p:spPr>
          <a:xfrm rot="5400000" flipH="1" flipV="1">
            <a:off x="933550" y="3648202"/>
            <a:ext cx="6332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365" idx="0"/>
            <a:endCxn id="371" idx="4"/>
          </p:cNvCxnSpPr>
          <p:nvPr/>
        </p:nvCxnSpPr>
        <p:spPr>
          <a:xfrm rot="5400000" flipH="1" flipV="1">
            <a:off x="1112145" y="3469607"/>
            <a:ext cx="6332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>
            <a:stCxn id="365" idx="0"/>
            <a:endCxn id="372" idx="4"/>
          </p:cNvCxnSpPr>
          <p:nvPr/>
        </p:nvCxnSpPr>
        <p:spPr>
          <a:xfrm rot="5400000" flipH="1" flipV="1">
            <a:off x="1290740" y="3291012"/>
            <a:ext cx="6332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>
            <a:stCxn id="366" idx="0"/>
            <a:endCxn id="370" idx="4"/>
          </p:cNvCxnSpPr>
          <p:nvPr/>
        </p:nvCxnSpPr>
        <p:spPr>
          <a:xfrm rot="5400000" flipH="1" flipV="1">
            <a:off x="1040707" y="3755359"/>
            <a:ext cx="6332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>
            <a:stCxn id="366" idx="0"/>
            <a:endCxn id="371" idx="4"/>
          </p:cNvCxnSpPr>
          <p:nvPr/>
        </p:nvCxnSpPr>
        <p:spPr>
          <a:xfrm rot="5400000" flipH="1" flipV="1">
            <a:off x="1219302" y="3576764"/>
            <a:ext cx="6332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直線矢印コネクタ 377"/>
          <p:cNvCxnSpPr>
            <a:stCxn id="366" idx="0"/>
            <a:endCxn id="372" idx="4"/>
          </p:cNvCxnSpPr>
          <p:nvPr/>
        </p:nvCxnSpPr>
        <p:spPr>
          <a:xfrm rot="5400000" flipH="1" flipV="1">
            <a:off x="1397897" y="3398169"/>
            <a:ext cx="6332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>
            <a:stCxn id="367" idx="0"/>
            <a:endCxn id="370" idx="4"/>
          </p:cNvCxnSpPr>
          <p:nvPr/>
        </p:nvCxnSpPr>
        <p:spPr>
          <a:xfrm rot="5400000" flipH="1" flipV="1">
            <a:off x="1147864" y="3862516"/>
            <a:ext cx="6332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>
            <a:stCxn id="367" idx="0"/>
            <a:endCxn id="371" idx="4"/>
          </p:cNvCxnSpPr>
          <p:nvPr/>
        </p:nvCxnSpPr>
        <p:spPr>
          <a:xfrm rot="5400000" flipH="1" flipV="1">
            <a:off x="1326459" y="3683921"/>
            <a:ext cx="6332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>
            <a:stCxn id="367" idx="0"/>
            <a:endCxn id="372" idx="4"/>
          </p:cNvCxnSpPr>
          <p:nvPr/>
        </p:nvCxnSpPr>
        <p:spPr>
          <a:xfrm rot="5400000" flipH="1" flipV="1">
            <a:off x="1505054" y="3505326"/>
            <a:ext cx="6332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>
            <a:stCxn id="368" idx="0"/>
            <a:endCxn id="370" idx="4"/>
          </p:cNvCxnSpPr>
          <p:nvPr/>
        </p:nvCxnSpPr>
        <p:spPr>
          <a:xfrm rot="5400000" flipH="1" flipV="1">
            <a:off x="1255021" y="3969673"/>
            <a:ext cx="6332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直線矢印コネクタ 382"/>
          <p:cNvCxnSpPr>
            <a:stCxn id="368" idx="0"/>
            <a:endCxn id="371" idx="4"/>
          </p:cNvCxnSpPr>
          <p:nvPr/>
        </p:nvCxnSpPr>
        <p:spPr>
          <a:xfrm rot="5400000" flipH="1" flipV="1">
            <a:off x="1433616" y="3791078"/>
            <a:ext cx="6332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4" name="直線矢印コネクタ 383"/>
          <p:cNvCxnSpPr>
            <a:stCxn id="368" idx="0"/>
            <a:endCxn id="372" idx="4"/>
          </p:cNvCxnSpPr>
          <p:nvPr/>
        </p:nvCxnSpPr>
        <p:spPr>
          <a:xfrm rot="5400000" flipH="1" flipV="1">
            <a:off x="1612211" y="3612483"/>
            <a:ext cx="6332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直線矢印コネクタ 384"/>
          <p:cNvCxnSpPr>
            <a:stCxn id="369" idx="0"/>
            <a:endCxn id="370" idx="4"/>
          </p:cNvCxnSpPr>
          <p:nvPr/>
        </p:nvCxnSpPr>
        <p:spPr>
          <a:xfrm rot="5400000" flipH="1" flipV="1">
            <a:off x="1362178" y="4076830"/>
            <a:ext cx="6332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直線矢印コネクタ 385"/>
          <p:cNvCxnSpPr>
            <a:stCxn id="369" idx="0"/>
            <a:endCxn id="371" idx="4"/>
          </p:cNvCxnSpPr>
          <p:nvPr/>
        </p:nvCxnSpPr>
        <p:spPr>
          <a:xfrm rot="5400000" flipH="1" flipV="1">
            <a:off x="1540773" y="3898235"/>
            <a:ext cx="6332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直線矢印コネクタ 386"/>
          <p:cNvCxnSpPr>
            <a:stCxn id="369" idx="0"/>
            <a:endCxn id="372" idx="4"/>
          </p:cNvCxnSpPr>
          <p:nvPr/>
        </p:nvCxnSpPr>
        <p:spPr>
          <a:xfrm rot="5400000" flipH="1" flipV="1">
            <a:off x="1719368" y="3719640"/>
            <a:ext cx="6332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8" name="正方形/長方形 387"/>
          <p:cNvSpPr/>
          <p:nvPr/>
        </p:nvSpPr>
        <p:spPr>
          <a:xfrm>
            <a:off x="785778" y="5715016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9" name="円/楕円 388"/>
          <p:cNvSpPr/>
          <p:nvPr/>
        </p:nvSpPr>
        <p:spPr>
          <a:xfrm>
            <a:off x="1285852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90" name="円/楕円 389"/>
          <p:cNvSpPr/>
          <p:nvPr/>
        </p:nvSpPr>
        <p:spPr>
          <a:xfrm>
            <a:off x="1500166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91" name="円/楕円 390"/>
          <p:cNvSpPr/>
          <p:nvPr/>
        </p:nvSpPr>
        <p:spPr>
          <a:xfrm>
            <a:off x="1714480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92" name="円/楕円 391"/>
          <p:cNvSpPr/>
          <p:nvPr/>
        </p:nvSpPr>
        <p:spPr>
          <a:xfrm>
            <a:off x="1928794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93" name="円/楕円 392"/>
          <p:cNvSpPr/>
          <p:nvPr/>
        </p:nvSpPr>
        <p:spPr>
          <a:xfrm>
            <a:off x="2143108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94" name="円/楕円 393"/>
          <p:cNvSpPr/>
          <p:nvPr/>
        </p:nvSpPr>
        <p:spPr>
          <a:xfrm>
            <a:off x="2357422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95" name="円/楕円 394"/>
          <p:cNvSpPr/>
          <p:nvPr/>
        </p:nvSpPr>
        <p:spPr>
          <a:xfrm>
            <a:off x="1571628" y="4500594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396" name="直線矢印コネクタ 395"/>
          <p:cNvCxnSpPr>
            <a:stCxn id="395" idx="0"/>
            <a:endCxn id="370" idx="4"/>
          </p:cNvCxnSpPr>
          <p:nvPr/>
        </p:nvCxnSpPr>
        <p:spPr>
          <a:xfrm rot="5400000" flipH="1" flipV="1">
            <a:off x="1469335" y="4183987"/>
            <a:ext cx="6332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7" name="直線矢印コネクタ 396"/>
          <p:cNvCxnSpPr>
            <a:stCxn id="395" idx="0"/>
            <a:endCxn id="371" idx="4"/>
          </p:cNvCxnSpPr>
          <p:nvPr/>
        </p:nvCxnSpPr>
        <p:spPr>
          <a:xfrm rot="5400000" flipH="1" flipV="1">
            <a:off x="1647930" y="4005392"/>
            <a:ext cx="6332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8" name="直線矢印コネクタ 397"/>
          <p:cNvCxnSpPr>
            <a:stCxn id="395" idx="0"/>
            <a:endCxn id="372" idx="4"/>
          </p:cNvCxnSpPr>
          <p:nvPr/>
        </p:nvCxnSpPr>
        <p:spPr>
          <a:xfrm rot="5400000" flipH="1" flipV="1">
            <a:off x="1826525" y="3826797"/>
            <a:ext cx="6332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9" name="円/楕円 398"/>
          <p:cNvSpPr/>
          <p:nvPr/>
        </p:nvSpPr>
        <p:spPr>
          <a:xfrm>
            <a:off x="2571736" y="5705312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00" name="円/楕円 399"/>
          <p:cNvSpPr/>
          <p:nvPr/>
        </p:nvSpPr>
        <p:spPr>
          <a:xfrm>
            <a:off x="178594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01" name="円/楕円 400"/>
          <p:cNvSpPr/>
          <p:nvPr/>
        </p:nvSpPr>
        <p:spPr>
          <a:xfrm>
            <a:off x="200025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02" name="円/楕円 401"/>
          <p:cNvSpPr/>
          <p:nvPr/>
        </p:nvSpPr>
        <p:spPr>
          <a:xfrm>
            <a:off x="2214570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03" name="円/楕円 402"/>
          <p:cNvSpPr/>
          <p:nvPr/>
        </p:nvSpPr>
        <p:spPr>
          <a:xfrm>
            <a:off x="2428884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04" name="円/楕円 403"/>
          <p:cNvSpPr/>
          <p:nvPr/>
        </p:nvSpPr>
        <p:spPr>
          <a:xfrm>
            <a:off x="2643198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05" name="円/楕円 404"/>
          <p:cNvSpPr/>
          <p:nvPr/>
        </p:nvSpPr>
        <p:spPr>
          <a:xfrm>
            <a:off x="285751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06" name="円/楕円 405"/>
          <p:cNvSpPr/>
          <p:nvPr/>
        </p:nvSpPr>
        <p:spPr>
          <a:xfrm>
            <a:off x="307182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07" name="円/楕円 406"/>
          <p:cNvSpPr/>
          <p:nvPr/>
        </p:nvSpPr>
        <p:spPr>
          <a:xfrm>
            <a:off x="1571628" y="3438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08" name="円/楕円 407"/>
          <p:cNvSpPr/>
          <p:nvPr/>
        </p:nvSpPr>
        <p:spPr>
          <a:xfrm>
            <a:off x="1928818" y="3438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09" name="円/楕円 408"/>
          <p:cNvSpPr/>
          <p:nvPr/>
        </p:nvSpPr>
        <p:spPr>
          <a:xfrm>
            <a:off x="2286008" y="343875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cxnSp>
        <p:nvCxnSpPr>
          <p:cNvPr id="410" name="直線矢印コネクタ 409"/>
          <p:cNvCxnSpPr>
            <a:stCxn id="400" idx="0"/>
            <a:endCxn id="407" idx="4"/>
          </p:cNvCxnSpPr>
          <p:nvPr/>
        </p:nvCxnSpPr>
        <p:spPr>
          <a:xfrm rot="16200000" flipV="1">
            <a:off x="1576492" y="4076830"/>
            <a:ext cx="6332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1" name="直線矢印コネクタ 410"/>
          <p:cNvCxnSpPr>
            <a:stCxn id="400" idx="0"/>
            <a:endCxn id="408" idx="4"/>
          </p:cNvCxnSpPr>
          <p:nvPr/>
        </p:nvCxnSpPr>
        <p:spPr>
          <a:xfrm rot="5400000" flipH="1" flipV="1">
            <a:off x="1755087" y="4112549"/>
            <a:ext cx="6332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2" name="直線矢印コネクタ 411"/>
          <p:cNvCxnSpPr>
            <a:stCxn id="400" idx="0"/>
            <a:endCxn id="409" idx="4"/>
          </p:cNvCxnSpPr>
          <p:nvPr/>
        </p:nvCxnSpPr>
        <p:spPr>
          <a:xfrm rot="5400000" flipH="1" flipV="1">
            <a:off x="1933682" y="3933954"/>
            <a:ext cx="6332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3" name="直線矢印コネクタ 412"/>
          <p:cNvCxnSpPr>
            <a:stCxn id="401" idx="0"/>
            <a:endCxn id="407" idx="4"/>
          </p:cNvCxnSpPr>
          <p:nvPr/>
        </p:nvCxnSpPr>
        <p:spPr>
          <a:xfrm rot="16200000" flipV="1">
            <a:off x="1683649" y="3969673"/>
            <a:ext cx="6332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4" name="直線矢印コネクタ 413"/>
          <p:cNvCxnSpPr>
            <a:stCxn id="401" idx="0"/>
            <a:endCxn id="408" idx="4"/>
          </p:cNvCxnSpPr>
          <p:nvPr/>
        </p:nvCxnSpPr>
        <p:spPr>
          <a:xfrm rot="16200000" flipV="1">
            <a:off x="1862244" y="4148268"/>
            <a:ext cx="6332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5" name="直線矢印コネクタ 414"/>
          <p:cNvCxnSpPr>
            <a:stCxn id="401" idx="0"/>
            <a:endCxn id="409" idx="4"/>
          </p:cNvCxnSpPr>
          <p:nvPr/>
        </p:nvCxnSpPr>
        <p:spPr>
          <a:xfrm rot="5400000" flipH="1" flipV="1">
            <a:off x="2040839" y="4041111"/>
            <a:ext cx="6332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6" name="直線矢印コネクタ 415"/>
          <p:cNvCxnSpPr>
            <a:stCxn id="402" idx="0"/>
            <a:endCxn id="407" idx="4"/>
          </p:cNvCxnSpPr>
          <p:nvPr/>
        </p:nvCxnSpPr>
        <p:spPr>
          <a:xfrm rot="16200000" flipV="1">
            <a:off x="1790806" y="3862516"/>
            <a:ext cx="6332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7" name="直線矢印コネクタ 416"/>
          <p:cNvCxnSpPr>
            <a:stCxn id="402" idx="0"/>
            <a:endCxn id="408" idx="4"/>
          </p:cNvCxnSpPr>
          <p:nvPr/>
        </p:nvCxnSpPr>
        <p:spPr>
          <a:xfrm rot="16200000" flipV="1">
            <a:off x="1969401" y="4041111"/>
            <a:ext cx="6332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8" name="直線矢印コネクタ 417"/>
          <p:cNvCxnSpPr>
            <a:stCxn id="402" idx="0"/>
            <a:endCxn id="409" idx="4"/>
          </p:cNvCxnSpPr>
          <p:nvPr/>
        </p:nvCxnSpPr>
        <p:spPr>
          <a:xfrm rot="5400000" flipH="1" flipV="1">
            <a:off x="2147996" y="4148268"/>
            <a:ext cx="6332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9" name="直線矢印コネクタ 418"/>
          <p:cNvCxnSpPr>
            <a:stCxn id="403" idx="0"/>
            <a:endCxn id="407" idx="4"/>
          </p:cNvCxnSpPr>
          <p:nvPr/>
        </p:nvCxnSpPr>
        <p:spPr>
          <a:xfrm rot="16200000" flipV="1">
            <a:off x="1897963" y="3755359"/>
            <a:ext cx="6332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0" name="直線矢印コネクタ 419"/>
          <p:cNvCxnSpPr>
            <a:stCxn id="403" idx="0"/>
            <a:endCxn id="408" idx="4"/>
          </p:cNvCxnSpPr>
          <p:nvPr/>
        </p:nvCxnSpPr>
        <p:spPr>
          <a:xfrm rot="16200000" flipV="1">
            <a:off x="2076558" y="3933954"/>
            <a:ext cx="6332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1" name="直線矢印コネクタ 420"/>
          <p:cNvCxnSpPr>
            <a:stCxn id="403" idx="0"/>
            <a:endCxn id="409" idx="4"/>
          </p:cNvCxnSpPr>
          <p:nvPr/>
        </p:nvCxnSpPr>
        <p:spPr>
          <a:xfrm rot="16200000" flipV="1">
            <a:off x="2255153" y="4112549"/>
            <a:ext cx="6332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2" name="直線矢印コネクタ 421"/>
          <p:cNvCxnSpPr>
            <a:stCxn id="404" idx="0"/>
            <a:endCxn id="407" idx="4"/>
          </p:cNvCxnSpPr>
          <p:nvPr/>
        </p:nvCxnSpPr>
        <p:spPr>
          <a:xfrm rot="16200000" flipV="1">
            <a:off x="2005120" y="3648202"/>
            <a:ext cx="6332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3" name="直線矢印コネクタ 422"/>
          <p:cNvCxnSpPr>
            <a:stCxn id="404" idx="0"/>
            <a:endCxn id="408" idx="4"/>
          </p:cNvCxnSpPr>
          <p:nvPr/>
        </p:nvCxnSpPr>
        <p:spPr>
          <a:xfrm rot="16200000" flipV="1">
            <a:off x="2183715" y="3826797"/>
            <a:ext cx="6332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4" name="直線矢印コネクタ 423"/>
          <p:cNvCxnSpPr>
            <a:stCxn id="404" idx="0"/>
            <a:endCxn id="409" idx="4"/>
          </p:cNvCxnSpPr>
          <p:nvPr/>
        </p:nvCxnSpPr>
        <p:spPr>
          <a:xfrm rot="16200000" flipV="1">
            <a:off x="2362310" y="4005392"/>
            <a:ext cx="6332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5" name="直線矢印コネクタ 424"/>
          <p:cNvCxnSpPr>
            <a:stCxn id="405" idx="0"/>
            <a:endCxn id="407" idx="4"/>
          </p:cNvCxnSpPr>
          <p:nvPr/>
        </p:nvCxnSpPr>
        <p:spPr>
          <a:xfrm rot="16200000" flipV="1">
            <a:off x="2112277" y="3541045"/>
            <a:ext cx="6332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直線矢印コネクタ 425"/>
          <p:cNvCxnSpPr>
            <a:stCxn id="405" idx="0"/>
            <a:endCxn id="408" idx="4"/>
          </p:cNvCxnSpPr>
          <p:nvPr/>
        </p:nvCxnSpPr>
        <p:spPr>
          <a:xfrm rot="16200000" flipV="1">
            <a:off x="2290872" y="3719640"/>
            <a:ext cx="6332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7" name="直線矢印コネクタ 426"/>
          <p:cNvCxnSpPr>
            <a:stCxn id="405" idx="0"/>
            <a:endCxn id="409" idx="4"/>
          </p:cNvCxnSpPr>
          <p:nvPr/>
        </p:nvCxnSpPr>
        <p:spPr>
          <a:xfrm rot="16200000" flipV="1">
            <a:off x="2469467" y="3898235"/>
            <a:ext cx="6332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8" name="直線矢印コネクタ 427"/>
          <p:cNvCxnSpPr>
            <a:stCxn id="406" idx="0"/>
            <a:endCxn id="407" idx="4"/>
          </p:cNvCxnSpPr>
          <p:nvPr/>
        </p:nvCxnSpPr>
        <p:spPr>
          <a:xfrm rot="16200000" flipV="1">
            <a:off x="2219434" y="3433888"/>
            <a:ext cx="6332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9" name="直線矢印コネクタ 428"/>
          <p:cNvCxnSpPr>
            <a:stCxn id="406" idx="0"/>
            <a:endCxn id="408" idx="4"/>
          </p:cNvCxnSpPr>
          <p:nvPr/>
        </p:nvCxnSpPr>
        <p:spPr>
          <a:xfrm rot="16200000" flipV="1">
            <a:off x="2398029" y="3612483"/>
            <a:ext cx="6332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0" name="直線矢印コネクタ 429"/>
          <p:cNvCxnSpPr>
            <a:stCxn id="406" idx="0"/>
            <a:endCxn id="409" idx="4"/>
          </p:cNvCxnSpPr>
          <p:nvPr/>
        </p:nvCxnSpPr>
        <p:spPr>
          <a:xfrm rot="16200000" flipV="1">
            <a:off x="2576624" y="3791078"/>
            <a:ext cx="6332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1" name="円/楕円 430"/>
          <p:cNvSpPr/>
          <p:nvPr/>
        </p:nvSpPr>
        <p:spPr>
          <a:xfrm>
            <a:off x="3286140" y="4500594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432" name="直線矢印コネクタ 431"/>
          <p:cNvCxnSpPr>
            <a:stCxn id="431" idx="0"/>
            <a:endCxn id="407" idx="4"/>
          </p:cNvCxnSpPr>
          <p:nvPr/>
        </p:nvCxnSpPr>
        <p:spPr>
          <a:xfrm rot="16200000" flipV="1">
            <a:off x="2326591" y="3326731"/>
            <a:ext cx="6332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3" name="直線矢印コネクタ 432"/>
          <p:cNvCxnSpPr>
            <a:stCxn id="431" idx="0"/>
            <a:endCxn id="408" idx="4"/>
          </p:cNvCxnSpPr>
          <p:nvPr/>
        </p:nvCxnSpPr>
        <p:spPr>
          <a:xfrm rot="16200000" flipV="1">
            <a:off x="2505186" y="3505326"/>
            <a:ext cx="6332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4" name="直線矢印コネクタ 433"/>
          <p:cNvCxnSpPr>
            <a:stCxn id="431" idx="0"/>
            <a:endCxn id="409" idx="4"/>
          </p:cNvCxnSpPr>
          <p:nvPr/>
        </p:nvCxnSpPr>
        <p:spPr>
          <a:xfrm rot="16200000" flipV="1">
            <a:off x="2683781" y="3683921"/>
            <a:ext cx="6332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5" name="直線矢印コネクタ 434"/>
          <p:cNvCxnSpPr>
            <a:stCxn id="389" idx="0"/>
            <a:endCxn id="401" idx="4"/>
          </p:cNvCxnSpPr>
          <p:nvPr/>
        </p:nvCxnSpPr>
        <p:spPr>
          <a:xfrm rot="5400000" flipH="1" flipV="1">
            <a:off x="1469323" y="4960065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6" name="直線矢印コネクタ 435"/>
          <p:cNvCxnSpPr>
            <a:stCxn id="389" idx="0"/>
            <a:endCxn id="402" idx="4"/>
          </p:cNvCxnSpPr>
          <p:nvPr/>
        </p:nvCxnSpPr>
        <p:spPr>
          <a:xfrm rot="5400000" flipH="1" flipV="1">
            <a:off x="1576480" y="4852908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7" name="直線矢印コネクタ 436"/>
          <p:cNvCxnSpPr>
            <a:stCxn id="389" idx="0"/>
            <a:endCxn id="404" idx="4"/>
          </p:cNvCxnSpPr>
          <p:nvPr/>
        </p:nvCxnSpPr>
        <p:spPr>
          <a:xfrm rot="5400000" flipH="1" flipV="1">
            <a:off x="1790794" y="4638594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8" name="直線矢印コネクタ 437"/>
          <p:cNvCxnSpPr>
            <a:stCxn id="389" idx="0"/>
            <a:endCxn id="403" idx="4"/>
          </p:cNvCxnSpPr>
          <p:nvPr/>
        </p:nvCxnSpPr>
        <p:spPr>
          <a:xfrm rot="5400000" flipH="1" flipV="1">
            <a:off x="1683637" y="4745751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9" name="直線矢印コネクタ 438"/>
          <p:cNvCxnSpPr>
            <a:stCxn id="389" idx="0"/>
            <a:endCxn id="406" idx="4"/>
          </p:cNvCxnSpPr>
          <p:nvPr/>
        </p:nvCxnSpPr>
        <p:spPr>
          <a:xfrm rot="5400000" flipH="1" flipV="1">
            <a:off x="2005108" y="4424280"/>
            <a:ext cx="776090" cy="17859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0" name="直線矢印コネクタ 439"/>
          <p:cNvCxnSpPr>
            <a:stCxn id="389" idx="0"/>
            <a:endCxn id="405" idx="4"/>
          </p:cNvCxnSpPr>
          <p:nvPr/>
        </p:nvCxnSpPr>
        <p:spPr>
          <a:xfrm rot="5400000" flipH="1" flipV="1">
            <a:off x="1897951" y="4531437"/>
            <a:ext cx="776090" cy="15716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1" name="直線矢印コネクタ 440"/>
          <p:cNvCxnSpPr>
            <a:stCxn id="390" idx="0"/>
            <a:endCxn id="401" idx="4"/>
          </p:cNvCxnSpPr>
          <p:nvPr/>
        </p:nvCxnSpPr>
        <p:spPr>
          <a:xfrm rot="5400000" flipH="1" flipV="1">
            <a:off x="1576480" y="5067222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2" name="直線矢印コネクタ 441"/>
          <p:cNvCxnSpPr>
            <a:stCxn id="390" idx="0"/>
            <a:endCxn id="402" idx="4"/>
          </p:cNvCxnSpPr>
          <p:nvPr/>
        </p:nvCxnSpPr>
        <p:spPr>
          <a:xfrm rot="5400000" flipH="1" flipV="1">
            <a:off x="1683637" y="4960065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3" name="直線矢印コネクタ 442"/>
          <p:cNvCxnSpPr>
            <a:stCxn id="390" idx="0"/>
            <a:endCxn id="404" idx="4"/>
          </p:cNvCxnSpPr>
          <p:nvPr/>
        </p:nvCxnSpPr>
        <p:spPr>
          <a:xfrm rot="5400000" flipH="1" flipV="1">
            <a:off x="1897951" y="4745751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4" name="直線矢印コネクタ 443"/>
          <p:cNvCxnSpPr>
            <a:stCxn id="390" idx="0"/>
            <a:endCxn id="403" idx="4"/>
          </p:cNvCxnSpPr>
          <p:nvPr/>
        </p:nvCxnSpPr>
        <p:spPr>
          <a:xfrm rot="5400000" flipH="1" flipV="1">
            <a:off x="1790794" y="4852908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5" name="直線矢印コネクタ 444"/>
          <p:cNvCxnSpPr>
            <a:stCxn id="390" idx="0"/>
            <a:endCxn id="406" idx="4"/>
          </p:cNvCxnSpPr>
          <p:nvPr/>
        </p:nvCxnSpPr>
        <p:spPr>
          <a:xfrm rot="5400000" flipH="1" flipV="1">
            <a:off x="2112265" y="4531437"/>
            <a:ext cx="776090" cy="15716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6" name="直線矢印コネクタ 445"/>
          <p:cNvCxnSpPr>
            <a:stCxn id="390" idx="0"/>
            <a:endCxn id="405" idx="4"/>
          </p:cNvCxnSpPr>
          <p:nvPr/>
        </p:nvCxnSpPr>
        <p:spPr>
          <a:xfrm rot="5400000" flipH="1" flipV="1">
            <a:off x="2005108" y="4638594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7" name="直線矢印コネクタ 446"/>
          <p:cNvCxnSpPr>
            <a:stCxn id="391" idx="0"/>
            <a:endCxn id="401" idx="4"/>
          </p:cNvCxnSpPr>
          <p:nvPr/>
        </p:nvCxnSpPr>
        <p:spPr>
          <a:xfrm rot="5400000" flipH="1" flipV="1">
            <a:off x="1683637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8" name="直線矢印コネクタ 447"/>
          <p:cNvCxnSpPr>
            <a:stCxn id="391" idx="0"/>
            <a:endCxn id="402" idx="4"/>
          </p:cNvCxnSpPr>
          <p:nvPr/>
        </p:nvCxnSpPr>
        <p:spPr>
          <a:xfrm rot="5400000" flipH="1" flipV="1">
            <a:off x="1790794" y="5067222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9" name="直線矢印コネクタ 448"/>
          <p:cNvCxnSpPr>
            <a:stCxn id="391" idx="0"/>
            <a:endCxn id="404" idx="4"/>
          </p:cNvCxnSpPr>
          <p:nvPr/>
        </p:nvCxnSpPr>
        <p:spPr>
          <a:xfrm rot="5400000" flipH="1" flipV="1">
            <a:off x="2005108" y="4852908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0" name="直線矢印コネクタ 449"/>
          <p:cNvCxnSpPr>
            <a:stCxn id="391" idx="0"/>
            <a:endCxn id="403" idx="4"/>
          </p:cNvCxnSpPr>
          <p:nvPr/>
        </p:nvCxnSpPr>
        <p:spPr>
          <a:xfrm rot="5400000" flipH="1" flipV="1">
            <a:off x="1897951" y="4960065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1" name="直線矢印コネクタ 450"/>
          <p:cNvCxnSpPr>
            <a:stCxn id="391" idx="0"/>
            <a:endCxn id="406" idx="4"/>
          </p:cNvCxnSpPr>
          <p:nvPr/>
        </p:nvCxnSpPr>
        <p:spPr>
          <a:xfrm rot="5400000" flipH="1" flipV="1">
            <a:off x="2219422" y="4638594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2" name="直線矢印コネクタ 451"/>
          <p:cNvCxnSpPr>
            <a:stCxn id="391" idx="0"/>
            <a:endCxn id="405" idx="4"/>
          </p:cNvCxnSpPr>
          <p:nvPr/>
        </p:nvCxnSpPr>
        <p:spPr>
          <a:xfrm rot="5400000" flipH="1" flipV="1">
            <a:off x="2112265" y="4745751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3" name="直線矢印コネクタ 452"/>
          <p:cNvCxnSpPr>
            <a:stCxn id="392" idx="0"/>
            <a:endCxn id="401" idx="4"/>
          </p:cNvCxnSpPr>
          <p:nvPr/>
        </p:nvCxnSpPr>
        <p:spPr>
          <a:xfrm rot="5400000" flipH="1" flipV="1">
            <a:off x="1790794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4" name="直線矢印コネクタ 453"/>
          <p:cNvCxnSpPr>
            <a:stCxn id="392" idx="0"/>
            <a:endCxn id="402" idx="4"/>
          </p:cNvCxnSpPr>
          <p:nvPr/>
        </p:nvCxnSpPr>
        <p:spPr>
          <a:xfrm rot="5400000" flipH="1" flipV="1">
            <a:off x="1897951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直線矢印コネクタ 454"/>
          <p:cNvCxnSpPr>
            <a:stCxn id="392" idx="0"/>
            <a:endCxn id="404" idx="4"/>
          </p:cNvCxnSpPr>
          <p:nvPr/>
        </p:nvCxnSpPr>
        <p:spPr>
          <a:xfrm rot="5400000" flipH="1" flipV="1">
            <a:off x="2112265" y="4960065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直線矢印コネクタ 455"/>
          <p:cNvCxnSpPr>
            <a:stCxn id="392" idx="0"/>
            <a:endCxn id="403" idx="4"/>
          </p:cNvCxnSpPr>
          <p:nvPr/>
        </p:nvCxnSpPr>
        <p:spPr>
          <a:xfrm rot="5400000" flipH="1" flipV="1">
            <a:off x="2005108" y="5067222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直線矢印コネクタ 456"/>
          <p:cNvCxnSpPr>
            <a:stCxn id="392" idx="0"/>
            <a:endCxn id="406" idx="4"/>
          </p:cNvCxnSpPr>
          <p:nvPr/>
        </p:nvCxnSpPr>
        <p:spPr>
          <a:xfrm rot="5400000" flipH="1" flipV="1">
            <a:off x="2326579" y="4745751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8" name="直線矢印コネクタ 457"/>
          <p:cNvCxnSpPr>
            <a:stCxn id="392" idx="0"/>
            <a:endCxn id="405" idx="4"/>
          </p:cNvCxnSpPr>
          <p:nvPr/>
        </p:nvCxnSpPr>
        <p:spPr>
          <a:xfrm rot="5400000" flipH="1" flipV="1">
            <a:off x="2219422" y="4852908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9" name="直線矢印コネクタ 458"/>
          <p:cNvCxnSpPr>
            <a:stCxn id="393" idx="0"/>
            <a:endCxn id="401" idx="4"/>
          </p:cNvCxnSpPr>
          <p:nvPr/>
        </p:nvCxnSpPr>
        <p:spPr>
          <a:xfrm rot="16200000" flipV="1">
            <a:off x="1897951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0" name="直線矢印コネクタ 459"/>
          <p:cNvCxnSpPr>
            <a:stCxn id="393" idx="0"/>
            <a:endCxn id="402" idx="4"/>
          </p:cNvCxnSpPr>
          <p:nvPr/>
        </p:nvCxnSpPr>
        <p:spPr>
          <a:xfrm rot="5400000" flipH="1" flipV="1">
            <a:off x="2005108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1" name="直線矢印コネクタ 460"/>
          <p:cNvCxnSpPr>
            <a:stCxn id="393" idx="0"/>
            <a:endCxn id="404" idx="4"/>
          </p:cNvCxnSpPr>
          <p:nvPr/>
        </p:nvCxnSpPr>
        <p:spPr>
          <a:xfrm rot="5400000" flipH="1" flipV="1">
            <a:off x="2219422" y="5067222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2" name="直線矢印コネクタ 461"/>
          <p:cNvCxnSpPr>
            <a:stCxn id="393" idx="0"/>
            <a:endCxn id="403" idx="4"/>
          </p:cNvCxnSpPr>
          <p:nvPr/>
        </p:nvCxnSpPr>
        <p:spPr>
          <a:xfrm rot="5400000" flipH="1" flipV="1">
            <a:off x="2112265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3" name="直線矢印コネクタ 462"/>
          <p:cNvCxnSpPr>
            <a:stCxn id="393" idx="0"/>
            <a:endCxn id="406" idx="4"/>
          </p:cNvCxnSpPr>
          <p:nvPr/>
        </p:nvCxnSpPr>
        <p:spPr>
          <a:xfrm rot="5400000" flipH="1" flipV="1">
            <a:off x="2433736" y="4852908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4" name="直線矢印コネクタ 463"/>
          <p:cNvCxnSpPr>
            <a:stCxn id="393" idx="0"/>
            <a:endCxn id="405" idx="4"/>
          </p:cNvCxnSpPr>
          <p:nvPr/>
        </p:nvCxnSpPr>
        <p:spPr>
          <a:xfrm rot="5400000" flipH="1" flipV="1">
            <a:off x="2326579" y="4960065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5" name="直線矢印コネクタ 464"/>
          <p:cNvCxnSpPr>
            <a:stCxn id="394" idx="0"/>
            <a:endCxn id="401" idx="4"/>
          </p:cNvCxnSpPr>
          <p:nvPr/>
        </p:nvCxnSpPr>
        <p:spPr>
          <a:xfrm rot="16200000" flipV="1">
            <a:off x="2005108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6" name="直線矢印コネクタ 465"/>
          <p:cNvCxnSpPr>
            <a:stCxn id="394" idx="0"/>
            <a:endCxn id="402" idx="4"/>
          </p:cNvCxnSpPr>
          <p:nvPr/>
        </p:nvCxnSpPr>
        <p:spPr>
          <a:xfrm rot="16200000" flipV="1">
            <a:off x="2112265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7" name="直線矢印コネクタ 466"/>
          <p:cNvCxnSpPr>
            <a:stCxn id="394" idx="0"/>
            <a:endCxn id="404" idx="4"/>
          </p:cNvCxnSpPr>
          <p:nvPr/>
        </p:nvCxnSpPr>
        <p:spPr>
          <a:xfrm rot="5400000" flipH="1" flipV="1">
            <a:off x="2326579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8" name="直線矢印コネクタ 467"/>
          <p:cNvCxnSpPr>
            <a:stCxn id="394" idx="0"/>
            <a:endCxn id="403" idx="4"/>
          </p:cNvCxnSpPr>
          <p:nvPr/>
        </p:nvCxnSpPr>
        <p:spPr>
          <a:xfrm rot="5400000" flipH="1" flipV="1">
            <a:off x="2219422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9" name="直線矢印コネクタ 468"/>
          <p:cNvCxnSpPr>
            <a:stCxn id="394" idx="0"/>
            <a:endCxn id="406" idx="4"/>
          </p:cNvCxnSpPr>
          <p:nvPr/>
        </p:nvCxnSpPr>
        <p:spPr>
          <a:xfrm rot="5400000" flipH="1" flipV="1">
            <a:off x="2540893" y="4960065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0" name="直線矢印コネクタ 469"/>
          <p:cNvCxnSpPr>
            <a:stCxn id="394" idx="0"/>
            <a:endCxn id="405" idx="4"/>
          </p:cNvCxnSpPr>
          <p:nvPr/>
        </p:nvCxnSpPr>
        <p:spPr>
          <a:xfrm rot="5400000" flipH="1" flipV="1">
            <a:off x="2433736" y="5067222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1" name="直線矢印コネクタ 470"/>
          <p:cNvCxnSpPr>
            <a:stCxn id="388" idx="0"/>
            <a:endCxn id="401" idx="4"/>
          </p:cNvCxnSpPr>
          <p:nvPr/>
        </p:nvCxnSpPr>
        <p:spPr>
          <a:xfrm rot="5400000" flipH="1" flipV="1">
            <a:off x="1214442" y="4714888"/>
            <a:ext cx="785794" cy="1214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2" name="直線矢印コネクタ 471"/>
          <p:cNvCxnSpPr>
            <a:stCxn id="388" idx="0"/>
            <a:endCxn id="402" idx="4"/>
          </p:cNvCxnSpPr>
          <p:nvPr/>
        </p:nvCxnSpPr>
        <p:spPr>
          <a:xfrm rot="5400000" flipH="1" flipV="1">
            <a:off x="1321599" y="4607731"/>
            <a:ext cx="785794" cy="1428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3" name="直線矢印コネクタ 472"/>
          <p:cNvCxnSpPr>
            <a:stCxn id="388" idx="0"/>
            <a:endCxn id="404" idx="4"/>
          </p:cNvCxnSpPr>
          <p:nvPr/>
        </p:nvCxnSpPr>
        <p:spPr>
          <a:xfrm rot="5400000" flipH="1" flipV="1">
            <a:off x="1535913" y="4393417"/>
            <a:ext cx="785794" cy="1857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4" name="直線矢印コネクタ 473"/>
          <p:cNvCxnSpPr>
            <a:stCxn id="388" idx="0"/>
            <a:endCxn id="403" idx="4"/>
          </p:cNvCxnSpPr>
          <p:nvPr/>
        </p:nvCxnSpPr>
        <p:spPr>
          <a:xfrm rot="5400000" flipH="1" flipV="1">
            <a:off x="1428756" y="4500574"/>
            <a:ext cx="785794" cy="1643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5" name="直線矢印コネクタ 474"/>
          <p:cNvCxnSpPr>
            <a:stCxn id="388" idx="0"/>
            <a:endCxn id="406" idx="4"/>
          </p:cNvCxnSpPr>
          <p:nvPr/>
        </p:nvCxnSpPr>
        <p:spPr>
          <a:xfrm rot="5400000" flipH="1" flipV="1">
            <a:off x="1750227" y="4179103"/>
            <a:ext cx="785794" cy="2286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6" name="直線矢印コネクタ 475"/>
          <p:cNvCxnSpPr>
            <a:stCxn id="388" idx="0"/>
            <a:endCxn id="405" idx="4"/>
          </p:cNvCxnSpPr>
          <p:nvPr/>
        </p:nvCxnSpPr>
        <p:spPr>
          <a:xfrm rot="5400000" flipH="1" flipV="1">
            <a:off x="1643070" y="4286260"/>
            <a:ext cx="785794" cy="2071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7" name="直線矢印コネクタ 476"/>
          <p:cNvCxnSpPr>
            <a:stCxn id="577" idx="0"/>
            <a:endCxn id="401" idx="4"/>
          </p:cNvCxnSpPr>
          <p:nvPr/>
        </p:nvCxnSpPr>
        <p:spPr>
          <a:xfrm rot="5400000" flipH="1" flipV="1">
            <a:off x="1035847" y="4536294"/>
            <a:ext cx="785795" cy="15716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8" name="直線矢印コネクタ 477"/>
          <p:cNvCxnSpPr>
            <a:stCxn id="577" idx="0"/>
            <a:endCxn id="402" idx="4"/>
          </p:cNvCxnSpPr>
          <p:nvPr/>
        </p:nvCxnSpPr>
        <p:spPr>
          <a:xfrm rot="5400000" flipH="1" flipV="1">
            <a:off x="1143004" y="4429137"/>
            <a:ext cx="785795" cy="17859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9" name="直線矢印コネクタ 478"/>
          <p:cNvCxnSpPr>
            <a:stCxn id="577" idx="0"/>
            <a:endCxn id="404" idx="4"/>
          </p:cNvCxnSpPr>
          <p:nvPr/>
        </p:nvCxnSpPr>
        <p:spPr>
          <a:xfrm rot="5400000" flipH="1" flipV="1">
            <a:off x="1357318" y="4214823"/>
            <a:ext cx="785795" cy="22145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0" name="直線矢印コネクタ 479"/>
          <p:cNvCxnSpPr>
            <a:stCxn id="577" idx="0"/>
            <a:endCxn id="403" idx="4"/>
          </p:cNvCxnSpPr>
          <p:nvPr/>
        </p:nvCxnSpPr>
        <p:spPr>
          <a:xfrm rot="5400000" flipH="1" flipV="1">
            <a:off x="1250161" y="4321980"/>
            <a:ext cx="785795" cy="20002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1" name="直線矢印コネクタ 480"/>
          <p:cNvCxnSpPr>
            <a:stCxn id="577" idx="0"/>
            <a:endCxn id="406" idx="4"/>
          </p:cNvCxnSpPr>
          <p:nvPr/>
        </p:nvCxnSpPr>
        <p:spPr>
          <a:xfrm rot="5400000" flipH="1" flipV="1">
            <a:off x="1571632" y="4000509"/>
            <a:ext cx="785795" cy="26432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2" name="直線矢印コネクタ 481"/>
          <p:cNvCxnSpPr>
            <a:stCxn id="577" idx="0"/>
            <a:endCxn id="405" idx="4"/>
          </p:cNvCxnSpPr>
          <p:nvPr/>
        </p:nvCxnSpPr>
        <p:spPr>
          <a:xfrm rot="5400000" flipH="1" flipV="1">
            <a:off x="1464475" y="4107666"/>
            <a:ext cx="785795" cy="24289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3" name="直線矢印コネクタ 482"/>
          <p:cNvCxnSpPr>
            <a:stCxn id="390" idx="0"/>
            <a:endCxn id="431" idx="4"/>
          </p:cNvCxnSpPr>
          <p:nvPr/>
        </p:nvCxnSpPr>
        <p:spPr>
          <a:xfrm rot="5400000" flipH="1" flipV="1">
            <a:off x="2219422" y="4424280"/>
            <a:ext cx="776090" cy="17859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4" name="直線矢印コネクタ 483"/>
          <p:cNvCxnSpPr>
            <a:stCxn id="390" idx="0"/>
            <a:endCxn id="431" idx="4"/>
          </p:cNvCxnSpPr>
          <p:nvPr/>
        </p:nvCxnSpPr>
        <p:spPr>
          <a:xfrm rot="5400000" flipH="1" flipV="1">
            <a:off x="2219422" y="4424280"/>
            <a:ext cx="776090" cy="17859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5" name="直線矢印コネクタ 484"/>
          <p:cNvCxnSpPr>
            <a:stCxn id="391" idx="0"/>
            <a:endCxn id="431" idx="4"/>
          </p:cNvCxnSpPr>
          <p:nvPr/>
        </p:nvCxnSpPr>
        <p:spPr>
          <a:xfrm rot="5400000" flipH="1" flipV="1">
            <a:off x="2326579" y="4531437"/>
            <a:ext cx="776090" cy="15716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6" name="直線矢印コネクタ 485"/>
          <p:cNvCxnSpPr>
            <a:stCxn id="392" idx="0"/>
            <a:endCxn id="431" idx="4"/>
          </p:cNvCxnSpPr>
          <p:nvPr/>
        </p:nvCxnSpPr>
        <p:spPr>
          <a:xfrm rot="5400000" flipH="1" flipV="1">
            <a:off x="2433736" y="4638594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7" name="直線矢印コネクタ 486"/>
          <p:cNvCxnSpPr>
            <a:stCxn id="393" idx="0"/>
            <a:endCxn id="431" idx="4"/>
          </p:cNvCxnSpPr>
          <p:nvPr/>
        </p:nvCxnSpPr>
        <p:spPr>
          <a:xfrm rot="5400000" flipH="1" flipV="1">
            <a:off x="2540893" y="4745751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8" name="直線矢印コネクタ 487"/>
          <p:cNvCxnSpPr>
            <a:stCxn id="394" idx="0"/>
            <a:endCxn id="431" idx="4"/>
          </p:cNvCxnSpPr>
          <p:nvPr/>
        </p:nvCxnSpPr>
        <p:spPr>
          <a:xfrm rot="5400000" flipH="1" flipV="1">
            <a:off x="2648050" y="4852908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9" name="直線矢印コネクタ 488"/>
          <p:cNvCxnSpPr>
            <a:stCxn id="388" idx="0"/>
            <a:endCxn id="431" idx="4"/>
          </p:cNvCxnSpPr>
          <p:nvPr/>
        </p:nvCxnSpPr>
        <p:spPr>
          <a:xfrm rot="5400000" flipH="1" flipV="1">
            <a:off x="1857384" y="4071946"/>
            <a:ext cx="785794" cy="2500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0" name="直線矢印コネクタ 489"/>
          <p:cNvCxnSpPr>
            <a:stCxn id="577" idx="0"/>
            <a:endCxn id="431" idx="4"/>
          </p:cNvCxnSpPr>
          <p:nvPr/>
        </p:nvCxnSpPr>
        <p:spPr>
          <a:xfrm rot="5400000" flipH="1" flipV="1">
            <a:off x="1678789" y="3893352"/>
            <a:ext cx="785795" cy="28575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1" name="直線矢印コネクタ 490"/>
          <p:cNvCxnSpPr>
            <a:stCxn id="578" idx="0"/>
            <a:endCxn id="401" idx="4"/>
          </p:cNvCxnSpPr>
          <p:nvPr/>
        </p:nvCxnSpPr>
        <p:spPr>
          <a:xfrm rot="5400000" flipH="1" flipV="1">
            <a:off x="857252" y="4357699"/>
            <a:ext cx="785795" cy="19288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2" name="直線矢印コネクタ 491"/>
          <p:cNvCxnSpPr>
            <a:stCxn id="578" idx="0"/>
            <a:endCxn id="402" idx="4"/>
          </p:cNvCxnSpPr>
          <p:nvPr/>
        </p:nvCxnSpPr>
        <p:spPr>
          <a:xfrm rot="5400000" flipH="1" flipV="1">
            <a:off x="964409" y="4250542"/>
            <a:ext cx="785795" cy="21431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3" name="直線矢印コネクタ 492"/>
          <p:cNvCxnSpPr>
            <a:stCxn id="578" idx="0"/>
            <a:endCxn id="404" idx="4"/>
          </p:cNvCxnSpPr>
          <p:nvPr/>
        </p:nvCxnSpPr>
        <p:spPr>
          <a:xfrm rot="5400000" flipH="1" flipV="1">
            <a:off x="1178723" y="4036228"/>
            <a:ext cx="785795" cy="25717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4" name="直線矢印コネクタ 493"/>
          <p:cNvCxnSpPr>
            <a:stCxn id="578" idx="0"/>
            <a:endCxn id="403" idx="4"/>
          </p:cNvCxnSpPr>
          <p:nvPr/>
        </p:nvCxnSpPr>
        <p:spPr>
          <a:xfrm rot="5400000" flipH="1" flipV="1">
            <a:off x="1071566" y="4143385"/>
            <a:ext cx="785795" cy="23574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5" name="直線矢印コネクタ 494"/>
          <p:cNvCxnSpPr>
            <a:stCxn id="578" idx="0"/>
            <a:endCxn id="406" idx="4"/>
          </p:cNvCxnSpPr>
          <p:nvPr/>
        </p:nvCxnSpPr>
        <p:spPr>
          <a:xfrm rot="5400000" flipH="1" flipV="1">
            <a:off x="1393037" y="3821914"/>
            <a:ext cx="785795" cy="30004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6" name="直線矢印コネクタ 495"/>
          <p:cNvCxnSpPr>
            <a:stCxn id="578" idx="0"/>
            <a:endCxn id="405" idx="4"/>
          </p:cNvCxnSpPr>
          <p:nvPr/>
        </p:nvCxnSpPr>
        <p:spPr>
          <a:xfrm rot="5400000" flipH="1" flipV="1">
            <a:off x="1285880" y="3929071"/>
            <a:ext cx="785795" cy="27860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7" name="直線矢印コネクタ 496"/>
          <p:cNvCxnSpPr>
            <a:stCxn id="399" idx="0"/>
            <a:endCxn id="401" idx="4"/>
          </p:cNvCxnSpPr>
          <p:nvPr/>
        </p:nvCxnSpPr>
        <p:spPr>
          <a:xfrm rot="16200000" flipV="1">
            <a:off x="2112265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8" name="直線矢印コネクタ 497"/>
          <p:cNvCxnSpPr>
            <a:stCxn id="399" idx="0"/>
            <a:endCxn id="402" idx="4"/>
          </p:cNvCxnSpPr>
          <p:nvPr/>
        </p:nvCxnSpPr>
        <p:spPr>
          <a:xfrm rot="16200000" flipV="1">
            <a:off x="2219422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9" name="直線矢印コネクタ 498"/>
          <p:cNvCxnSpPr>
            <a:stCxn id="399" idx="0"/>
            <a:endCxn id="404" idx="4"/>
          </p:cNvCxnSpPr>
          <p:nvPr/>
        </p:nvCxnSpPr>
        <p:spPr>
          <a:xfrm rot="5400000" flipH="1" flipV="1">
            <a:off x="2433736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0" name="直線矢印コネクタ 499"/>
          <p:cNvCxnSpPr>
            <a:stCxn id="399" idx="0"/>
            <a:endCxn id="403" idx="4"/>
          </p:cNvCxnSpPr>
          <p:nvPr/>
        </p:nvCxnSpPr>
        <p:spPr>
          <a:xfrm rot="16200000" flipV="1">
            <a:off x="2326579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1" name="直線矢印コネクタ 500"/>
          <p:cNvCxnSpPr>
            <a:stCxn id="399" idx="0"/>
            <a:endCxn id="406" idx="4"/>
          </p:cNvCxnSpPr>
          <p:nvPr/>
        </p:nvCxnSpPr>
        <p:spPr>
          <a:xfrm rot="5400000" flipH="1" flipV="1">
            <a:off x="2648050" y="5067222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2" name="直線矢印コネクタ 501"/>
          <p:cNvCxnSpPr>
            <a:stCxn id="399" idx="0"/>
            <a:endCxn id="405" idx="4"/>
          </p:cNvCxnSpPr>
          <p:nvPr/>
        </p:nvCxnSpPr>
        <p:spPr>
          <a:xfrm rot="5400000" flipH="1" flipV="1">
            <a:off x="2540893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3" name="直線矢印コネクタ 502"/>
          <p:cNvCxnSpPr>
            <a:stCxn id="392" idx="0"/>
            <a:endCxn id="431" idx="4"/>
          </p:cNvCxnSpPr>
          <p:nvPr/>
        </p:nvCxnSpPr>
        <p:spPr>
          <a:xfrm rot="5400000" flipH="1" flipV="1">
            <a:off x="2433736" y="4638594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4" name="直線矢印コネクタ 503"/>
          <p:cNvCxnSpPr>
            <a:stCxn id="399" idx="0"/>
            <a:endCxn id="431" idx="4"/>
          </p:cNvCxnSpPr>
          <p:nvPr/>
        </p:nvCxnSpPr>
        <p:spPr>
          <a:xfrm rot="5400000" flipH="1" flipV="1">
            <a:off x="2755207" y="4960065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5" name="直線矢印コネクタ 504"/>
          <p:cNvCxnSpPr>
            <a:stCxn id="389" idx="0"/>
            <a:endCxn id="366" idx="4"/>
          </p:cNvCxnSpPr>
          <p:nvPr/>
        </p:nvCxnSpPr>
        <p:spPr>
          <a:xfrm rot="16200000" flipV="1">
            <a:off x="826381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6" name="直線矢印コネクタ 505"/>
          <p:cNvCxnSpPr>
            <a:stCxn id="389" idx="0"/>
            <a:endCxn id="365" idx="4"/>
          </p:cNvCxnSpPr>
          <p:nvPr/>
        </p:nvCxnSpPr>
        <p:spPr>
          <a:xfrm rot="16200000" flipV="1">
            <a:off x="719224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7" name="直線矢印コネクタ 506"/>
          <p:cNvCxnSpPr>
            <a:stCxn id="389" idx="0"/>
            <a:endCxn id="368" idx="4"/>
          </p:cNvCxnSpPr>
          <p:nvPr/>
        </p:nvCxnSpPr>
        <p:spPr>
          <a:xfrm rot="16200000" flipV="1">
            <a:off x="1040695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8" name="直線矢印コネクタ 507"/>
          <p:cNvCxnSpPr>
            <a:stCxn id="389" idx="0"/>
            <a:endCxn id="367" idx="4"/>
          </p:cNvCxnSpPr>
          <p:nvPr/>
        </p:nvCxnSpPr>
        <p:spPr>
          <a:xfrm rot="16200000" flipV="1">
            <a:off x="933538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9" name="直線矢印コネクタ 508"/>
          <p:cNvCxnSpPr>
            <a:stCxn id="389" idx="0"/>
            <a:endCxn id="395" idx="4"/>
          </p:cNvCxnSpPr>
          <p:nvPr/>
        </p:nvCxnSpPr>
        <p:spPr>
          <a:xfrm rot="5400000" flipH="1" flipV="1">
            <a:off x="1255009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0" name="直線矢印コネクタ 509"/>
          <p:cNvCxnSpPr>
            <a:stCxn id="389" idx="0"/>
            <a:endCxn id="369" idx="4"/>
          </p:cNvCxnSpPr>
          <p:nvPr/>
        </p:nvCxnSpPr>
        <p:spPr>
          <a:xfrm rot="5400000" flipH="1" flipV="1">
            <a:off x="1147852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1" name="直線矢印コネクタ 510"/>
          <p:cNvCxnSpPr>
            <a:stCxn id="390" idx="0"/>
            <a:endCxn id="366" idx="4"/>
          </p:cNvCxnSpPr>
          <p:nvPr/>
        </p:nvCxnSpPr>
        <p:spPr>
          <a:xfrm rot="16200000" flipV="1">
            <a:off x="933538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2" name="直線矢印コネクタ 511"/>
          <p:cNvCxnSpPr>
            <a:stCxn id="390" idx="0"/>
            <a:endCxn id="365" idx="4"/>
          </p:cNvCxnSpPr>
          <p:nvPr/>
        </p:nvCxnSpPr>
        <p:spPr>
          <a:xfrm rot="16200000" flipV="1">
            <a:off x="826381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3" name="直線矢印コネクタ 512"/>
          <p:cNvCxnSpPr>
            <a:stCxn id="390" idx="0"/>
            <a:endCxn id="368" idx="4"/>
          </p:cNvCxnSpPr>
          <p:nvPr/>
        </p:nvCxnSpPr>
        <p:spPr>
          <a:xfrm rot="16200000" flipV="1">
            <a:off x="1147852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4" name="直線矢印コネクタ 513"/>
          <p:cNvCxnSpPr>
            <a:stCxn id="390" idx="0"/>
            <a:endCxn id="367" idx="4"/>
          </p:cNvCxnSpPr>
          <p:nvPr/>
        </p:nvCxnSpPr>
        <p:spPr>
          <a:xfrm rot="16200000" flipV="1">
            <a:off x="1040695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5" name="直線矢印コネクタ 514"/>
          <p:cNvCxnSpPr>
            <a:stCxn id="390" idx="0"/>
            <a:endCxn id="395" idx="4"/>
          </p:cNvCxnSpPr>
          <p:nvPr/>
        </p:nvCxnSpPr>
        <p:spPr>
          <a:xfrm rot="5400000" flipH="1" flipV="1">
            <a:off x="1362166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6" name="直線矢印コネクタ 515"/>
          <p:cNvCxnSpPr>
            <a:stCxn id="390" idx="0"/>
            <a:endCxn id="369" idx="4"/>
          </p:cNvCxnSpPr>
          <p:nvPr/>
        </p:nvCxnSpPr>
        <p:spPr>
          <a:xfrm rot="16200000" flipV="1">
            <a:off x="1255009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7" name="直線矢印コネクタ 516"/>
          <p:cNvCxnSpPr>
            <a:stCxn id="391" idx="0"/>
            <a:endCxn id="366" idx="4"/>
          </p:cNvCxnSpPr>
          <p:nvPr/>
        </p:nvCxnSpPr>
        <p:spPr>
          <a:xfrm rot="16200000" flipV="1">
            <a:off x="1040695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8" name="直線矢印コネクタ 517"/>
          <p:cNvCxnSpPr>
            <a:stCxn id="391" idx="0"/>
            <a:endCxn id="365" idx="4"/>
          </p:cNvCxnSpPr>
          <p:nvPr/>
        </p:nvCxnSpPr>
        <p:spPr>
          <a:xfrm rot="16200000" flipV="1">
            <a:off x="933538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9" name="直線矢印コネクタ 518"/>
          <p:cNvCxnSpPr>
            <a:stCxn id="391" idx="0"/>
            <a:endCxn id="368" idx="4"/>
          </p:cNvCxnSpPr>
          <p:nvPr/>
        </p:nvCxnSpPr>
        <p:spPr>
          <a:xfrm rot="16200000" flipV="1">
            <a:off x="1255009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0" name="直線矢印コネクタ 519"/>
          <p:cNvCxnSpPr>
            <a:stCxn id="391" idx="0"/>
            <a:endCxn id="367" idx="4"/>
          </p:cNvCxnSpPr>
          <p:nvPr/>
        </p:nvCxnSpPr>
        <p:spPr>
          <a:xfrm rot="16200000" flipV="1">
            <a:off x="1147852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1" name="直線矢印コネクタ 520"/>
          <p:cNvCxnSpPr>
            <a:stCxn id="391" idx="0"/>
            <a:endCxn id="395" idx="4"/>
          </p:cNvCxnSpPr>
          <p:nvPr/>
        </p:nvCxnSpPr>
        <p:spPr>
          <a:xfrm rot="16200000" flipV="1">
            <a:off x="1469323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" name="直線矢印コネクタ 521"/>
          <p:cNvCxnSpPr>
            <a:stCxn id="391" idx="0"/>
            <a:endCxn id="369" idx="4"/>
          </p:cNvCxnSpPr>
          <p:nvPr/>
        </p:nvCxnSpPr>
        <p:spPr>
          <a:xfrm rot="16200000" flipV="1">
            <a:off x="1362166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3" name="直線矢印コネクタ 522"/>
          <p:cNvCxnSpPr>
            <a:stCxn id="392" idx="0"/>
            <a:endCxn id="366" idx="4"/>
          </p:cNvCxnSpPr>
          <p:nvPr/>
        </p:nvCxnSpPr>
        <p:spPr>
          <a:xfrm rot="16200000" flipV="1">
            <a:off x="1147852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4" name="直線矢印コネクタ 523"/>
          <p:cNvCxnSpPr>
            <a:stCxn id="392" idx="0"/>
            <a:endCxn id="365" idx="4"/>
          </p:cNvCxnSpPr>
          <p:nvPr/>
        </p:nvCxnSpPr>
        <p:spPr>
          <a:xfrm rot="16200000" flipV="1">
            <a:off x="1040695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5" name="直線矢印コネクタ 524"/>
          <p:cNvCxnSpPr>
            <a:stCxn id="392" idx="0"/>
            <a:endCxn id="368" idx="4"/>
          </p:cNvCxnSpPr>
          <p:nvPr/>
        </p:nvCxnSpPr>
        <p:spPr>
          <a:xfrm rot="16200000" flipV="1">
            <a:off x="1362166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6" name="直線矢印コネクタ 525"/>
          <p:cNvCxnSpPr>
            <a:stCxn id="392" idx="0"/>
            <a:endCxn id="367" idx="4"/>
          </p:cNvCxnSpPr>
          <p:nvPr/>
        </p:nvCxnSpPr>
        <p:spPr>
          <a:xfrm rot="16200000" flipV="1">
            <a:off x="1255009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7" name="直線矢印コネクタ 526"/>
          <p:cNvCxnSpPr>
            <a:stCxn id="392" idx="0"/>
            <a:endCxn id="395" idx="4"/>
          </p:cNvCxnSpPr>
          <p:nvPr/>
        </p:nvCxnSpPr>
        <p:spPr>
          <a:xfrm rot="16200000" flipV="1">
            <a:off x="1576480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8" name="直線矢印コネクタ 527"/>
          <p:cNvCxnSpPr>
            <a:stCxn id="392" idx="0"/>
            <a:endCxn id="369" idx="4"/>
          </p:cNvCxnSpPr>
          <p:nvPr/>
        </p:nvCxnSpPr>
        <p:spPr>
          <a:xfrm rot="16200000" flipV="1">
            <a:off x="1469323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9" name="直線矢印コネクタ 528"/>
          <p:cNvCxnSpPr>
            <a:stCxn id="393" idx="0"/>
            <a:endCxn id="366" idx="4"/>
          </p:cNvCxnSpPr>
          <p:nvPr/>
        </p:nvCxnSpPr>
        <p:spPr>
          <a:xfrm rot="16200000" flipV="1">
            <a:off x="1255009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0" name="直線矢印コネクタ 529"/>
          <p:cNvCxnSpPr>
            <a:stCxn id="393" idx="0"/>
            <a:endCxn id="365" idx="4"/>
          </p:cNvCxnSpPr>
          <p:nvPr/>
        </p:nvCxnSpPr>
        <p:spPr>
          <a:xfrm rot="16200000" flipV="1">
            <a:off x="1147852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1" name="直線矢印コネクタ 530"/>
          <p:cNvCxnSpPr>
            <a:stCxn id="393" idx="0"/>
            <a:endCxn id="368" idx="4"/>
          </p:cNvCxnSpPr>
          <p:nvPr/>
        </p:nvCxnSpPr>
        <p:spPr>
          <a:xfrm rot="16200000" flipV="1">
            <a:off x="1469323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2" name="直線矢印コネクタ 531"/>
          <p:cNvCxnSpPr>
            <a:stCxn id="393" idx="0"/>
            <a:endCxn id="367" idx="4"/>
          </p:cNvCxnSpPr>
          <p:nvPr/>
        </p:nvCxnSpPr>
        <p:spPr>
          <a:xfrm rot="16200000" flipV="1">
            <a:off x="1362166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3" name="直線矢印コネクタ 532"/>
          <p:cNvCxnSpPr>
            <a:stCxn id="393" idx="0"/>
            <a:endCxn id="395" idx="4"/>
          </p:cNvCxnSpPr>
          <p:nvPr/>
        </p:nvCxnSpPr>
        <p:spPr>
          <a:xfrm rot="16200000" flipV="1">
            <a:off x="1683637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4" name="直線矢印コネクタ 533"/>
          <p:cNvCxnSpPr>
            <a:stCxn id="393" idx="0"/>
            <a:endCxn id="369" idx="4"/>
          </p:cNvCxnSpPr>
          <p:nvPr/>
        </p:nvCxnSpPr>
        <p:spPr>
          <a:xfrm rot="16200000" flipV="1">
            <a:off x="1576480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5" name="直線矢印コネクタ 534"/>
          <p:cNvCxnSpPr>
            <a:stCxn id="394" idx="0"/>
            <a:endCxn id="366" idx="4"/>
          </p:cNvCxnSpPr>
          <p:nvPr/>
        </p:nvCxnSpPr>
        <p:spPr>
          <a:xfrm rot="16200000" flipV="1">
            <a:off x="1362166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6" name="直線矢印コネクタ 535"/>
          <p:cNvCxnSpPr>
            <a:stCxn id="394" idx="0"/>
            <a:endCxn id="365" idx="4"/>
          </p:cNvCxnSpPr>
          <p:nvPr/>
        </p:nvCxnSpPr>
        <p:spPr>
          <a:xfrm rot="16200000" flipV="1">
            <a:off x="1255009" y="4388585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7" name="直線矢印コネクタ 536"/>
          <p:cNvCxnSpPr>
            <a:stCxn id="394" idx="0"/>
            <a:endCxn id="368" idx="4"/>
          </p:cNvCxnSpPr>
          <p:nvPr/>
        </p:nvCxnSpPr>
        <p:spPr>
          <a:xfrm rot="16200000" flipV="1">
            <a:off x="1576480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8" name="直線矢印コネクタ 537"/>
          <p:cNvCxnSpPr>
            <a:stCxn id="394" idx="0"/>
            <a:endCxn id="367" idx="4"/>
          </p:cNvCxnSpPr>
          <p:nvPr/>
        </p:nvCxnSpPr>
        <p:spPr>
          <a:xfrm rot="16200000" flipV="1">
            <a:off x="1469323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9" name="直線矢印コネクタ 538"/>
          <p:cNvCxnSpPr>
            <a:stCxn id="394" idx="0"/>
            <a:endCxn id="395" idx="4"/>
          </p:cNvCxnSpPr>
          <p:nvPr/>
        </p:nvCxnSpPr>
        <p:spPr>
          <a:xfrm rot="16200000" flipV="1">
            <a:off x="1790794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0" name="直線矢印コネクタ 539"/>
          <p:cNvCxnSpPr>
            <a:stCxn id="394" idx="0"/>
            <a:endCxn id="369" idx="4"/>
          </p:cNvCxnSpPr>
          <p:nvPr/>
        </p:nvCxnSpPr>
        <p:spPr>
          <a:xfrm rot="16200000" flipV="1">
            <a:off x="1683637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1" name="直線矢印コネクタ 540"/>
          <p:cNvCxnSpPr>
            <a:stCxn id="388" idx="0"/>
            <a:endCxn id="366" idx="4"/>
          </p:cNvCxnSpPr>
          <p:nvPr/>
        </p:nvCxnSpPr>
        <p:spPr>
          <a:xfrm rot="16200000" flipV="1">
            <a:off x="571500" y="5286408"/>
            <a:ext cx="785794" cy="71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2" name="直線矢印コネクタ 541"/>
          <p:cNvCxnSpPr>
            <a:stCxn id="388" idx="0"/>
            <a:endCxn id="365" idx="4"/>
          </p:cNvCxnSpPr>
          <p:nvPr/>
        </p:nvCxnSpPr>
        <p:spPr>
          <a:xfrm rot="16200000" flipV="1">
            <a:off x="464343" y="5179251"/>
            <a:ext cx="785794" cy="285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3" name="直線矢印コネクタ 542"/>
          <p:cNvCxnSpPr>
            <a:stCxn id="388" idx="0"/>
            <a:endCxn id="368" idx="4"/>
          </p:cNvCxnSpPr>
          <p:nvPr/>
        </p:nvCxnSpPr>
        <p:spPr>
          <a:xfrm rot="5400000" flipH="1" flipV="1">
            <a:off x="785814" y="5143516"/>
            <a:ext cx="785794" cy="357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4" name="直線矢印コネクタ 543"/>
          <p:cNvCxnSpPr>
            <a:stCxn id="388" idx="0"/>
            <a:endCxn id="367" idx="4"/>
          </p:cNvCxnSpPr>
          <p:nvPr/>
        </p:nvCxnSpPr>
        <p:spPr>
          <a:xfrm rot="5400000" flipH="1" flipV="1">
            <a:off x="678657" y="5250673"/>
            <a:ext cx="785794" cy="142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5" name="直線矢印コネクタ 544"/>
          <p:cNvCxnSpPr>
            <a:stCxn id="388" idx="0"/>
            <a:endCxn id="395" idx="4"/>
          </p:cNvCxnSpPr>
          <p:nvPr/>
        </p:nvCxnSpPr>
        <p:spPr>
          <a:xfrm rot="5400000" flipH="1" flipV="1">
            <a:off x="1000128" y="4929202"/>
            <a:ext cx="785794" cy="7858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6" name="直線矢印コネクタ 545"/>
          <p:cNvCxnSpPr>
            <a:stCxn id="388" idx="0"/>
            <a:endCxn id="369" idx="4"/>
          </p:cNvCxnSpPr>
          <p:nvPr/>
        </p:nvCxnSpPr>
        <p:spPr>
          <a:xfrm rot="5400000" flipH="1" flipV="1">
            <a:off x="892971" y="5036359"/>
            <a:ext cx="785794" cy="571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7" name="直線矢印コネクタ 546"/>
          <p:cNvCxnSpPr>
            <a:stCxn id="577" idx="0"/>
            <a:endCxn id="366" idx="4"/>
          </p:cNvCxnSpPr>
          <p:nvPr/>
        </p:nvCxnSpPr>
        <p:spPr>
          <a:xfrm rot="5400000" flipH="1" flipV="1">
            <a:off x="392905" y="5179236"/>
            <a:ext cx="785795" cy="285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8" name="直線矢印コネクタ 547"/>
          <p:cNvCxnSpPr>
            <a:stCxn id="577" idx="0"/>
            <a:endCxn id="365" idx="4"/>
          </p:cNvCxnSpPr>
          <p:nvPr/>
        </p:nvCxnSpPr>
        <p:spPr>
          <a:xfrm rot="5400000" flipH="1" flipV="1">
            <a:off x="285748" y="5286393"/>
            <a:ext cx="785795" cy="71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9" name="直線矢印コネクタ 548"/>
          <p:cNvCxnSpPr>
            <a:stCxn id="577" idx="0"/>
            <a:endCxn id="368" idx="4"/>
          </p:cNvCxnSpPr>
          <p:nvPr/>
        </p:nvCxnSpPr>
        <p:spPr>
          <a:xfrm rot="5400000" flipH="1" flipV="1">
            <a:off x="607219" y="4964922"/>
            <a:ext cx="785795" cy="7143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0" name="直線矢印コネクタ 549"/>
          <p:cNvCxnSpPr>
            <a:stCxn id="577" idx="0"/>
            <a:endCxn id="367" idx="4"/>
          </p:cNvCxnSpPr>
          <p:nvPr/>
        </p:nvCxnSpPr>
        <p:spPr>
          <a:xfrm rot="5400000" flipH="1" flipV="1">
            <a:off x="500062" y="5072079"/>
            <a:ext cx="785795" cy="5000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1" name="直線矢印コネクタ 550"/>
          <p:cNvCxnSpPr>
            <a:stCxn id="577" idx="0"/>
            <a:endCxn id="395" idx="4"/>
          </p:cNvCxnSpPr>
          <p:nvPr/>
        </p:nvCxnSpPr>
        <p:spPr>
          <a:xfrm rot="5400000" flipH="1" flipV="1">
            <a:off x="821533" y="4750608"/>
            <a:ext cx="785795" cy="11430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2" name="直線矢印コネクタ 551"/>
          <p:cNvCxnSpPr>
            <a:stCxn id="577" idx="0"/>
            <a:endCxn id="369" idx="4"/>
          </p:cNvCxnSpPr>
          <p:nvPr/>
        </p:nvCxnSpPr>
        <p:spPr>
          <a:xfrm rot="5400000" flipH="1" flipV="1">
            <a:off x="714376" y="4857765"/>
            <a:ext cx="785795" cy="92871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3" name="直線矢印コネクタ 552"/>
          <p:cNvCxnSpPr>
            <a:stCxn id="390" idx="0"/>
            <a:endCxn id="400" idx="4"/>
          </p:cNvCxnSpPr>
          <p:nvPr/>
        </p:nvCxnSpPr>
        <p:spPr>
          <a:xfrm rot="5400000" flipH="1" flipV="1">
            <a:off x="1469323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4" name="直線矢印コネクタ 553"/>
          <p:cNvCxnSpPr>
            <a:stCxn id="390" idx="0"/>
            <a:endCxn id="400" idx="4"/>
          </p:cNvCxnSpPr>
          <p:nvPr/>
        </p:nvCxnSpPr>
        <p:spPr>
          <a:xfrm rot="5400000" flipH="1" flipV="1">
            <a:off x="1469323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5" name="直線矢印コネクタ 554"/>
          <p:cNvCxnSpPr>
            <a:stCxn id="391" idx="0"/>
            <a:endCxn id="400" idx="4"/>
          </p:cNvCxnSpPr>
          <p:nvPr/>
        </p:nvCxnSpPr>
        <p:spPr>
          <a:xfrm rot="5400000" flipH="1" flipV="1">
            <a:off x="1576480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6" name="直線矢印コネクタ 555"/>
          <p:cNvCxnSpPr>
            <a:stCxn id="392" idx="0"/>
            <a:endCxn id="400" idx="4"/>
          </p:cNvCxnSpPr>
          <p:nvPr/>
        </p:nvCxnSpPr>
        <p:spPr>
          <a:xfrm rot="16200000" flipV="1">
            <a:off x="1683637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7" name="直線矢印コネクタ 556"/>
          <p:cNvCxnSpPr>
            <a:stCxn id="393" idx="0"/>
            <a:endCxn id="400" idx="4"/>
          </p:cNvCxnSpPr>
          <p:nvPr/>
        </p:nvCxnSpPr>
        <p:spPr>
          <a:xfrm rot="16200000" flipV="1">
            <a:off x="1790794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8" name="直線矢印コネクタ 557"/>
          <p:cNvCxnSpPr>
            <a:stCxn id="394" idx="0"/>
            <a:endCxn id="400" idx="4"/>
          </p:cNvCxnSpPr>
          <p:nvPr/>
        </p:nvCxnSpPr>
        <p:spPr>
          <a:xfrm rot="16200000" flipV="1">
            <a:off x="1897951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9" name="直線矢印コネクタ 558"/>
          <p:cNvCxnSpPr>
            <a:stCxn id="388" idx="0"/>
            <a:endCxn id="400" idx="4"/>
          </p:cNvCxnSpPr>
          <p:nvPr/>
        </p:nvCxnSpPr>
        <p:spPr>
          <a:xfrm rot="5400000" flipH="1" flipV="1">
            <a:off x="1107285" y="4822045"/>
            <a:ext cx="785794" cy="10001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0" name="直線矢印コネクタ 559"/>
          <p:cNvCxnSpPr>
            <a:stCxn id="577" idx="0"/>
            <a:endCxn id="400" idx="4"/>
          </p:cNvCxnSpPr>
          <p:nvPr/>
        </p:nvCxnSpPr>
        <p:spPr>
          <a:xfrm rot="5400000" flipH="1" flipV="1">
            <a:off x="928690" y="4643451"/>
            <a:ext cx="785795" cy="13573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1" name="直線矢印コネクタ 560"/>
          <p:cNvCxnSpPr>
            <a:stCxn id="578" idx="0"/>
            <a:endCxn id="366" idx="4"/>
          </p:cNvCxnSpPr>
          <p:nvPr/>
        </p:nvCxnSpPr>
        <p:spPr>
          <a:xfrm rot="5400000" flipH="1" flipV="1">
            <a:off x="214310" y="5000641"/>
            <a:ext cx="785795" cy="64295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2" name="直線矢印コネクタ 561"/>
          <p:cNvCxnSpPr>
            <a:stCxn id="578" idx="0"/>
            <a:endCxn id="365" idx="4"/>
          </p:cNvCxnSpPr>
          <p:nvPr/>
        </p:nvCxnSpPr>
        <p:spPr>
          <a:xfrm rot="5400000" flipH="1" flipV="1">
            <a:off x="107153" y="5107798"/>
            <a:ext cx="785795" cy="4286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3" name="直線矢印コネクタ 562"/>
          <p:cNvCxnSpPr>
            <a:stCxn id="578" idx="0"/>
            <a:endCxn id="368" idx="4"/>
          </p:cNvCxnSpPr>
          <p:nvPr/>
        </p:nvCxnSpPr>
        <p:spPr>
          <a:xfrm rot="5400000" flipH="1" flipV="1">
            <a:off x="428624" y="4786327"/>
            <a:ext cx="785795" cy="107158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4" name="直線矢印コネクタ 563"/>
          <p:cNvCxnSpPr>
            <a:stCxn id="578" idx="0"/>
            <a:endCxn id="367" idx="4"/>
          </p:cNvCxnSpPr>
          <p:nvPr/>
        </p:nvCxnSpPr>
        <p:spPr>
          <a:xfrm rot="5400000" flipH="1" flipV="1">
            <a:off x="321467" y="4893484"/>
            <a:ext cx="785795" cy="85727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5" name="直線矢印コネクタ 564"/>
          <p:cNvCxnSpPr>
            <a:stCxn id="578" idx="0"/>
            <a:endCxn id="395" idx="4"/>
          </p:cNvCxnSpPr>
          <p:nvPr/>
        </p:nvCxnSpPr>
        <p:spPr>
          <a:xfrm rot="5400000" flipH="1" flipV="1">
            <a:off x="642938" y="4572013"/>
            <a:ext cx="785795" cy="15002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6" name="直線矢印コネクタ 565"/>
          <p:cNvCxnSpPr>
            <a:stCxn id="578" idx="0"/>
            <a:endCxn id="369" idx="4"/>
          </p:cNvCxnSpPr>
          <p:nvPr/>
        </p:nvCxnSpPr>
        <p:spPr>
          <a:xfrm rot="5400000" flipH="1" flipV="1">
            <a:off x="535781" y="4679170"/>
            <a:ext cx="785795" cy="128590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7" name="直線矢印コネクタ 566"/>
          <p:cNvCxnSpPr>
            <a:stCxn id="399" idx="0"/>
            <a:endCxn id="366" idx="4"/>
          </p:cNvCxnSpPr>
          <p:nvPr/>
        </p:nvCxnSpPr>
        <p:spPr>
          <a:xfrm rot="16200000" flipV="1">
            <a:off x="1469323" y="4388585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8" name="直線矢印コネクタ 567"/>
          <p:cNvCxnSpPr>
            <a:stCxn id="399" idx="0"/>
            <a:endCxn id="365" idx="4"/>
          </p:cNvCxnSpPr>
          <p:nvPr/>
        </p:nvCxnSpPr>
        <p:spPr>
          <a:xfrm rot="16200000" flipV="1">
            <a:off x="1362166" y="4281428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9" name="直線矢印コネクタ 568"/>
          <p:cNvCxnSpPr>
            <a:stCxn id="399" idx="0"/>
            <a:endCxn id="368" idx="4"/>
          </p:cNvCxnSpPr>
          <p:nvPr/>
        </p:nvCxnSpPr>
        <p:spPr>
          <a:xfrm rot="16200000" flipV="1">
            <a:off x="1683637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0" name="直線矢印コネクタ 569"/>
          <p:cNvCxnSpPr>
            <a:stCxn id="399" idx="0"/>
            <a:endCxn id="367" idx="4"/>
          </p:cNvCxnSpPr>
          <p:nvPr/>
        </p:nvCxnSpPr>
        <p:spPr>
          <a:xfrm rot="16200000" flipV="1">
            <a:off x="1576480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1" name="直線矢印コネクタ 570"/>
          <p:cNvCxnSpPr>
            <a:stCxn id="399" idx="0"/>
            <a:endCxn id="395" idx="4"/>
          </p:cNvCxnSpPr>
          <p:nvPr/>
        </p:nvCxnSpPr>
        <p:spPr>
          <a:xfrm rot="16200000" flipV="1">
            <a:off x="1897951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2" name="直線矢印コネクタ 571"/>
          <p:cNvCxnSpPr>
            <a:stCxn id="399" idx="0"/>
            <a:endCxn id="369" idx="4"/>
          </p:cNvCxnSpPr>
          <p:nvPr/>
        </p:nvCxnSpPr>
        <p:spPr>
          <a:xfrm rot="16200000" flipV="1">
            <a:off x="1790794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3" name="直線矢印コネクタ 572"/>
          <p:cNvCxnSpPr>
            <a:stCxn id="392" idx="0"/>
            <a:endCxn id="400" idx="4"/>
          </p:cNvCxnSpPr>
          <p:nvPr/>
        </p:nvCxnSpPr>
        <p:spPr>
          <a:xfrm rot="16200000" flipV="1">
            <a:off x="1683637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4" name="直線矢印コネクタ 573"/>
          <p:cNvCxnSpPr>
            <a:stCxn id="399" idx="0"/>
            <a:endCxn id="400" idx="4"/>
          </p:cNvCxnSpPr>
          <p:nvPr/>
        </p:nvCxnSpPr>
        <p:spPr>
          <a:xfrm rot="16200000" flipV="1">
            <a:off x="2005108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5" name="正方形/長方形 574"/>
          <p:cNvSpPr/>
          <p:nvPr/>
        </p:nvSpPr>
        <p:spPr>
          <a:xfrm>
            <a:off x="1643066" y="3500462"/>
            <a:ext cx="100013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576" name="正方形/長方形 575"/>
          <p:cNvSpPr/>
          <p:nvPr/>
        </p:nvSpPr>
        <p:spPr>
          <a:xfrm>
            <a:off x="571496" y="4572032"/>
            <a:ext cx="3071834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x[t]</a:t>
            </a:r>
            <a:endParaRPr kumimoji="1" lang="ja-JP" altLang="en-US" dirty="0"/>
          </a:p>
        </p:txBody>
      </p:sp>
      <p:sp>
        <p:nvSpPr>
          <p:cNvPr id="577" name="正方形/長方形 576"/>
          <p:cNvSpPr/>
          <p:nvPr/>
        </p:nvSpPr>
        <p:spPr>
          <a:xfrm>
            <a:off x="428588" y="5715017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8" name="正方形/長方形 577"/>
          <p:cNvSpPr/>
          <p:nvPr/>
        </p:nvSpPr>
        <p:spPr>
          <a:xfrm>
            <a:off x="71398" y="5715017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9" name="正方形/長方形 578"/>
          <p:cNvSpPr/>
          <p:nvPr/>
        </p:nvSpPr>
        <p:spPr>
          <a:xfrm>
            <a:off x="285744" y="5786454"/>
            <a:ext cx="785818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580" name="円/楕円 579"/>
          <p:cNvSpPr/>
          <p:nvPr/>
        </p:nvSpPr>
        <p:spPr>
          <a:xfrm>
            <a:off x="2786082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81" name="円/楕円 580"/>
          <p:cNvSpPr/>
          <p:nvPr/>
        </p:nvSpPr>
        <p:spPr>
          <a:xfrm>
            <a:off x="3000364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82" name="円/楕円 581"/>
          <p:cNvSpPr/>
          <p:nvPr/>
        </p:nvSpPr>
        <p:spPr>
          <a:xfrm>
            <a:off x="3214678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83" name="円/楕円 582"/>
          <p:cNvSpPr/>
          <p:nvPr/>
        </p:nvSpPr>
        <p:spPr>
          <a:xfrm>
            <a:off x="3428992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84" name="円/楕円 583"/>
          <p:cNvSpPr/>
          <p:nvPr/>
        </p:nvSpPr>
        <p:spPr>
          <a:xfrm>
            <a:off x="3643306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85" name="円/楕円 584"/>
          <p:cNvSpPr/>
          <p:nvPr/>
        </p:nvSpPr>
        <p:spPr>
          <a:xfrm>
            <a:off x="3857620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86" name="円/楕円 585"/>
          <p:cNvSpPr/>
          <p:nvPr/>
        </p:nvSpPr>
        <p:spPr>
          <a:xfrm>
            <a:off x="4071934" y="5705312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587" name="直線矢印コネクタ 586"/>
          <p:cNvCxnSpPr>
            <a:stCxn id="580" idx="0"/>
            <a:endCxn id="358" idx="4"/>
          </p:cNvCxnSpPr>
          <p:nvPr/>
        </p:nvCxnSpPr>
        <p:spPr>
          <a:xfrm rot="16200000" flipV="1">
            <a:off x="2219438" y="4924354"/>
            <a:ext cx="776090" cy="785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8" name="直線矢印コネクタ 587"/>
          <p:cNvCxnSpPr>
            <a:stCxn id="580" idx="0"/>
            <a:endCxn id="359" idx="4"/>
          </p:cNvCxnSpPr>
          <p:nvPr/>
        </p:nvCxnSpPr>
        <p:spPr>
          <a:xfrm rot="16200000" flipV="1">
            <a:off x="2326595" y="5031511"/>
            <a:ext cx="776090" cy="571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9" name="直線矢印コネクタ 588"/>
          <p:cNvCxnSpPr>
            <a:stCxn id="580" idx="0"/>
            <a:endCxn id="361" idx="4"/>
          </p:cNvCxnSpPr>
          <p:nvPr/>
        </p:nvCxnSpPr>
        <p:spPr>
          <a:xfrm rot="16200000" flipV="1">
            <a:off x="2540909" y="5245825"/>
            <a:ext cx="776090" cy="142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0" name="直線矢印コネクタ 589"/>
          <p:cNvCxnSpPr>
            <a:stCxn id="580" idx="0"/>
            <a:endCxn id="360" idx="4"/>
          </p:cNvCxnSpPr>
          <p:nvPr/>
        </p:nvCxnSpPr>
        <p:spPr>
          <a:xfrm rot="16200000" flipV="1">
            <a:off x="2433752" y="5138668"/>
            <a:ext cx="776090" cy="357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1" name="直線矢印コネクタ 590"/>
          <p:cNvCxnSpPr>
            <a:stCxn id="580" idx="0"/>
            <a:endCxn id="363" idx="4"/>
          </p:cNvCxnSpPr>
          <p:nvPr/>
        </p:nvCxnSpPr>
        <p:spPr>
          <a:xfrm rot="5400000" flipH="1" flipV="1">
            <a:off x="2755223" y="5174395"/>
            <a:ext cx="776090" cy="2857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2" name="直線矢印コネクタ 591"/>
          <p:cNvCxnSpPr>
            <a:stCxn id="580" idx="0"/>
            <a:endCxn id="362" idx="4"/>
          </p:cNvCxnSpPr>
          <p:nvPr/>
        </p:nvCxnSpPr>
        <p:spPr>
          <a:xfrm rot="5400000" flipH="1" flipV="1">
            <a:off x="2648066" y="5281552"/>
            <a:ext cx="776090" cy="714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3" name="直線矢印コネクタ 592"/>
          <p:cNvCxnSpPr>
            <a:stCxn id="581" idx="0"/>
            <a:endCxn id="358" idx="4"/>
          </p:cNvCxnSpPr>
          <p:nvPr/>
        </p:nvCxnSpPr>
        <p:spPr>
          <a:xfrm rot="16200000" flipV="1">
            <a:off x="2326579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4" name="直線矢印コネクタ 593"/>
          <p:cNvCxnSpPr>
            <a:stCxn id="581" idx="0"/>
            <a:endCxn id="359" idx="4"/>
          </p:cNvCxnSpPr>
          <p:nvPr/>
        </p:nvCxnSpPr>
        <p:spPr>
          <a:xfrm rot="16200000" flipV="1">
            <a:off x="2433736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5" name="直線矢印コネクタ 594"/>
          <p:cNvCxnSpPr>
            <a:stCxn id="581" idx="0"/>
            <a:endCxn id="361" idx="4"/>
          </p:cNvCxnSpPr>
          <p:nvPr/>
        </p:nvCxnSpPr>
        <p:spPr>
          <a:xfrm rot="16200000" flipV="1">
            <a:off x="2648050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6" name="直線矢印コネクタ 595"/>
          <p:cNvCxnSpPr>
            <a:stCxn id="581" idx="0"/>
            <a:endCxn id="360" idx="4"/>
          </p:cNvCxnSpPr>
          <p:nvPr/>
        </p:nvCxnSpPr>
        <p:spPr>
          <a:xfrm rot="16200000" flipV="1">
            <a:off x="2540893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7" name="直線矢印コネクタ 596"/>
          <p:cNvCxnSpPr>
            <a:stCxn id="581" idx="0"/>
            <a:endCxn id="363" idx="4"/>
          </p:cNvCxnSpPr>
          <p:nvPr/>
        </p:nvCxnSpPr>
        <p:spPr>
          <a:xfrm rot="5400000" flipH="1" flipV="1">
            <a:off x="2862364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8" name="直線矢印コネクタ 597"/>
          <p:cNvCxnSpPr>
            <a:stCxn id="581" idx="0"/>
            <a:endCxn id="362" idx="4"/>
          </p:cNvCxnSpPr>
          <p:nvPr/>
        </p:nvCxnSpPr>
        <p:spPr>
          <a:xfrm rot="16200000" flipV="1">
            <a:off x="2755207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9" name="直線矢印コネクタ 598"/>
          <p:cNvCxnSpPr>
            <a:stCxn id="582" idx="0"/>
            <a:endCxn id="358" idx="4"/>
          </p:cNvCxnSpPr>
          <p:nvPr/>
        </p:nvCxnSpPr>
        <p:spPr>
          <a:xfrm rot="16200000" flipV="1">
            <a:off x="2433736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0" name="直線矢印コネクタ 599"/>
          <p:cNvCxnSpPr>
            <a:stCxn id="582" idx="0"/>
            <a:endCxn id="359" idx="4"/>
          </p:cNvCxnSpPr>
          <p:nvPr/>
        </p:nvCxnSpPr>
        <p:spPr>
          <a:xfrm rot="16200000" flipV="1">
            <a:off x="2540893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1" name="直線矢印コネクタ 600"/>
          <p:cNvCxnSpPr>
            <a:stCxn id="582" idx="0"/>
            <a:endCxn id="361" idx="4"/>
          </p:cNvCxnSpPr>
          <p:nvPr/>
        </p:nvCxnSpPr>
        <p:spPr>
          <a:xfrm rot="16200000" flipV="1">
            <a:off x="2755207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2" name="直線矢印コネクタ 601"/>
          <p:cNvCxnSpPr>
            <a:stCxn id="582" idx="0"/>
            <a:endCxn id="360" idx="4"/>
          </p:cNvCxnSpPr>
          <p:nvPr/>
        </p:nvCxnSpPr>
        <p:spPr>
          <a:xfrm rot="16200000" flipV="1">
            <a:off x="2648050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3" name="直線矢印コネクタ 602"/>
          <p:cNvCxnSpPr>
            <a:stCxn id="582" idx="0"/>
            <a:endCxn id="363" idx="4"/>
          </p:cNvCxnSpPr>
          <p:nvPr/>
        </p:nvCxnSpPr>
        <p:spPr>
          <a:xfrm rot="16200000" flipV="1">
            <a:off x="2969521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4" name="直線矢印コネクタ 603"/>
          <p:cNvCxnSpPr>
            <a:stCxn id="582" idx="0"/>
            <a:endCxn id="362" idx="4"/>
          </p:cNvCxnSpPr>
          <p:nvPr/>
        </p:nvCxnSpPr>
        <p:spPr>
          <a:xfrm rot="16200000" flipV="1">
            <a:off x="2862364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5" name="直線矢印コネクタ 604"/>
          <p:cNvCxnSpPr>
            <a:stCxn id="583" idx="0"/>
            <a:endCxn id="358" idx="4"/>
          </p:cNvCxnSpPr>
          <p:nvPr/>
        </p:nvCxnSpPr>
        <p:spPr>
          <a:xfrm rot="16200000" flipV="1">
            <a:off x="2540893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6" name="直線矢印コネクタ 605"/>
          <p:cNvCxnSpPr>
            <a:stCxn id="583" idx="0"/>
            <a:endCxn id="359" idx="4"/>
          </p:cNvCxnSpPr>
          <p:nvPr/>
        </p:nvCxnSpPr>
        <p:spPr>
          <a:xfrm rot="16200000" flipV="1">
            <a:off x="2648050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7" name="直線矢印コネクタ 606"/>
          <p:cNvCxnSpPr>
            <a:stCxn id="583" idx="0"/>
            <a:endCxn id="361" idx="4"/>
          </p:cNvCxnSpPr>
          <p:nvPr/>
        </p:nvCxnSpPr>
        <p:spPr>
          <a:xfrm rot="16200000" flipV="1">
            <a:off x="2862364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8" name="直線矢印コネクタ 607"/>
          <p:cNvCxnSpPr>
            <a:stCxn id="583" idx="0"/>
            <a:endCxn id="360" idx="4"/>
          </p:cNvCxnSpPr>
          <p:nvPr/>
        </p:nvCxnSpPr>
        <p:spPr>
          <a:xfrm rot="16200000" flipV="1">
            <a:off x="2755207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9" name="直線矢印コネクタ 608"/>
          <p:cNvCxnSpPr>
            <a:stCxn id="583" idx="0"/>
            <a:endCxn id="363" idx="4"/>
          </p:cNvCxnSpPr>
          <p:nvPr/>
        </p:nvCxnSpPr>
        <p:spPr>
          <a:xfrm rot="16200000" flipV="1">
            <a:off x="3076678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0" name="直線矢印コネクタ 609"/>
          <p:cNvCxnSpPr>
            <a:stCxn id="583" idx="0"/>
            <a:endCxn id="362" idx="4"/>
          </p:cNvCxnSpPr>
          <p:nvPr/>
        </p:nvCxnSpPr>
        <p:spPr>
          <a:xfrm rot="16200000" flipV="1">
            <a:off x="2969521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1" name="直線矢印コネクタ 610"/>
          <p:cNvCxnSpPr>
            <a:stCxn id="584" idx="0"/>
            <a:endCxn id="358" idx="4"/>
          </p:cNvCxnSpPr>
          <p:nvPr/>
        </p:nvCxnSpPr>
        <p:spPr>
          <a:xfrm rot="16200000" flipV="1">
            <a:off x="2648050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2" name="直線矢印コネクタ 611"/>
          <p:cNvCxnSpPr>
            <a:stCxn id="584" idx="0"/>
            <a:endCxn id="359" idx="4"/>
          </p:cNvCxnSpPr>
          <p:nvPr/>
        </p:nvCxnSpPr>
        <p:spPr>
          <a:xfrm rot="16200000" flipV="1">
            <a:off x="2755207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3" name="直線矢印コネクタ 612"/>
          <p:cNvCxnSpPr>
            <a:stCxn id="584" idx="0"/>
            <a:endCxn id="361" idx="4"/>
          </p:cNvCxnSpPr>
          <p:nvPr/>
        </p:nvCxnSpPr>
        <p:spPr>
          <a:xfrm rot="16200000" flipV="1">
            <a:off x="2969521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4" name="直線矢印コネクタ 613"/>
          <p:cNvCxnSpPr>
            <a:stCxn id="584" idx="0"/>
            <a:endCxn id="360" idx="4"/>
          </p:cNvCxnSpPr>
          <p:nvPr/>
        </p:nvCxnSpPr>
        <p:spPr>
          <a:xfrm rot="16200000" flipV="1">
            <a:off x="2862364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5" name="直線矢印コネクタ 614"/>
          <p:cNvCxnSpPr>
            <a:stCxn id="584" idx="0"/>
            <a:endCxn id="363" idx="4"/>
          </p:cNvCxnSpPr>
          <p:nvPr/>
        </p:nvCxnSpPr>
        <p:spPr>
          <a:xfrm rot="16200000" flipV="1">
            <a:off x="3183835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6" name="直線矢印コネクタ 615"/>
          <p:cNvCxnSpPr>
            <a:stCxn id="584" idx="0"/>
            <a:endCxn id="362" idx="4"/>
          </p:cNvCxnSpPr>
          <p:nvPr/>
        </p:nvCxnSpPr>
        <p:spPr>
          <a:xfrm rot="16200000" flipV="1">
            <a:off x="3076678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7" name="直線矢印コネクタ 616"/>
          <p:cNvCxnSpPr>
            <a:stCxn id="585" idx="0"/>
            <a:endCxn id="358" idx="4"/>
          </p:cNvCxnSpPr>
          <p:nvPr/>
        </p:nvCxnSpPr>
        <p:spPr>
          <a:xfrm rot="16200000" flipV="1">
            <a:off x="2755207" y="4388585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8" name="直線矢印コネクタ 617"/>
          <p:cNvCxnSpPr>
            <a:stCxn id="585" idx="0"/>
            <a:endCxn id="359" idx="4"/>
          </p:cNvCxnSpPr>
          <p:nvPr/>
        </p:nvCxnSpPr>
        <p:spPr>
          <a:xfrm rot="16200000" flipV="1">
            <a:off x="2862364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9" name="直線矢印コネクタ 618"/>
          <p:cNvCxnSpPr>
            <a:stCxn id="585" idx="0"/>
            <a:endCxn id="361" idx="4"/>
          </p:cNvCxnSpPr>
          <p:nvPr/>
        </p:nvCxnSpPr>
        <p:spPr>
          <a:xfrm rot="16200000" flipV="1">
            <a:off x="3076678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0" name="直線矢印コネクタ 619"/>
          <p:cNvCxnSpPr>
            <a:stCxn id="585" idx="0"/>
            <a:endCxn id="360" idx="4"/>
          </p:cNvCxnSpPr>
          <p:nvPr/>
        </p:nvCxnSpPr>
        <p:spPr>
          <a:xfrm rot="16200000" flipV="1">
            <a:off x="2969521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1" name="直線矢印コネクタ 620"/>
          <p:cNvCxnSpPr>
            <a:stCxn id="585" idx="0"/>
            <a:endCxn id="363" idx="4"/>
          </p:cNvCxnSpPr>
          <p:nvPr/>
        </p:nvCxnSpPr>
        <p:spPr>
          <a:xfrm rot="16200000" flipV="1">
            <a:off x="3290992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2" name="直線矢印コネクタ 621"/>
          <p:cNvCxnSpPr>
            <a:stCxn id="585" idx="0"/>
            <a:endCxn id="362" idx="4"/>
          </p:cNvCxnSpPr>
          <p:nvPr/>
        </p:nvCxnSpPr>
        <p:spPr>
          <a:xfrm rot="16200000" flipV="1">
            <a:off x="3183835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3" name="直線矢印コネクタ 622"/>
          <p:cNvCxnSpPr>
            <a:stCxn id="581" idx="0"/>
            <a:endCxn id="364" idx="4"/>
          </p:cNvCxnSpPr>
          <p:nvPr/>
        </p:nvCxnSpPr>
        <p:spPr>
          <a:xfrm rot="5400000" flipH="1" flipV="1">
            <a:off x="2969521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4" name="直線矢印コネクタ 623"/>
          <p:cNvCxnSpPr>
            <a:stCxn id="581" idx="0"/>
            <a:endCxn id="364" idx="4"/>
          </p:cNvCxnSpPr>
          <p:nvPr/>
        </p:nvCxnSpPr>
        <p:spPr>
          <a:xfrm rot="5400000" flipH="1" flipV="1">
            <a:off x="2969521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5" name="直線矢印コネクタ 624"/>
          <p:cNvCxnSpPr>
            <a:stCxn id="582" idx="0"/>
            <a:endCxn id="364" idx="4"/>
          </p:cNvCxnSpPr>
          <p:nvPr/>
        </p:nvCxnSpPr>
        <p:spPr>
          <a:xfrm rot="5400000" flipH="1" flipV="1">
            <a:off x="3076678" y="5281536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6" name="直線矢印コネクタ 625"/>
          <p:cNvCxnSpPr>
            <a:stCxn id="583" idx="0"/>
            <a:endCxn id="364" idx="4"/>
          </p:cNvCxnSpPr>
          <p:nvPr/>
        </p:nvCxnSpPr>
        <p:spPr>
          <a:xfrm rot="16200000" flipV="1">
            <a:off x="3183835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7" name="直線矢印コネクタ 626"/>
          <p:cNvCxnSpPr>
            <a:stCxn id="584" idx="0"/>
            <a:endCxn id="364" idx="4"/>
          </p:cNvCxnSpPr>
          <p:nvPr/>
        </p:nvCxnSpPr>
        <p:spPr>
          <a:xfrm rot="16200000" flipV="1">
            <a:off x="3290992" y="5138684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8" name="直線矢印コネクタ 627"/>
          <p:cNvCxnSpPr>
            <a:stCxn id="585" idx="0"/>
            <a:endCxn id="364" idx="4"/>
          </p:cNvCxnSpPr>
          <p:nvPr/>
        </p:nvCxnSpPr>
        <p:spPr>
          <a:xfrm rot="16200000" flipV="1">
            <a:off x="3398149" y="5031527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9" name="直線矢印コネクタ 628"/>
          <p:cNvCxnSpPr>
            <a:stCxn id="586" idx="0"/>
            <a:endCxn id="358" idx="4"/>
          </p:cNvCxnSpPr>
          <p:nvPr/>
        </p:nvCxnSpPr>
        <p:spPr>
          <a:xfrm rot="16200000" flipV="1">
            <a:off x="2862364" y="4281428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0" name="直線矢印コネクタ 629"/>
          <p:cNvCxnSpPr>
            <a:stCxn id="586" idx="0"/>
            <a:endCxn id="359" idx="4"/>
          </p:cNvCxnSpPr>
          <p:nvPr/>
        </p:nvCxnSpPr>
        <p:spPr>
          <a:xfrm rot="16200000" flipV="1">
            <a:off x="2969521" y="4388585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1" name="直線矢印コネクタ 630"/>
          <p:cNvCxnSpPr>
            <a:stCxn id="586" idx="0"/>
            <a:endCxn id="361" idx="4"/>
          </p:cNvCxnSpPr>
          <p:nvPr/>
        </p:nvCxnSpPr>
        <p:spPr>
          <a:xfrm rot="16200000" flipV="1">
            <a:off x="3183835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2" name="直線矢印コネクタ 631"/>
          <p:cNvCxnSpPr>
            <a:stCxn id="586" idx="0"/>
            <a:endCxn id="360" idx="4"/>
          </p:cNvCxnSpPr>
          <p:nvPr/>
        </p:nvCxnSpPr>
        <p:spPr>
          <a:xfrm rot="16200000" flipV="1">
            <a:off x="3076678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3" name="直線矢印コネクタ 632"/>
          <p:cNvCxnSpPr>
            <a:stCxn id="586" idx="0"/>
            <a:endCxn id="363" idx="4"/>
          </p:cNvCxnSpPr>
          <p:nvPr/>
        </p:nvCxnSpPr>
        <p:spPr>
          <a:xfrm rot="16200000" flipV="1">
            <a:off x="3398149" y="4817213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4" name="直線矢印コネクタ 633"/>
          <p:cNvCxnSpPr>
            <a:stCxn id="586" idx="0"/>
            <a:endCxn id="362" idx="4"/>
          </p:cNvCxnSpPr>
          <p:nvPr/>
        </p:nvCxnSpPr>
        <p:spPr>
          <a:xfrm rot="16200000" flipV="1">
            <a:off x="3290992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5" name="直線矢印コネクタ 634"/>
          <p:cNvCxnSpPr>
            <a:stCxn id="583" idx="0"/>
            <a:endCxn id="364" idx="4"/>
          </p:cNvCxnSpPr>
          <p:nvPr/>
        </p:nvCxnSpPr>
        <p:spPr>
          <a:xfrm rot="16200000" flipV="1">
            <a:off x="3183835" y="5245841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6" name="直線矢印コネクタ 635"/>
          <p:cNvCxnSpPr>
            <a:stCxn id="586" idx="0"/>
            <a:endCxn id="364" idx="4"/>
          </p:cNvCxnSpPr>
          <p:nvPr/>
        </p:nvCxnSpPr>
        <p:spPr>
          <a:xfrm rot="16200000" flipV="1">
            <a:off x="3505306" y="4924370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7" name="直線矢印コネクタ 636"/>
          <p:cNvCxnSpPr>
            <a:stCxn id="580" idx="0"/>
            <a:endCxn id="352" idx="4"/>
          </p:cNvCxnSpPr>
          <p:nvPr/>
        </p:nvCxnSpPr>
        <p:spPr>
          <a:xfrm rot="16200000" flipV="1">
            <a:off x="1576496" y="4281412"/>
            <a:ext cx="776090" cy="207171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8" name="直線矢印コネクタ 637"/>
          <p:cNvCxnSpPr>
            <a:stCxn id="580" idx="0"/>
            <a:endCxn id="351" idx="4"/>
          </p:cNvCxnSpPr>
          <p:nvPr/>
        </p:nvCxnSpPr>
        <p:spPr>
          <a:xfrm rot="16200000" flipV="1">
            <a:off x="1469339" y="4174255"/>
            <a:ext cx="776090" cy="22860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9" name="直線矢印コネクタ 638"/>
          <p:cNvCxnSpPr>
            <a:stCxn id="580" idx="0"/>
            <a:endCxn id="354" idx="4"/>
          </p:cNvCxnSpPr>
          <p:nvPr/>
        </p:nvCxnSpPr>
        <p:spPr>
          <a:xfrm rot="16200000" flipV="1">
            <a:off x="1790810" y="4495726"/>
            <a:ext cx="776090" cy="16430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0" name="直線矢印コネクタ 639"/>
          <p:cNvCxnSpPr>
            <a:stCxn id="580" idx="0"/>
            <a:endCxn id="353" idx="4"/>
          </p:cNvCxnSpPr>
          <p:nvPr/>
        </p:nvCxnSpPr>
        <p:spPr>
          <a:xfrm rot="16200000" flipV="1">
            <a:off x="1683653" y="4388569"/>
            <a:ext cx="776090" cy="18573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1" name="直線矢印コネクタ 640"/>
          <p:cNvCxnSpPr>
            <a:stCxn id="580" idx="0"/>
            <a:endCxn id="356" idx="4"/>
          </p:cNvCxnSpPr>
          <p:nvPr/>
        </p:nvCxnSpPr>
        <p:spPr>
          <a:xfrm rot="16200000" flipV="1">
            <a:off x="2005124" y="4710040"/>
            <a:ext cx="776090" cy="1214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2" name="直線矢印コネクタ 641"/>
          <p:cNvCxnSpPr>
            <a:stCxn id="580" idx="0"/>
            <a:endCxn id="355" idx="4"/>
          </p:cNvCxnSpPr>
          <p:nvPr/>
        </p:nvCxnSpPr>
        <p:spPr>
          <a:xfrm rot="16200000" flipV="1">
            <a:off x="1897967" y="4602883"/>
            <a:ext cx="776090" cy="1428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3" name="直線矢印コネクタ 642"/>
          <p:cNvCxnSpPr>
            <a:stCxn id="581" idx="0"/>
            <a:endCxn id="352" idx="4"/>
          </p:cNvCxnSpPr>
          <p:nvPr/>
        </p:nvCxnSpPr>
        <p:spPr>
          <a:xfrm rot="16200000" flipV="1">
            <a:off x="1683637" y="4174271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4" name="直線矢印コネクタ 643"/>
          <p:cNvCxnSpPr>
            <a:stCxn id="581" idx="0"/>
            <a:endCxn id="351" idx="4"/>
          </p:cNvCxnSpPr>
          <p:nvPr/>
        </p:nvCxnSpPr>
        <p:spPr>
          <a:xfrm rot="16200000" flipV="1">
            <a:off x="1576480" y="4067114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5" name="直線矢印コネクタ 644"/>
          <p:cNvCxnSpPr>
            <a:stCxn id="581" idx="0"/>
            <a:endCxn id="354" idx="4"/>
          </p:cNvCxnSpPr>
          <p:nvPr/>
        </p:nvCxnSpPr>
        <p:spPr>
          <a:xfrm rot="16200000" flipV="1">
            <a:off x="1897951" y="4388585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6" name="直線矢印コネクタ 645"/>
          <p:cNvCxnSpPr>
            <a:stCxn id="581" idx="0"/>
            <a:endCxn id="353" idx="4"/>
          </p:cNvCxnSpPr>
          <p:nvPr/>
        </p:nvCxnSpPr>
        <p:spPr>
          <a:xfrm rot="16200000" flipV="1">
            <a:off x="1790794" y="4281428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7" name="直線矢印コネクタ 646"/>
          <p:cNvCxnSpPr>
            <a:stCxn id="581" idx="0"/>
            <a:endCxn id="356" idx="4"/>
          </p:cNvCxnSpPr>
          <p:nvPr/>
        </p:nvCxnSpPr>
        <p:spPr>
          <a:xfrm rot="16200000" flipV="1">
            <a:off x="2112265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8" name="直線矢印コネクタ 647"/>
          <p:cNvCxnSpPr>
            <a:stCxn id="581" idx="0"/>
            <a:endCxn id="355" idx="4"/>
          </p:cNvCxnSpPr>
          <p:nvPr/>
        </p:nvCxnSpPr>
        <p:spPr>
          <a:xfrm rot="16200000" flipV="1">
            <a:off x="2005108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9" name="直線矢印コネクタ 648"/>
          <p:cNvCxnSpPr>
            <a:stCxn id="582" idx="0"/>
            <a:endCxn id="352" idx="4"/>
          </p:cNvCxnSpPr>
          <p:nvPr/>
        </p:nvCxnSpPr>
        <p:spPr>
          <a:xfrm rot="16200000" flipV="1">
            <a:off x="1790794" y="4067114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0" name="直線矢印コネクタ 649"/>
          <p:cNvCxnSpPr>
            <a:stCxn id="582" idx="0"/>
            <a:endCxn id="351" idx="4"/>
          </p:cNvCxnSpPr>
          <p:nvPr/>
        </p:nvCxnSpPr>
        <p:spPr>
          <a:xfrm rot="16200000" flipV="1">
            <a:off x="1683637" y="3959957"/>
            <a:ext cx="776090" cy="2714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1" name="直線矢印コネクタ 650"/>
          <p:cNvCxnSpPr>
            <a:stCxn id="582" idx="0"/>
            <a:endCxn id="354" idx="4"/>
          </p:cNvCxnSpPr>
          <p:nvPr/>
        </p:nvCxnSpPr>
        <p:spPr>
          <a:xfrm rot="16200000" flipV="1">
            <a:off x="2005108" y="4281428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2" name="直線矢印コネクタ 651"/>
          <p:cNvCxnSpPr>
            <a:stCxn id="582" idx="0"/>
            <a:endCxn id="353" idx="4"/>
          </p:cNvCxnSpPr>
          <p:nvPr/>
        </p:nvCxnSpPr>
        <p:spPr>
          <a:xfrm rot="16200000" flipV="1">
            <a:off x="1897951" y="4174271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3" name="直線矢印コネクタ 652"/>
          <p:cNvCxnSpPr>
            <a:stCxn id="582" idx="0"/>
            <a:endCxn id="356" idx="4"/>
          </p:cNvCxnSpPr>
          <p:nvPr/>
        </p:nvCxnSpPr>
        <p:spPr>
          <a:xfrm rot="16200000" flipV="1">
            <a:off x="2219422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4" name="直線矢印コネクタ 653"/>
          <p:cNvCxnSpPr>
            <a:stCxn id="582" idx="0"/>
            <a:endCxn id="355" idx="4"/>
          </p:cNvCxnSpPr>
          <p:nvPr/>
        </p:nvCxnSpPr>
        <p:spPr>
          <a:xfrm rot="16200000" flipV="1">
            <a:off x="2112265" y="4388585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5" name="直線矢印コネクタ 654"/>
          <p:cNvCxnSpPr>
            <a:stCxn id="583" idx="0"/>
            <a:endCxn id="352" idx="4"/>
          </p:cNvCxnSpPr>
          <p:nvPr/>
        </p:nvCxnSpPr>
        <p:spPr>
          <a:xfrm rot="16200000" flipV="1">
            <a:off x="1897951" y="3959957"/>
            <a:ext cx="776090" cy="2714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6" name="直線矢印コネクタ 655"/>
          <p:cNvCxnSpPr>
            <a:stCxn id="583" idx="0"/>
            <a:endCxn id="351" idx="4"/>
          </p:cNvCxnSpPr>
          <p:nvPr/>
        </p:nvCxnSpPr>
        <p:spPr>
          <a:xfrm rot="16200000" flipV="1">
            <a:off x="1790794" y="3852800"/>
            <a:ext cx="776090" cy="29289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7" name="直線矢印コネクタ 656"/>
          <p:cNvCxnSpPr>
            <a:stCxn id="583" idx="0"/>
            <a:endCxn id="354" idx="4"/>
          </p:cNvCxnSpPr>
          <p:nvPr/>
        </p:nvCxnSpPr>
        <p:spPr>
          <a:xfrm rot="16200000" flipV="1">
            <a:off x="2112265" y="4174271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8" name="直線矢印コネクタ 657"/>
          <p:cNvCxnSpPr>
            <a:stCxn id="583" idx="0"/>
            <a:endCxn id="353" idx="4"/>
          </p:cNvCxnSpPr>
          <p:nvPr/>
        </p:nvCxnSpPr>
        <p:spPr>
          <a:xfrm rot="16200000" flipV="1">
            <a:off x="2005108" y="4067114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9" name="直線矢印コネクタ 658"/>
          <p:cNvCxnSpPr>
            <a:stCxn id="583" idx="0"/>
            <a:endCxn id="356" idx="4"/>
          </p:cNvCxnSpPr>
          <p:nvPr/>
        </p:nvCxnSpPr>
        <p:spPr>
          <a:xfrm rot="16200000" flipV="1">
            <a:off x="2326579" y="4388585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0" name="直線矢印コネクタ 659"/>
          <p:cNvCxnSpPr>
            <a:stCxn id="583" idx="0"/>
            <a:endCxn id="355" idx="4"/>
          </p:cNvCxnSpPr>
          <p:nvPr/>
        </p:nvCxnSpPr>
        <p:spPr>
          <a:xfrm rot="16200000" flipV="1">
            <a:off x="2219422" y="4281428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1" name="直線矢印コネクタ 660"/>
          <p:cNvCxnSpPr>
            <a:stCxn id="584" idx="0"/>
            <a:endCxn id="352" idx="4"/>
          </p:cNvCxnSpPr>
          <p:nvPr/>
        </p:nvCxnSpPr>
        <p:spPr>
          <a:xfrm rot="16200000" flipV="1">
            <a:off x="2005108" y="3852800"/>
            <a:ext cx="776090" cy="29289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2" name="直線矢印コネクタ 661"/>
          <p:cNvCxnSpPr>
            <a:stCxn id="584" idx="0"/>
            <a:endCxn id="351" idx="4"/>
          </p:cNvCxnSpPr>
          <p:nvPr/>
        </p:nvCxnSpPr>
        <p:spPr>
          <a:xfrm rot="16200000" flipV="1">
            <a:off x="1897951" y="3745643"/>
            <a:ext cx="776090" cy="31432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3" name="直線矢印コネクタ 662"/>
          <p:cNvCxnSpPr>
            <a:stCxn id="584" idx="0"/>
            <a:endCxn id="354" idx="4"/>
          </p:cNvCxnSpPr>
          <p:nvPr/>
        </p:nvCxnSpPr>
        <p:spPr>
          <a:xfrm rot="16200000" flipV="1">
            <a:off x="2219422" y="4067114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4" name="直線矢印コネクタ 663"/>
          <p:cNvCxnSpPr>
            <a:stCxn id="584" idx="0"/>
            <a:endCxn id="353" idx="4"/>
          </p:cNvCxnSpPr>
          <p:nvPr/>
        </p:nvCxnSpPr>
        <p:spPr>
          <a:xfrm rot="16200000" flipV="1">
            <a:off x="2112265" y="3959957"/>
            <a:ext cx="776090" cy="2714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5" name="直線矢印コネクタ 664"/>
          <p:cNvCxnSpPr>
            <a:stCxn id="584" idx="0"/>
            <a:endCxn id="356" idx="4"/>
          </p:cNvCxnSpPr>
          <p:nvPr/>
        </p:nvCxnSpPr>
        <p:spPr>
          <a:xfrm rot="16200000" flipV="1">
            <a:off x="2433736" y="4281428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6" name="直線矢印コネクタ 665"/>
          <p:cNvCxnSpPr>
            <a:stCxn id="584" idx="0"/>
            <a:endCxn id="355" idx="4"/>
          </p:cNvCxnSpPr>
          <p:nvPr/>
        </p:nvCxnSpPr>
        <p:spPr>
          <a:xfrm rot="16200000" flipV="1">
            <a:off x="2326579" y="4174271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7" name="直線矢印コネクタ 666"/>
          <p:cNvCxnSpPr>
            <a:stCxn id="585" idx="0"/>
            <a:endCxn id="352" idx="4"/>
          </p:cNvCxnSpPr>
          <p:nvPr/>
        </p:nvCxnSpPr>
        <p:spPr>
          <a:xfrm rot="16200000" flipV="1">
            <a:off x="2112265" y="3745643"/>
            <a:ext cx="776090" cy="31432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8" name="直線矢印コネクタ 667"/>
          <p:cNvCxnSpPr>
            <a:stCxn id="585" idx="0"/>
            <a:endCxn id="351" idx="4"/>
          </p:cNvCxnSpPr>
          <p:nvPr/>
        </p:nvCxnSpPr>
        <p:spPr>
          <a:xfrm rot="16200000" flipV="1">
            <a:off x="2005108" y="3638486"/>
            <a:ext cx="776090" cy="33575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9" name="直線矢印コネクタ 668"/>
          <p:cNvCxnSpPr>
            <a:stCxn id="585" idx="0"/>
            <a:endCxn id="354" idx="4"/>
          </p:cNvCxnSpPr>
          <p:nvPr/>
        </p:nvCxnSpPr>
        <p:spPr>
          <a:xfrm rot="16200000" flipV="1">
            <a:off x="2326579" y="3959957"/>
            <a:ext cx="776090" cy="2714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0" name="直線矢印コネクタ 669"/>
          <p:cNvCxnSpPr>
            <a:stCxn id="585" idx="0"/>
            <a:endCxn id="353" idx="4"/>
          </p:cNvCxnSpPr>
          <p:nvPr/>
        </p:nvCxnSpPr>
        <p:spPr>
          <a:xfrm rot="16200000" flipV="1">
            <a:off x="2219422" y="3852800"/>
            <a:ext cx="776090" cy="29289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1" name="直線矢印コネクタ 670"/>
          <p:cNvCxnSpPr>
            <a:stCxn id="585" idx="0"/>
            <a:endCxn id="356" idx="4"/>
          </p:cNvCxnSpPr>
          <p:nvPr/>
        </p:nvCxnSpPr>
        <p:spPr>
          <a:xfrm rot="16200000" flipV="1">
            <a:off x="2540893" y="4174271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2" name="直線矢印コネクタ 671"/>
          <p:cNvCxnSpPr>
            <a:stCxn id="585" idx="0"/>
            <a:endCxn id="355" idx="4"/>
          </p:cNvCxnSpPr>
          <p:nvPr/>
        </p:nvCxnSpPr>
        <p:spPr>
          <a:xfrm rot="16200000" flipV="1">
            <a:off x="2433736" y="4067114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3" name="直線矢印コネクタ 672"/>
          <p:cNvCxnSpPr>
            <a:stCxn id="581" idx="0"/>
            <a:endCxn id="357" idx="4"/>
          </p:cNvCxnSpPr>
          <p:nvPr/>
        </p:nvCxnSpPr>
        <p:spPr>
          <a:xfrm rot="16200000" flipV="1">
            <a:off x="2219422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4" name="直線矢印コネクタ 673"/>
          <p:cNvCxnSpPr>
            <a:stCxn id="581" idx="0"/>
            <a:endCxn id="357" idx="4"/>
          </p:cNvCxnSpPr>
          <p:nvPr/>
        </p:nvCxnSpPr>
        <p:spPr>
          <a:xfrm rot="16200000" flipV="1">
            <a:off x="2219422" y="4710056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5" name="直線矢印コネクタ 674"/>
          <p:cNvCxnSpPr>
            <a:stCxn id="582" idx="0"/>
            <a:endCxn id="357" idx="4"/>
          </p:cNvCxnSpPr>
          <p:nvPr/>
        </p:nvCxnSpPr>
        <p:spPr>
          <a:xfrm rot="16200000" flipV="1">
            <a:off x="2326579" y="4602899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6" name="直線矢印コネクタ 675"/>
          <p:cNvCxnSpPr>
            <a:stCxn id="583" idx="0"/>
            <a:endCxn id="357" idx="4"/>
          </p:cNvCxnSpPr>
          <p:nvPr/>
        </p:nvCxnSpPr>
        <p:spPr>
          <a:xfrm rot="16200000" flipV="1">
            <a:off x="2433736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7" name="直線矢印コネクタ 676"/>
          <p:cNvCxnSpPr>
            <a:stCxn id="584" idx="0"/>
            <a:endCxn id="357" idx="4"/>
          </p:cNvCxnSpPr>
          <p:nvPr/>
        </p:nvCxnSpPr>
        <p:spPr>
          <a:xfrm rot="16200000" flipV="1">
            <a:off x="2540893" y="4388585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8" name="直線矢印コネクタ 677"/>
          <p:cNvCxnSpPr>
            <a:stCxn id="585" idx="0"/>
            <a:endCxn id="357" idx="4"/>
          </p:cNvCxnSpPr>
          <p:nvPr/>
        </p:nvCxnSpPr>
        <p:spPr>
          <a:xfrm rot="16200000" flipV="1">
            <a:off x="2648050" y="4281428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9" name="直線矢印コネクタ 678"/>
          <p:cNvCxnSpPr>
            <a:stCxn id="586" idx="0"/>
            <a:endCxn id="352" idx="4"/>
          </p:cNvCxnSpPr>
          <p:nvPr/>
        </p:nvCxnSpPr>
        <p:spPr>
          <a:xfrm rot="16200000" flipV="1">
            <a:off x="2219422" y="3638486"/>
            <a:ext cx="776090" cy="33575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0" name="直線矢印コネクタ 679"/>
          <p:cNvCxnSpPr>
            <a:stCxn id="586" idx="0"/>
            <a:endCxn id="351" idx="4"/>
          </p:cNvCxnSpPr>
          <p:nvPr/>
        </p:nvCxnSpPr>
        <p:spPr>
          <a:xfrm rot="16200000" flipV="1">
            <a:off x="2112265" y="3531329"/>
            <a:ext cx="776090" cy="3571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1" name="直線矢印コネクタ 680"/>
          <p:cNvCxnSpPr>
            <a:stCxn id="586" idx="0"/>
            <a:endCxn id="354" idx="4"/>
          </p:cNvCxnSpPr>
          <p:nvPr/>
        </p:nvCxnSpPr>
        <p:spPr>
          <a:xfrm rot="16200000" flipV="1">
            <a:off x="2433736" y="3852800"/>
            <a:ext cx="776090" cy="29289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2" name="直線矢印コネクタ 681"/>
          <p:cNvCxnSpPr>
            <a:stCxn id="586" idx="0"/>
            <a:endCxn id="353" idx="4"/>
          </p:cNvCxnSpPr>
          <p:nvPr/>
        </p:nvCxnSpPr>
        <p:spPr>
          <a:xfrm rot="16200000" flipV="1">
            <a:off x="2326579" y="3745643"/>
            <a:ext cx="776090" cy="31432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3" name="直線矢印コネクタ 682"/>
          <p:cNvCxnSpPr>
            <a:stCxn id="586" idx="0"/>
            <a:endCxn id="356" idx="4"/>
          </p:cNvCxnSpPr>
          <p:nvPr/>
        </p:nvCxnSpPr>
        <p:spPr>
          <a:xfrm rot="16200000" flipV="1">
            <a:off x="2648050" y="4067114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4" name="直線矢印コネクタ 683"/>
          <p:cNvCxnSpPr>
            <a:stCxn id="586" idx="0"/>
            <a:endCxn id="355" idx="4"/>
          </p:cNvCxnSpPr>
          <p:nvPr/>
        </p:nvCxnSpPr>
        <p:spPr>
          <a:xfrm rot="16200000" flipV="1">
            <a:off x="2540893" y="3959957"/>
            <a:ext cx="776090" cy="2714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5" name="直線矢印コネクタ 684"/>
          <p:cNvCxnSpPr>
            <a:stCxn id="583" idx="0"/>
            <a:endCxn id="357" idx="4"/>
          </p:cNvCxnSpPr>
          <p:nvPr/>
        </p:nvCxnSpPr>
        <p:spPr>
          <a:xfrm rot="16200000" flipV="1">
            <a:off x="2433736" y="4495742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6" name="直線矢印コネクタ 685"/>
          <p:cNvCxnSpPr>
            <a:stCxn id="586" idx="0"/>
            <a:endCxn id="357" idx="4"/>
          </p:cNvCxnSpPr>
          <p:nvPr/>
        </p:nvCxnSpPr>
        <p:spPr>
          <a:xfrm rot="16200000" flipV="1">
            <a:off x="2755207" y="4174271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7" name="正方形/長方形 686"/>
          <p:cNvSpPr/>
          <p:nvPr/>
        </p:nvSpPr>
        <p:spPr>
          <a:xfrm>
            <a:off x="1357290" y="5776750"/>
            <a:ext cx="3071834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x[t-1]</a:t>
            </a:r>
            <a:endParaRPr kumimoji="1" lang="ja-JP" altLang="en-US" dirty="0"/>
          </a:p>
        </p:txBody>
      </p:sp>
      <p:sp>
        <p:nvSpPr>
          <p:cNvPr id="688" name="正方形/長方形 687"/>
          <p:cNvSpPr/>
          <p:nvPr/>
        </p:nvSpPr>
        <p:spPr>
          <a:xfrm>
            <a:off x="2286040" y="2214578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9" name="正方形/長方形 688"/>
          <p:cNvSpPr/>
          <p:nvPr/>
        </p:nvSpPr>
        <p:spPr>
          <a:xfrm>
            <a:off x="1928850" y="2214579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0" name="正方形/長方形 689"/>
          <p:cNvSpPr/>
          <p:nvPr/>
        </p:nvSpPr>
        <p:spPr>
          <a:xfrm>
            <a:off x="1571628" y="2214579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1" name="正方形/長方形 690"/>
          <p:cNvSpPr/>
          <p:nvPr/>
        </p:nvSpPr>
        <p:spPr>
          <a:xfrm>
            <a:off x="1785974" y="2286016"/>
            <a:ext cx="785818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692" name="上矢印 691"/>
          <p:cNvSpPr/>
          <p:nvPr/>
        </p:nvSpPr>
        <p:spPr>
          <a:xfrm rot="10800000">
            <a:off x="1428752" y="2643206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3" name="上矢印 692"/>
          <p:cNvSpPr/>
          <p:nvPr/>
        </p:nvSpPr>
        <p:spPr>
          <a:xfrm rot="10800000">
            <a:off x="1857380" y="2643206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4" name="上矢印 693"/>
          <p:cNvSpPr/>
          <p:nvPr/>
        </p:nvSpPr>
        <p:spPr>
          <a:xfrm rot="10800000">
            <a:off x="2286008" y="2643206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5" name="環状矢印 694"/>
          <p:cNvSpPr/>
          <p:nvPr/>
        </p:nvSpPr>
        <p:spPr>
          <a:xfrm>
            <a:off x="2571736" y="4357718"/>
            <a:ext cx="2214554" cy="2214554"/>
          </a:xfrm>
          <a:prstGeom prst="circularArrow">
            <a:avLst>
              <a:gd name="adj1" fmla="val 12584"/>
              <a:gd name="adj2" fmla="val 2217317"/>
              <a:gd name="adj3" fmla="val 526748"/>
              <a:gd name="adj4" fmla="val 15936815"/>
              <a:gd name="adj5" fmla="val 15976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96" name="テキスト ボックス 695"/>
          <p:cNvSpPr txBox="1"/>
          <p:nvPr/>
        </p:nvSpPr>
        <p:spPr>
          <a:xfrm>
            <a:off x="71406" y="1643050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Recurrent Networks </a:t>
            </a:r>
            <a:r>
              <a:rPr kumimoji="1"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kumimoji="1" lang="en-US" altLang="ja-JP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SRNs</a:t>
            </a:r>
            <a:r>
              <a:rPr kumimoji="1"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194" name="テキスト ボックス 1193"/>
          <p:cNvSpPr txBox="1"/>
          <p:nvPr/>
        </p:nvSpPr>
        <p:spPr>
          <a:xfrm>
            <a:off x="1714480" y="6182045"/>
            <a:ext cx="2143140" cy="461665"/>
          </a:xfrm>
          <a:prstGeom prst="rect">
            <a:avLst/>
          </a:prstGeom>
          <a:solidFill>
            <a:srgbClr val="FFFFFF">
              <a:alpha val="27059"/>
            </a:srgbClr>
          </a:solidFill>
          <a:effectLst>
            <a:outerShdw blurRad="50800" dist="50800" dir="5400000" sx="106000" sy="106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effectLst>
                  <a:outerShdw blurRad="38100" dist="63500" dir="2700000" algn="tl">
                    <a:schemeClr val="bg1"/>
                  </a:outerShdw>
                </a:effectLst>
              </a:rPr>
              <a:t>Context Layer</a:t>
            </a:r>
            <a:endParaRPr kumimoji="1" lang="ja-JP" altLang="en-US" sz="2400" dirty="0">
              <a:effectLst>
                <a:outerShdw blurRad="38100" dist="63500" dir="2700000" algn="tl">
                  <a:schemeClr val="bg1"/>
                </a:outerShdw>
              </a:effectLst>
            </a:endParaRPr>
          </a:p>
        </p:txBody>
      </p:sp>
      <p:sp>
        <p:nvSpPr>
          <p:cNvPr id="1195" name="テキスト ボックス 1194"/>
          <p:cNvSpPr txBox="1"/>
          <p:nvPr/>
        </p:nvSpPr>
        <p:spPr>
          <a:xfrm>
            <a:off x="4357686" y="6215082"/>
            <a:ext cx="4786314" cy="461665"/>
          </a:xfrm>
          <a:prstGeom prst="rect">
            <a:avLst/>
          </a:prstGeom>
          <a:solidFill>
            <a:srgbClr val="FFFFFF">
              <a:alpha val="27059"/>
            </a:srgbClr>
          </a:solidFill>
          <a:effectLst>
            <a:outerShdw blurRad="50800" dist="50800" dir="5400000" sx="106000" sy="106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400" u="sng" dirty="0" smtClean="0">
                <a:effectLst>
                  <a:outerShdw blurRad="38100" dist="63500" dir="2700000" algn="tl">
                    <a:schemeClr val="bg1"/>
                  </a:outerShdw>
                </a:effectLst>
              </a:rPr>
              <a:t>Proto</a:t>
            </a:r>
            <a:r>
              <a:rPr kumimoji="1" lang="en-US" altLang="ja-JP" sz="2400" dirty="0" smtClean="0">
                <a:effectLst>
                  <a:outerShdw blurRad="38100" dist="63500" dir="2700000" algn="tl">
                    <a:schemeClr val="bg1"/>
                  </a:outerShdw>
                </a:effectLst>
              </a:rPr>
              <a:t>-Predictive Representation</a:t>
            </a:r>
            <a:endParaRPr kumimoji="1" lang="ja-JP" altLang="en-US" sz="2400" dirty="0">
              <a:effectLst>
                <a:outerShdw blurRad="38100" dist="63500" dir="2700000" algn="tl">
                  <a:schemeClr val="bg1"/>
                </a:outerShdw>
              </a:effectLst>
            </a:endParaRPr>
          </a:p>
        </p:txBody>
      </p:sp>
      <p:sp>
        <p:nvSpPr>
          <p:cNvPr id="834" name="円/楕円 833"/>
          <p:cNvSpPr/>
          <p:nvPr/>
        </p:nvSpPr>
        <p:spPr>
          <a:xfrm>
            <a:off x="514350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835" name="円/楕円 834"/>
          <p:cNvSpPr/>
          <p:nvPr/>
        </p:nvSpPr>
        <p:spPr>
          <a:xfrm>
            <a:off x="535781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836" name="円/楕円 835"/>
          <p:cNvSpPr/>
          <p:nvPr/>
        </p:nvSpPr>
        <p:spPr>
          <a:xfrm>
            <a:off x="557213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837" name="円/楕円 836"/>
          <p:cNvSpPr/>
          <p:nvPr/>
        </p:nvSpPr>
        <p:spPr>
          <a:xfrm>
            <a:off x="578644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838" name="円/楕円 837"/>
          <p:cNvSpPr/>
          <p:nvPr/>
        </p:nvSpPr>
        <p:spPr>
          <a:xfrm>
            <a:off x="600076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839" name="正方形/長方形 838"/>
          <p:cNvSpPr/>
          <p:nvPr/>
        </p:nvSpPr>
        <p:spPr>
          <a:xfrm>
            <a:off x="6857985" y="4929198"/>
            <a:ext cx="428660" cy="4286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dirty="0"/>
          </a:p>
        </p:txBody>
      </p:sp>
      <p:sp>
        <p:nvSpPr>
          <p:cNvPr id="840" name="円/楕円 839"/>
          <p:cNvSpPr/>
          <p:nvPr/>
        </p:nvSpPr>
        <p:spPr>
          <a:xfrm>
            <a:off x="6215075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8</a:t>
            </a:r>
            <a:endParaRPr lang="ja-JP" altLang="en-US" baseline="30000" dirty="0"/>
          </a:p>
        </p:txBody>
      </p:sp>
      <p:sp>
        <p:nvSpPr>
          <p:cNvPr id="841" name="円/楕円 840"/>
          <p:cNvSpPr/>
          <p:nvPr/>
        </p:nvSpPr>
        <p:spPr>
          <a:xfrm>
            <a:off x="642938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842" name="円/楕円 841"/>
          <p:cNvSpPr/>
          <p:nvPr/>
        </p:nvSpPr>
        <p:spPr>
          <a:xfrm>
            <a:off x="664370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843" name="円/楕円 842"/>
          <p:cNvSpPr/>
          <p:nvPr/>
        </p:nvSpPr>
        <p:spPr>
          <a:xfrm>
            <a:off x="685801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844" name="円/楕円 843"/>
          <p:cNvSpPr/>
          <p:nvPr/>
        </p:nvSpPr>
        <p:spPr>
          <a:xfrm>
            <a:off x="707233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845" name="円/楕円 844"/>
          <p:cNvSpPr/>
          <p:nvPr/>
        </p:nvSpPr>
        <p:spPr>
          <a:xfrm>
            <a:off x="728664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846" name="円/楕円 845"/>
          <p:cNvSpPr/>
          <p:nvPr/>
        </p:nvSpPr>
        <p:spPr>
          <a:xfrm>
            <a:off x="750095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847" name="円/楕円 846"/>
          <p:cNvSpPr/>
          <p:nvPr/>
        </p:nvSpPr>
        <p:spPr>
          <a:xfrm>
            <a:off x="771527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848" name="円/楕円 847"/>
          <p:cNvSpPr/>
          <p:nvPr/>
        </p:nvSpPr>
        <p:spPr>
          <a:xfrm>
            <a:off x="7929587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16</a:t>
            </a:r>
            <a:endParaRPr lang="ja-JP" altLang="en-US" baseline="30000" dirty="0"/>
          </a:p>
        </p:txBody>
      </p:sp>
      <p:cxnSp>
        <p:nvCxnSpPr>
          <p:cNvPr id="849" name="直線矢印コネクタ 848"/>
          <p:cNvCxnSpPr>
            <a:stCxn id="839" idx="0"/>
            <a:endCxn id="842" idx="4"/>
          </p:cNvCxnSpPr>
          <p:nvPr/>
        </p:nvCxnSpPr>
        <p:spPr>
          <a:xfrm rot="16200000" flipV="1">
            <a:off x="6750849" y="4607732"/>
            <a:ext cx="428634" cy="2142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0" name="直線矢印コネクタ 849"/>
          <p:cNvCxnSpPr>
            <a:stCxn id="839" idx="0"/>
            <a:endCxn id="843" idx="4"/>
          </p:cNvCxnSpPr>
          <p:nvPr/>
        </p:nvCxnSpPr>
        <p:spPr>
          <a:xfrm rot="5400000" flipH="1" flipV="1">
            <a:off x="6858006" y="4714873"/>
            <a:ext cx="428634" cy="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1" name="直線矢印コネクタ 850"/>
          <p:cNvCxnSpPr>
            <a:stCxn id="839" idx="0"/>
            <a:endCxn id="845" idx="4"/>
          </p:cNvCxnSpPr>
          <p:nvPr/>
        </p:nvCxnSpPr>
        <p:spPr>
          <a:xfrm rot="5400000" flipH="1" flipV="1">
            <a:off x="7072320" y="4500559"/>
            <a:ext cx="428634" cy="4286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2" name="直線矢印コネクタ 851"/>
          <p:cNvCxnSpPr>
            <a:stCxn id="839" idx="0"/>
            <a:endCxn id="844" idx="4"/>
          </p:cNvCxnSpPr>
          <p:nvPr/>
        </p:nvCxnSpPr>
        <p:spPr>
          <a:xfrm rot="5400000" flipH="1" flipV="1">
            <a:off x="6965163" y="4607716"/>
            <a:ext cx="428634" cy="214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3" name="直線矢印コネクタ 852"/>
          <p:cNvCxnSpPr>
            <a:stCxn id="839" idx="0"/>
            <a:endCxn id="847" idx="4"/>
          </p:cNvCxnSpPr>
          <p:nvPr/>
        </p:nvCxnSpPr>
        <p:spPr>
          <a:xfrm rot="5400000" flipH="1" flipV="1">
            <a:off x="7286634" y="4286245"/>
            <a:ext cx="428634" cy="85727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4" name="直線矢印コネクタ 853"/>
          <p:cNvCxnSpPr>
            <a:stCxn id="839" idx="0"/>
            <a:endCxn id="846" idx="4"/>
          </p:cNvCxnSpPr>
          <p:nvPr/>
        </p:nvCxnSpPr>
        <p:spPr>
          <a:xfrm rot="5400000" flipH="1" flipV="1">
            <a:off x="7179477" y="4393402"/>
            <a:ext cx="428634" cy="64295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5" name="直線矢印コネクタ 854"/>
          <p:cNvCxnSpPr>
            <a:stCxn id="839" idx="0"/>
            <a:endCxn id="848" idx="4"/>
          </p:cNvCxnSpPr>
          <p:nvPr/>
        </p:nvCxnSpPr>
        <p:spPr>
          <a:xfrm rot="5400000" flipH="1" flipV="1">
            <a:off x="7393791" y="4179088"/>
            <a:ext cx="428634" cy="107158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6" name="直線矢印コネクタ 855"/>
          <p:cNvCxnSpPr>
            <a:stCxn id="839" idx="0"/>
            <a:endCxn id="835" idx="4"/>
          </p:cNvCxnSpPr>
          <p:nvPr/>
        </p:nvCxnSpPr>
        <p:spPr>
          <a:xfrm rot="16200000" flipV="1">
            <a:off x="6107907" y="3964790"/>
            <a:ext cx="428634" cy="15001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7" name="直線矢印コネクタ 856"/>
          <p:cNvCxnSpPr>
            <a:stCxn id="839" idx="0"/>
            <a:endCxn id="834" idx="4"/>
          </p:cNvCxnSpPr>
          <p:nvPr/>
        </p:nvCxnSpPr>
        <p:spPr>
          <a:xfrm rot="16200000" flipV="1">
            <a:off x="6000750" y="3857633"/>
            <a:ext cx="428634" cy="17144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8" name="直線矢印コネクタ 857"/>
          <p:cNvCxnSpPr>
            <a:stCxn id="839" idx="0"/>
            <a:endCxn id="837" idx="4"/>
          </p:cNvCxnSpPr>
          <p:nvPr/>
        </p:nvCxnSpPr>
        <p:spPr>
          <a:xfrm rot="16200000" flipV="1">
            <a:off x="6322221" y="4179104"/>
            <a:ext cx="428634" cy="10715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9" name="直線矢印コネクタ 858"/>
          <p:cNvCxnSpPr>
            <a:stCxn id="839" idx="0"/>
            <a:endCxn id="836" idx="4"/>
          </p:cNvCxnSpPr>
          <p:nvPr/>
        </p:nvCxnSpPr>
        <p:spPr>
          <a:xfrm rot="16200000" flipV="1">
            <a:off x="6215064" y="4071947"/>
            <a:ext cx="428634" cy="12858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0" name="直線矢印コネクタ 859"/>
          <p:cNvCxnSpPr>
            <a:stCxn id="839" idx="0"/>
            <a:endCxn id="840" idx="4"/>
          </p:cNvCxnSpPr>
          <p:nvPr/>
        </p:nvCxnSpPr>
        <p:spPr>
          <a:xfrm rot="16200000" flipV="1">
            <a:off x="6536535" y="4393418"/>
            <a:ext cx="428634" cy="6429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1" name="直線矢印コネクタ 860"/>
          <p:cNvCxnSpPr>
            <a:stCxn id="839" idx="0"/>
            <a:endCxn id="838" idx="4"/>
          </p:cNvCxnSpPr>
          <p:nvPr/>
        </p:nvCxnSpPr>
        <p:spPr>
          <a:xfrm rot="16200000" flipV="1">
            <a:off x="6429378" y="4286261"/>
            <a:ext cx="428634" cy="8572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2" name="直線矢印コネクタ 861"/>
          <p:cNvCxnSpPr>
            <a:stCxn id="839" idx="0"/>
            <a:endCxn id="841" idx="4"/>
          </p:cNvCxnSpPr>
          <p:nvPr/>
        </p:nvCxnSpPr>
        <p:spPr>
          <a:xfrm rot="16200000" flipV="1">
            <a:off x="6643692" y="4500575"/>
            <a:ext cx="428634" cy="4286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3" name="円/楕円 862"/>
          <p:cNvSpPr/>
          <p:nvPr/>
        </p:nvSpPr>
        <p:spPr>
          <a:xfrm>
            <a:off x="6929455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864" name="円/楕円 863"/>
          <p:cNvSpPr/>
          <p:nvPr/>
        </p:nvSpPr>
        <p:spPr>
          <a:xfrm>
            <a:off x="7000893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865" name="円/楕円 864"/>
          <p:cNvSpPr/>
          <p:nvPr/>
        </p:nvSpPr>
        <p:spPr>
          <a:xfrm>
            <a:off x="7072331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866" name="円/楕円 865"/>
          <p:cNvSpPr/>
          <p:nvPr/>
        </p:nvSpPr>
        <p:spPr>
          <a:xfrm>
            <a:off x="7143769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867" name="円/楕円 866"/>
          <p:cNvSpPr/>
          <p:nvPr/>
        </p:nvSpPr>
        <p:spPr>
          <a:xfrm>
            <a:off x="7215207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868" name="円/楕円 867"/>
          <p:cNvSpPr/>
          <p:nvPr/>
        </p:nvSpPr>
        <p:spPr>
          <a:xfrm>
            <a:off x="7286645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881" name="円/楕円 880"/>
          <p:cNvSpPr/>
          <p:nvPr/>
        </p:nvSpPr>
        <p:spPr>
          <a:xfrm>
            <a:off x="7358083" y="4929223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cxnSp>
        <p:nvCxnSpPr>
          <p:cNvPr id="882" name="直線矢印コネクタ 881"/>
          <p:cNvCxnSpPr>
            <a:stCxn id="863" idx="0"/>
            <a:endCxn id="842" idx="4"/>
          </p:cNvCxnSpPr>
          <p:nvPr/>
        </p:nvCxnSpPr>
        <p:spPr>
          <a:xfrm rot="16200000" flipV="1">
            <a:off x="6786564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3" name="直線矢印コネクタ 882"/>
          <p:cNvCxnSpPr>
            <a:stCxn id="863" idx="0"/>
            <a:endCxn id="843" idx="4"/>
          </p:cNvCxnSpPr>
          <p:nvPr/>
        </p:nvCxnSpPr>
        <p:spPr>
          <a:xfrm rot="16200000" flipV="1">
            <a:off x="6893721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4" name="直線矢印コネクタ 883"/>
          <p:cNvCxnSpPr>
            <a:stCxn id="863" idx="0"/>
            <a:endCxn id="845" idx="4"/>
          </p:cNvCxnSpPr>
          <p:nvPr/>
        </p:nvCxnSpPr>
        <p:spPr>
          <a:xfrm rot="5400000" flipH="1" flipV="1">
            <a:off x="7108035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5" name="直線矢印コネクタ 884"/>
          <p:cNvCxnSpPr>
            <a:stCxn id="863" idx="0"/>
            <a:endCxn id="844" idx="4"/>
          </p:cNvCxnSpPr>
          <p:nvPr/>
        </p:nvCxnSpPr>
        <p:spPr>
          <a:xfrm rot="5400000" flipH="1" flipV="1">
            <a:off x="7000878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6" name="直線矢印コネクタ 885"/>
          <p:cNvCxnSpPr>
            <a:stCxn id="863" idx="0"/>
            <a:endCxn id="847" idx="4"/>
          </p:cNvCxnSpPr>
          <p:nvPr/>
        </p:nvCxnSpPr>
        <p:spPr>
          <a:xfrm rot="5400000" flipH="1" flipV="1">
            <a:off x="7322349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5" name="直線矢印コネクタ 894"/>
          <p:cNvCxnSpPr>
            <a:stCxn id="863" idx="0"/>
            <a:endCxn id="846" idx="4"/>
          </p:cNvCxnSpPr>
          <p:nvPr/>
        </p:nvCxnSpPr>
        <p:spPr>
          <a:xfrm rot="5400000" flipH="1" flipV="1">
            <a:off x="7215192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6" name="直線矢印コネクタ 895"/>
          <p:cNvCxnSpPr>
            <a:stCxn id="864" idx="0"/>
            <a:endCxn id="842" idx="4"/>
          </p:cNvCxnSpPr>
          <p:nvPr/>
        </p:nvCxnSpPr>
        <p:spPr>
          <a:xfrm rot="16200000" flipV="1">
            <a:off x="6822283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7" name="直線矢印コネクタ 896"/>
          <p:cNvCxnSpPr>
            <a:stCxn id="864" idx="0"/>
            <a:endCxn id="843" idx="4"/>
          </p:cNvCxnSpPr>
          <p:nvPr/>
        </p:nvCxnSpPr>
        <p:spPr>
          <a:xfrm rot="16200000" flipV="1">
            <a:off x="6929440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8" name="直線矢印コネクタ 897"/>
          <p:cNvCxnSpPr>
            <a:stCxn id="864" idx="0"/>
            <a:endCxn id="845" idx="4"/>
          </p:cNvCxnSpPr>
          <p:nvPr/>
        </p:nvCxnSpPr>
        <p:spPr>
          <a:xfrm rot="5400000" flipH="1" flipV="1">
            <a:off x="7143754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9" name="直線矢印コネクタ 898"/>
          <p:cNvCxnSpPr>
            <a:stCxn id="864" idx="0"/>
            <a:endCxn id="844" idx="4"/>
          </p:cNvCxnSpPr>
          <p:nvPr/>
        </p:nvCxnSpPr>
        <p:spPr>
          <a:xfrm rot="5400000" flipH="1" flipV="1">
            <a:off x="7036597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0" name="直線矢印コネクタ 899"/>
          <p:cNvCxnSpPr>
            <a:stCxn id="864" idx="0"/>
            <a:endCxn id="847" idx="4"/>
          </p:cNvCxnSpPr>
          <p:nvPr/>
        </p:nvCxnSpPr>
        <p:spPr>
          <a:xfrm rot="5400000" flipH="1" flipV="1">
            <a:off x="7358068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1" name="直線矢印コネクタ 900"/>
          <p:cNvCxnSpPr>
            <a:stCxn id="864" idx="0"/>
            <a:endCxn id="846" idx="4"/>
          </p:cNvCxnSpPr>
          <p:nvPr/>
        </p:nvCxnSpPr>
        <p:spPr>
          <a:xfrm rot="5400000" flipH="1" flipV="1">
            <a:off x="7250911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2" name="直線矢印コネクタ 901"/>
          <p:cNvCxnSpPr>
            <a:stCxn id="865" idx="0"/>
            <a:endCxn id="842" idx="4"/>
          </p:cNvCxnSpPr>
          <p:nvPr/>
        </p:nvCxnSpPr>
        <p:spPr>
          <a:xfrm rot="16200000" flipV="1">
            <a:off x="6858002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3" name="直線矢印コネクタ 902"/>
          <p:cNvCxnSpPr>
            <a:stCxn id="865" idx="0"/>
            <a:endCxn id="843" idx="4"/>
          </p:cNvCxnSpPr>
          <p:nvPr/>
        </p:nvCxnSpPr>
        <p:spPr>
          <a:xfrm rot="16200000" flipV="1">
            <a:off x="6965159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4" name="直線矢印コネクタ 903"/>
          <p:cNvCxnSpPr>
            <a:stCxn id="865" idx="0"/>
            <a:endCxn id="845" idx="4"/>
          </p:cNvCxnSpPr>
          <p:nvPr/>
        </p:nvCxnSpPr>
        <p:spPr>
          <a:xfrm rot="5400000" flipH="1" flipV="1">
            <a:off x="7179473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5" name="直線矢印コネクタ 904"/>
          <p:cNvCxnSpPr>
            <a:stCxn id="865" idx="0"/>
            <a:endCxn id="844" idx="4"/>
          </p:cNvCxnSpPr>
          <p:nvPr/>
        </p:nvCxnSpPr>
        <p:spPr>
          <a:xfrm rot="5400000" flipH="1" flipV="1">
            <a:off x="7072316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6" name="直線矢印コネクタ 905"/>
          <p:cNvCxnSpPr>
            <a:stCxn id="865" idx="0"/>
            <a:endCxn id="847" idx="4"/>
          </p:cNvCxnSpPr>
          <p:nvPr/>
        </p:nvCxnSpPr>
        <p:spPr>
          <a:xfrm rot="5400000" flipH="1" flipV="1">
            <a:off x="7393787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7" name="直線矢印コネクタ 906"/>
          <p:cNvCxnSpPr>
            <a:stCxn id="865" idx="0"/>
            <a:endCxn id="846" idx="4"/>
          </p:cNvCxnSpPr>
          <p:nvPr/>
        </p:nvCxnSpPr>
        <p:spPr>
          <a:xfrm rot="5400000" flipH="1" flipV="1">
            <a:off x="7286630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8" name="直線矢印コネクタ 907"/>
          <p:cNvCxnSpPr>
            <a:stCxn id="866" idx="0"/>
            <a:endCxn id="842" idx="4"/>
          </p:cNvCxnSpPr>
          <p:nvPr/>
        </p:nvCxnSpPr>
        <p:spPr>
          <a:xfrm rot="16200000" flipV="1">
            <a:off x="6893721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9" name="直線矢印コネクタ 908"/>
          <p:cNvCxnSpPr>
            <a:stCxn id="866" idx="0"/>
            <a:endCxn id="843" idx="4"/>
          </p:cNvCxnSpPr>
          <p:nvPr/>
        </p:nvCxnSpPr>
        <p:spPr>
          <a:xfrm rot="16200000" flipV="1">
            <a:off x="7000878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0" name="直線矢印コネクタ 909"/>
          <p:cNvCxnSpPr>
            <a:stCxn id="866" idx="0"/>
            <a:endCxn id="845" idx="4"/>
          </p:cNvCxnSpPr>
          <p:nvPr/>
        </p:nvCxnSpPr>
        <p:spPr>
          <a:xfrm rot="5400000" flipH="1" flipV="1">
            <a:off x="7215192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1" name="直線矢印コネクタ 910"/>
          <p:cNvCxnSpPr>
            <a:stCxn id="866" idx="0"/>
            <a:endCxn id="844" idx="4"/>
          </p:cNvCxnSpPr>
          <p:nvPr/>
        </p:nvCxnSpPr>
        <p:spPr>
          <a:xfrm rot="16200000" flipV="1">
            <a:off x="7108035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2" name="直線矢印コネクタ 911"/>
          <p:cNvCxnSpPr>
            <a:stCxn id="866" idx="0"/>
            <a:endCxn id="847" idx="4"/>
          </p:cNvCxnSpPr>
          <p:nvPr/>
        </p:nvCxnSpPr>
        <p:spPr>
          <a:xfrm rot="5400000" flipH="1" flipV="1">
            <a:off x="7429506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3" name="直線矢印コネクタ 912"/>
          <p:cNvCxnSpPr>
            <a:stCxn id="866" idx="0"/>
            <a:endCxn id="846" idx="4"/>
          </p:cNvCxnSpPr>
          <p:nvPr/>
        </p:nvCxnSpPr>
        <p:spPr>
          <a:xfrm rot="5400000" flipH="1" flipV="1">
            <a:off x="7322349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4" name="直線矢印コネクタ 913"/>
          <p:cNvCxnSpPr>
            <a:stCxn id="867" idx="0"/>
            <a:endCxn id="842" idx="4"/>
          </p:cNvCxnSpPr>
          <p:nvPr/>
        </p:nvCxnSpPr>
        <p:spPr>
          <a:xfrm rot="16200000" flipV="1">
            <a:off x="6929440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5" name="直線矢印コネクタ 914"/>
          <p:cNvCxnSpPr>
            <a:stCxn id="867" idx="0"/>
            <a:endCxn id="843" idx="4"/>
          </p:cNvCxnSpPr>
          <p:nvPr/>
        </p:nvCxnSpPr>
        <p:spPr>
          <a:xfrm rot="16200000" flipV="1">
            <a:off x="7036597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6" name="直線矢印コネクタ 915"/>
          <p:cNvCxnSpPr>
            <a:stCxn id="867" idx="0"/>
            <a:endCxn id="845" idx="4"/>
          </p:cNvCxnSpPr>
          <p:nvPr/>
        </p:nvCxnSpPr>
        <p:spPr>
          <a:xfrm rot="5400000" flipH="1" flipV="1">
            <a:off x="7250911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7" name="直線矢印コネクタ 916"/>
          <p:cNvCxnSpPr>
            <a:stCxn id="867" idx="0"/>
            <a:endCxn id="844" idx="4"/>
          </p:cNvCxnSpPr>
          <p:nvPr/>
        </p:nvCxnSpPr>
        <p:spPr>
          <a:xfrm rot="16200000" flipV="1">
            <a:off x="7143754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8" name="直線矢印コネクタ 917"/>
          <p:cNvCxnSpPr>
            <a:stCxn id="867" idx="0"/>
            <a:endCxn id="847" idx="4"/>
          </p:cNvCxnSpPr>
          <p:nvPr/>
        </p:nvCxnSpPr>
        <p:spPr>
          <a:xfrm rot="5400000" flipH="1" flipV="1">
            <a:off x="7465225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9" name="直線矢印コネクタ 918"/>
          <p:cNvCxnSpPr>
            <a:stCxn id="867" idx="0"/>
            <a:endCxn id="846" idx="4"/>
          </p:cNvCxnSpPr>
          <p:nvPr/>
        </p:nvCxnSpPr>
        <p:spPr>
          <a:xfrm rot="5400000" flipH="1" flipV="1">
            <a:off x="7358068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0" name="直線矢印コネクタ 919"/>
          <p:cNvCxnSpPr>
            <a:stCxn id="868" idx="0"/>
            <a:endCxn id="842" idx="4"/>
          </p:cNvCxnSpPr>
          <p:nvPr/>
        </p:nvCxnSpPr>
        <p:spPr>
          <a:xfrm rot="16200000" flipV="1">
            <a:off x="6965159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1" name="直線矢印コネクタ 920"/>
          <p:cNvCxnSpPr>
            <a:stCxn id="868" idx="0"/>
            <a:endCxn id="843" idx="4"/>
          </p:cNvCxnSpPr>
          <p:nvPr/>
        </p:nvCxnSpPr>
        <p:spPr>
          <a:xfrm rot="16200000" flipV="1">
            <a:off x="7072316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2" name="直線矢印コネクタ 921"/>
          <p:cNvCxnSpPr>
            <a:stCxn id="868" idx="0"/>
            <a:endCxn id="845" idx="4"/>
          </p:cNvCxnSpPr>
          <p:nvPr/>
        </p:nvCxnSpPr>
        <p:spPr>
          <a:xfrm rot="5400000" flipH="1" flipV="1">
            <a:off x="7286630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3" name="直線矢印コネクタ 922"/>
          <p:cNvCxnSpPr>
            <a:stCxn id="868" idx="0"/>
            <a:endCxn id="844" idx="4"/>
          </p:cNvCxnSpPr>
          <p:nvPr/>
        </p:nvCxnSpPr>
        <p:spPr>
          <a:xfrm rot="16200000" flipV="1">
            <a:off x="7179473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4" name="直線矢印コネクタ 923"/>
          <p:cNvCxnSpPr>
            <a:stCxn id="868" idx="0"/>
            <a:endCxn id="847" idx="4"/>
          </p:cNvCxnSpPr>
          <p:nvPr/>
        </p:nvCxnSpPr>
        <p:spPr>
          <a:xfrm rot="5400000" flipH="1" flipV="1">
            <a:off x="7500944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5" name="直線矢印コネクタ 924"/>
          <p:cNvCxnSpPr>
            <a:stCxn id="868" idx="0"/>
            <a:endCxn id="846" idx="4"/>
          </p:cNvCxnSpPr>
          <p:nvPr/>
        </p:nvCxnSpPr>
        <p:spPr>
          <a:xfrm rot="5400000" flipH="1" flipV="1">
            <a:off x="7393787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6" name="直線矢印コネクタ 925"/>
          <p:cNvCxnSpPr>
            <a:stCxn id="864" idx="0"/>
            <a:endCxn id="848" idx="4"/>
          </p:cNvCxnSpPr>
          <p:nvPr/>
        </p:nvCxnSpPr>
        <p:spPr>
          <a:xfrm rot="5400000" flipH="1" flipV="1">
            <a:off x="7465225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7" name="直線矢印コネクタ 926"/>
          <p:cNvCxnSpPr>
            <a:stCxn id="864" idx="0"/>
            <a:endCxn id="848" idx="4"/>
          </p:cNvCxnSpPr>
          <p:nvPr/>
        </p:nvCxnSpPr>
        <p:spPr>
          <a:xfrm rot="5400000" flipH="1" flipV="1">
            <a:off x="7465225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8" name="直線矢印コネクタ 927"/>
          <p:cNvCxnSpPr>
            <a:stCxn id="865" idx="0"/>
            <a:endCxn id="848" idx="4"/>
          </p:cNvCxnSpPr>
          <p:nvPr/>
        </p:nvCxnSpPr>
        <p:spPr>
          <a:xfrm rot="5400000" flipH="1" flipV="1">
            <a:off x="7500944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9" name="直線矢印コネクタ 928"/>
          <p:cNvCxnSpPr>
            <a:stCxn id="866" idx="0"/>
            <a:endCxn id="848" idx="4"/>
          </p:cNvCxnSpPr>
          <p:nvPr/>
        </p:nvCxnSpPr>
        <p:spPr>
          <a:xfrm rot="5400000" flipH="1" flipV="1">
            <a:off x="7536663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0" name="直線矢印コネクタ 929"/>
          <p:cNvCxnSpPr>
            <a:stCxn id="867" idx="0"/>
            <a:endCxn id="848" idx="4"/>
          </p:cNvCxnSpPr>
          <p:nvPr/>
        </p:nvCxnSpPr>
        <p:spPr>
          <a:xfrm rot="5400000" flipH="1" flipV="1">
            <a:off x="7572382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1" name="直線矢印コネクタ 930"/>
          <p:cNvCxnSpPr>
            <a:stCxn id="868" idx="0"/>
            <a:endCxn id="848" idx="4"/>
          </p:cNvCxnSpPr>
          <p:nvPr/>
        </p:nvCxnSpPr>
        <p:spPr>
          <a:xfrm rot="5400000" flipH="1" flipV="1">
            <a:off x="7608101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2" name="直線矢印コネクタ 931"/>
          <p:cNvCxnSpPr>
            <a:stCxn id="881" idx="0"/>
            <a:endCxn id="842" idx="4"/>
          </p:cNvCxnSpPr>
          <p:nvPr/>
        </p:nvCxnSpPr>
        <p:spPr>
          <a:xfrm rot="16200000" flipV="1">
            <a:off x="7000878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3" name="直線矢印コネクタ 932"/>
          <p:cNvCxnSpPr>
            <a:stCxn id="881" idx="0"/>
            <a:endCxn id="843" idx="4"/>
          </p:cNvCxnSpPr>
          <p:nvPr/>
        </p:nvCxnSpPr>
        <p:spPr>
          <a:xfrm rot="16200000" flipV="1">
            <a:off x="7108035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4" name="直線矢印コネクタ 933"/>
          <p:cNvCxnSpPr>
            <a:stCxn id="881" idx="0"/>
            <a:endCxn id="845" idx="4"/>
          </p:cNvCxnSpPr>
          <p:nvPr/>
        </p:nvCxnSpPr>
        <p:spPr>
          <a:xfrm rot="16200000" flipV="1">
            <a:off x="7322349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5" name="直線矢印コネクタ 934"/>
          <p:cNvCxnSpPr>
            <a:stCxn id="881" idx="0"/>
            <a:endCxn id="844" idx="4"/>
          </p:cNvCxnSpPr>
          <p:nvPr/>
        </p:nvCxnSpPr>
        <p:spPr>
          <a:xfrm rot="16200000" flipV="1">
            <a:off x="7215192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6" name="直線矢印コネクタ 935"/>
          <p:cNvCxnSpPr>
            <a:stCxn id="881" idx="0"/>
            <a:endCxn id="847" idx="4"/>
          </p:cNvCxnSpPr>
          <p:nvPr/>
        </p:nvCxnSpPr>
        <p:spPr>
          <a:xfrm rot="5400000" flipH="1" flipV="1">
            <a:off x="7536663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7" name="直線矢印コネクタ 936"/>
          <p:cNvCxnSpPr>
            <a:stCxn id="881" idx="0"/>
            <a:endCxn id="846" idx="4"/>
          </p:cNvCxnSpPr>
          <p:nvPr/>
        </p:nvCxnSpPr>
        <p:spPr>
          <a:xfrm rot="5400000" flipH="1" flipV="1">
            <a:off x="7429506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8" name="直線矢印コネクタ 937"/>
          <p:cNvCxnSpPr>
            <a:stCxn id="866" idx="0"/>
            <a:endCxn id="848" idx="4"/>
          </p:cNvCxnSpPr>
          <p:nvPr/>
        </p:nvCxnSpPr>
        <p:spPr>
          <a:xfrm rot="5400000" flipH="1" flipV="1">
            <a:off x="7536663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1" name="直線矢印コネクタ 950"/>
          <p:cNvCxnSpPr>
            <a:stCxn id="881" idx="0"/>
            <a:endCxn id="848" idx="4"/>
          </p:cNvCxnSpPr>
          <p:nvPr/>
        </p:nvCxnSpPr>
        <p:spPr>
          <a:xfrm rot="5400000" flipH="1" flipV="1">
            <a:off x="7643820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2" name="直線矢印コネクタ 951"/>
          <p:cNvCxnSpPr>
            <a:stCxn id="863" idx="0"/>
            <a:endCxn id="835" idx="4"/>
          </p:cNvCxnSpPr>
          <p:nvPr/>
        </p:nvCxnSpPr>
        <p:spPr>
          <a:xfrm rot="16200000" flipV="1">
            <a:off x="6143622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3" name="直線矢印コネクタ 952"/>
          <p:cNvCxnSpPr>
            <a:stCxn id="863" idx="0"/>
            <a:endCxn id="834" idx="4"/>
          </p:cNvCxnSpPr>
          <p:nvPr/>
        </p:nvCxnSpPr>
        <p:spPr>
          <a:xfrm rot="16200000" flipV="1">
            <a:off x="6036465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4" name="直線矢印コネクタ 953"/>
          <p:cNvCxnSpPr>
            <a:stCxn id="863" idx="0"/>
            <a:endCxn id="837" idx="4"/>
          </p:cNvCxnSpPr>
          <p:nvPr/>
        </p:nvCxnSpPr>
        <p:spPr>
          <a:xfrm rot="16200000" flipV="1">
            <a:off x="6357936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5" name="直線矢印コネクタ 954"/>
          <p:cNvCxnSpPr>
            <a:stCxn id="863" idx="0"/>
            <a:endCxn id="836" idx="4"/>
          </p:cNvCxnSpPr>
          <p:nvPr/>
        </p:nvCxnSpPr>
        <p:spPr>
          <a:xfrm rot="16200000" flipV="1">
            <a:off x="6250779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6" name="直線矢印コネクタ 955"/>
          <p:cNvCxnSpPr>
            <a:stCxn id="863" idx="0"/>
            <a:endCxn id="840" idx="4"/>
          </p:cNvCxnSpPr>
          <p:nvPr/>
        </p:nvCxnSpPr>
        <p:spPr>
          <a:xfrm rot="16200000" flipV="1">
            <a:off x="6572250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5" name="直線矢印コネクタ 964"/>
          <p:cNvCxnSpPr>
            <a:stCxn id="863" idx="0"/>
            <a:endCxn id="838" idx="4"/>
          </p:cNvCxnSpPr>
          <p:nvPr/>
        </p:nvCxnSpPr>
        <p:spPr>
          <a:xfrm rot="16200000" flipV="1">
            <a:off x="6465093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6" name="直線矢印コネクタ 965"/>
          <p:cNvCxnSpPr>
            <a:stCxn id="864" idx="0"/>
            <a:endCxn id="835" idx="4"/>
          </p:cNvCxnSpPr>
          <p:nvPr/>
        </p:nvCxnSpPr>
        <p:spPr>
          <a:xfrm rot="16200000" flipV="1">
            <a:off x="6179341" y="3893357"/>
            <a:ext cx="428659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7" name="直線矢印コネクタ 966"/>
          <p:cNvCxnSpPr>
            <a:stCxn id="864" idx="0"/>
            <a:endCxn id="834" idx="4"/>
          </p:cNvCxnSpPr>
          <p:nvPr/>
        </p:nvCxnSpPr>
        <p:spPr>
          <a:xfrm rot="16200000" flipV="1">
            <a:off x="6072184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8" name="直線矢印コネクタ 967"/>
          <p:cNvCxnSpPr>
            <a:stCxn id="864" idx="0"/>
            <a:endCxn id="837" idx="4"/>
          </p:cNvCxnSpPr>
          <p:nvPr/>
        </p:nvCxnSpPr>
        <p:spPr>
          <a:xfrm rot="16200000" flipV="1">
            <a:off x="6393655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9" name="直線矢印コネクタ 968"/>
          <p:cNvCxnSpPr>
            <a:stCxn id="864" idx="0"/>
            <a:endCxn id="836" idx="4"/>
          </p:cNvCxnSpPr>
          <p:nvPr/>
        </p:nvCxnSpPr>
        <p:spPr>
          <a:xfrm rot="16200000" flipV="1">
            <a:off x="6286498" y="4000514"/>
            <a:ext cx="428659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0" name="直線矢印コネクタ 969"/>
          <p:cNvCxnSpPr>
            <a:stCxn id="864" idx="0"/>
            <a:endCxn id="840" idx="4"/>
          </p:cNvCxnSpPr>
          <p:nvPr/>
        </p:nvCxnSpPr>
        <p:spPr>
          <a:xfrm rot="16200000" flipV="1">
            <a:off x="6607969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1" name="直線矢印コネクタ 970"/>
          <p:cNvCxnSpPr>
            <a:stCxn id="864" idx="0"/>
            <a:endCxn id="838" idx="4"/>
          </p:cNvCxnSpPr>
          <p:nvPr/>
        </p:nvCxnSpPr>
        <p:spPr>
          <a:xfrm rot="16200000" flipV="1">
            <a:off x="6500812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2" name="直線矢印コネクタ 971"/>
          <p:cNvCxnSpPr>
            <a:stCxn id="865" idx="0"/>
            <a:endCxn id="835" idx="4"/>
          </p:cNvCxnSpPr>
          <p:nvPr/>
        </p:nvCxnSpPr>
        <p:spPr>
          <a:xfrm rot="16200000" flipV="1">
            <a:off x="6215060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4" name="直線矢印コネクタ 973"/>
          <p:cNvCxnSpPr>
            <a:stCxn id="865" idx="0"/>
            <a:endCxn id="834" idx="4"/>
          </p:cNvCxnSpPr>
          <p:nvPr/>
        </p:nvCxnSpPr>
        <p:spPr>
          <a:xfrm rot="16200000" flipV="1">
            <a:off x="6107903" y="3750481"/>
            <a:ext cx="428659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6" name="直線矢印コネクタ 1195"/>
          <p:cNvCxnSpPr>
            <a:stCxn id="865" idx="0"/>
            <a:endCxn id="837" idx="4"/>
          </p:cNvCxnSpPr>
          <p:nvPr/>
        </p:nvCxnSpPr>
        <p:spPr>
          <a:xfrm rot="16200000" flipV="1">
            <a:off x="6429374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7" name="直線矢印コネクタ 1196"/>
          <p:cNvCxnSpPr>
            <a:stCxn id="865" idx="0"/>
            <a:endCxn id="836" idx="4"/>
          </p:cNvCxnSpPr>
          <p:nvPr/>
        </p:nvCxnSpPr>
        <p:spPr>
          <a:xfrm rot="16200000" flipV="1">
            <a:off x="6322217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8" name="直線矢印コネクタ 1197"/>
          <p:cNvCxnSpPr>
            <a:stCxn id="865" idx="0"/>
            <a:endCxn id="840" idx="4"/>
          </p:cNvCxnSpPr>
          <p:nvPr/>
        </p:nvCxnSpPr>
        <p:spPr>
          <a:xfrm rot="16200000" flipV="1">
            <a:off x="6643688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9" name="直線矢印コネクタ 1198"/>
          <p:cNvCxnSpPr>
            <a:stCxn id="865" idx="0"/>
            <a:endCxn id="838" idx="4"/>
          </p:cNvCxnSpPr>
          <p:nvPr/>
        </p:nvCxnSpPr>
        <p:spPr>
          <a:xfrm rot="16200000" flipV="1">
            <a:off x="6536531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0" name="直線矢印コネクタ 1199"/>
          <p:cNvCxnSpPr>
            <a:stCxn id="866" idx="0"/>
            <a:endCxn id="835" idx="4"/>
          </p:cNvCxnSpPr>
          <p:nvPr/>
        </p:nvCxnSpPr>
        <p:spPr>
          <a:xfrm rot="16200000" flipV="1">
            <a:off x="6250779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1" name="直線矢印コネクタ 1200"/>
          <p:cNvCxnSpPr>
            <a:stCxn id="866" idx="0"/>
            <a:endCxn id="834" idx="4"/>
          </p:cNvCxnSpPr>
          <p:nvPr/>
        </p:nvCxnSpPr>
        <p:spPr>
          <a:xfrm rot="16200000" flipV="1">
            <a:off x="6143622" y="3714762"/>
            <a:ext cx="428659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2" name="直線矢印コネクタ 1201"/>
          <p:cNvCxnSpPr>
            <a:stCxn id="866" idx="0"/>
            <a:endCxn id="837" idx="4"/>
          </p:cNvCxnSpPr>
          <p:nvPr/>
        </p:nvCxnSpPr>
        <p:spPr>
          <a:xfrm rot="16200000" flipV="1">
            <a:off x="6465093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3" name="直線矢印コネクタ 1202"/>
          <p:cNvCxnSpPr>
            <a:stCxn id="866" idx="0"/>
            <a:endCxn id="836" idx="4"/>
          </p:cNvCxnSpPr>
          <p:nvPr/>
        </p:nvCxnSpPr>
        <p:spPr>
          <a:xfrm rot="16200000" flipV="1">
            <a:off x="6357936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4" name="直線矢印コネクタ 1203"/>
          <p:cNvCxnSpPr>
            <a:stCxn id="866" idx="0"/>
            <a:endCxn id="840" idx="4"/>
          </p:cNvCxnSpPr>
          <p:nvPr/>
        </p:nvCxnSpPr>
        <p:spPr>
          <a:xfrm rot="16200000" flipV="1">
            <a:off x="6679407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5" name="直線矢印コネクタ 1204"/>
          <p:cNvCxnSpPr>
            <a:stCxn id="866" idx="0"/>
            <a:endCxn id="838" idx="4"/>
          </p:cNvCxnSpPr>
          <p:nvPr/>
        </p:nvCxnSpPr>
        <p:spPr>
          <a:xfrm rot="16200000" flipV="1">
            <a:off x="6572250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6" name="直線矢印コネクタ 1205"/>
          <p:cNvCxnSpPr>
            <a:stCxn id="867" idx="0"/>
            <a:endCxn id="835" idx="4"/>
          </p:cNvCxnSpPr>
          <p:nvPr/>
        </p:nvCxnSpPr>
        <p:spPr>
          <a:xfrm rot="16200000" flipV="1">
            <a:off x="6286498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7" name="直線矢印コネクタ 1206"/>
          <p:cNvCxnSpPr>
            <a:stCxn id="867" idx="0"/>
            <a:endCxn id="834" idx="4"/>
          </p:cNvCxnSpPr>
          <p:nvPr/>
        </p:nvCxnSpPr>
        <p:spPr>
          <a:xfrm rot="16200000" flipV="1">
            <a:off x="6179341" y="3679043"/>
            <a:ext cx="428659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8" name="直線矢印コネクタ 1207"/>
          <p:cNvCxnSpPr>
            <a:stCxn id="867" idx="0"/>
            <a:endCxn id="837" idx="4"/>
          </p:cNvCxnSpPr>
          <p:nvPr/>
        </p:nvCxnSpPr>
        <p:spPr>
          <a:xfrm rot="16200000" flipV="1">
            <a:off x="6500812" y="4000514"/>
            <a:ext cx="428659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9" name="直線矢印コネクタ 1208"/>
          <p:cNvCxnSpPr>
            <a:stCxn id="867" idx="0"/>
            <a:endCxn id="836" idx="4"/>
          </p:cNvCxnSpPr>
          <p:nvPr/>
        </p:nvCxnSpPr>
        <p:spPr>
          <a:xfrm rot="16200000" flipV="1">
            <a:off x="6393655" y="3893357"/>
            <a:ext cx="428659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0" name="直線矢印コネクタ 1209"/>
          <p:cNvCxnSpPr>
            <a:stCxn id="867" idx="0"/>
            <a:endCxn id="840" idx="4"/>
          </p:cNvCxnSpPr>
          <p:nvPr/>
        </p:nvCxnSpPr>
        <p:spPr>
          <a:xfrm rot="16200000" flipV="1">
            <a:off x="6715126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1" name="直線矢印コネクタ 1210"/>
          <p:cNvCxnSpPr>
            <a:stCxn id="867" idx="0"/>
            <a:endCxn id="838" idx="4"/>
          </p:cNvCxnSpPr>
          <p:nvPr/>
        </p:nvCxnSpPr>
        <p:spPr>
          <a:xfrm rot="16200000" flipV="1">
            <a:off x="6607969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2" name="直線矢印コネクタ 1211"/>
          <p:cNvCxnSpPr>
            <a:stCxn id="868" idx="0"/>
            <a:endCxn id="835" idx="4"/>
          </p:cNvCxnSpPr>
          <p:nvPr/>
        </p:nvCxnSpPr>
        <p:spPr>
          <a:xfrm rot="16200000" flipV="1">
            <a:off x="6322217" y="3750481"/>
            <a:ext cx="428659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3" name="直線矢印コネクタ 1212"/>
          <p:cNvCxnSpPr>
            <a:stCxn id="868" idx="0"/>
            <a:endCxn id="834" idx="4"/>
          </p:cNvCxnSpPr>
          <p:nvPr/>
        </p:nvCxnSpPr>
        <p:spPr>
          <a:xfrm rot="16200000" flipV="1">
            <a:off x="6215060" y="3643324"/>
            <a:ext cx="428659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4" name="直線矢印コネクタ 1213"/>
          <p:cNvCxnSpPr>
            <a:stCxn id="868" idx="0"/>
            <a:endCxn id="837" idx="4"/>
          </p:cNvCxnSpPr>
          <p:nvPr/>
        </p:nvCxnSpPr>
        <p:spPr>
          <a:xfrm rot="16200000" flipV="1">
            <a:off x="6536531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5" name="直線矢印コネクタ 1214"/>
          <p:cNvCxnSpPr>
            <a:stCxn id="868" idx="0"/>
            <a:endCxn id="836" idx="4"/>
          </p:cNvCxnSpPr>
          <p:nvPr/>
        </p:nvCxnSpPr>
        <p:spPr>
          <a:xfrm rot="16200000" flipV="1">
            <a:off x="6429374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6" name="直線矢印コネクタ 1215"/>
          <p:cNvCxnSpPr>
            <a:stCxn id="868" idx="0"/>
            <a:endCxn id="840" idx="4"/>
          </p:cNvCxnSpPr>
          <p:nvPr/>
        </p:nvCxnSpPr>
        <p:spPr>
          <a:xfrm rot="16200000" flipV="1">
            <a:off x="6750845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7" name="直線矢印コネクタ 1216"/>
          <p:cNvCxnSpPr>
            <a:stCxn id="868" idx="0"/>
            <a:endCxn id="838" idx="4"/>
          </p:cNvCxnSpPr>
          <p:nvPr/>
        </p:nvCxnSpPr>
        <p:spPr>
          <a:xfrm rot="16200000" flipV="1">
            <a:off x="6643688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8" name="直線矢印コネクタ 1217"/>
          <p:cNvCxnSpPr>
            <a:stCxn id="864" idx="0"/>
            <a:endCxn id="841" idx="4"/>
          </p:cNvCxnSpPr>
          <p:nvPr/>
        </p:nvCxnSpPr>
        <p:spPr>
          <a:xfrm rot="16200000" flipV="1">
            <a:off x="6715126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9" name="直線矢印コネクタ 1218"/>
          <p:cNvCxnSpPr>
            <a:stCxn id="864" idx="0"/>
            <a:endCxn id="841" idx="4"/>
          </p:cNvCxnSpPr>
          <p:nvPr/>
        </p:nvCxnSpPr>
        <p:spPr>
          <a:xfrm rot="16200000" flipV="1">
            <a:off x="6715126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0" name="直線矢印コネクタ 1219"/>
          <p:cNvCxnSpPr>
            <a:stCxn id="865" idx="0"/>
            <a:endCxn id="841" idx="4"/>
          </p:cNvCxnSpPr>
          <p:nvPr/>
        </p:nvCxnSpPr>
        <p:spPr>
          <a:xfrm rot="16200000" flipV="1">
            <a:off x="6750845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1" name="直線矢印コネクタ 1220"/>
          <p:cNvCxnSpPr>
            <a:stCxn id="866" idx="0"/>
            <a:endCxn id="841" idx="4"/>
          </p:cNvCxnSpPr>
          <p:nvPr/>
        </p:nvCxnSpPr>
        <p:spPr>
          <a:xfrm rot="16200000" flipV="1">
            <a:off x="6786564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2" name="直線矢印コネクタ 1221"/>
          <p:cNvCxnSpPr>
            <a:stCxn id="867" idx="0"/>
            <a:endCxn id="841" idx="4"/>
          </p:cNvCxnSpPr>
          <p:nvPr/>
        </p:nvCxnSpPr>
        <p:spPr>
          <a:xfrm rot="16200000" flipV="1">
            <a:off x="6822283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3" name="直線矢印コネクタ 1222"/>
          <p:cNvCxnSpPr>
            <a:stCxn id="868" idx="0"/>
            <a:endCxn id="841" idx="4"/>
          </p:cNvCxnSpPr>
          <p:nvPr/>
        </p:nvCxnSpPr>
        <p:spPr>
          <a:xfrm rot="16200000" flipV="1">
            <a:off x="6858002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4" name="直線矢印コネクタ 1223"/>
          <p:cNvCxnSpPr>
            <a:stCxn id="881" idx="0"/>
            <a:endCxn id="835" idx="4"/>
          </p:cNvCxnSpPr>
          <p:nvPr/>
        </p:nvCxnSpPr>
        <p:spPr>
          <a:xfrm rot="16200000" flipV="1">
            <a:off x="6357936" y="3714762"/>
            <a:ext cx="428659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5" name="直線矢印コネクタ 1224"/>
          <p:cNvCxnSpPr>
            <a:stCxn id="881" idx="0"/>
            <a:endCxn id="834" idx="4"/>
          </p:cNvCxnSpPr>
          <p:nvPr/>
        </p:nvCxnSpPr>
        <p:spPr>
          <a:xfrm rot="16200000" flipV="1">
            <a:off x="6250779" y="3607605"/>
            <a:ext cx="428659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6" name="直線矢印コネクタ 1225"/>
          <p:cNvCxnSpPr>
            <a:stCxn id="881" idx="0"/>
            <a:endCxn id="837" idx="4"/>
          </p:cNvCxnSpPr>
          <p:nvPr/>
        </p:nvCxnSpPr>
        <p:spPr>
          <a:xfrm rot="16200000" flipV="1">
            <a:off x="6572250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7" name="直線矢印コネクタ 1226"/>
          <p:cNvCxnSpPr>
            <a:stCxn id="881" idx="0"/>
            <a:endCxn id="836" idx="4"/>
          </p:cNvCxnSpPr>
          <p:nvPr/>
        </p:nvCxnSpPr>
        <p:spPr>
          <a:xfrm rot="16200000" flipV="1">
            <a:off x="6465093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8" name="直線矢印コネクタ 1227"/>
          <p:cNvCxnSpPr>
            <a:stCxn id="881" idx="0"/>
            <a:endCxn id="840" idx="4"/>
          </p:cNvCxnSpPr>
          <p:nvPr/>
        </p:nvCxnSpPr>
        <p:spPr>
          <a:xfrm rot="16200000" flipV="1">
            <a:off x="6786564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9" name="直線矢印コネクタ 1228"/>
          <p:cNvCxnSpPr>
            <a:stCxn id="881" idx="0"/>
            <a:endCxn id="838" idx="4"/>
          </p:cNvCxnSpPr>
          <p:nvPr/>
        </p:nvCxnSpPr>
        <p:spPr>
          <a:xfrm rot="16200000" flipV="1">
            <a:off x="6679407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0" name="直線矢印コネクタ 1229"/>
          <p:cNvCxnSpPr>
            <a:stCxn id="866" idx="0"/>
            <a:endCxn id="841" idx="4"/>
          </p:cNvCxnSpPr>
          <p:nvPr/>
        </p:nvCxnSpPr>
        <p:spPr>
          <a:xfrm rot="16200000" flipV="1">
            <a:off x="6786564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1" name="直線矢印コネクタ 1230"/>
          <p:cNvCxnSpPr>
            <a:stCxn id="881" idx="0"/>
            <a:endCxn id="841" idx="4"/>
          </p:cNvCxnSpPr>
          <p:nvPr/>
        </p:nvCxnSpPr>
        <p:spPr>
          <a:xfrm rot="16200000" flipV="1">
            <a:off x="6893721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2" name="円/楕円 1231"/>
          <p:cNvSpPr/>
          <p:nvPr/>
        </p:nvSpPr>
        <p:spPr>
          <a:xfrm>
            <a:off x="7429521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233" name="円/楕円 1232"/>
          <p:cNvSpPr/>
          <p:nvPr/>
        </p:nvSpPr>
        <p:spPr>
          <a:xfrm>
            <a:off x="7500959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234" name="円/楕円 1233"/>
          <p:cNvSpPr/>
          <p:nvPr/>
        </p:nvSpPr>
        <p:spPr>
          <a:xfrm>
            <a:off x="7572397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235" name="円/楕円 1234"/>
          <p:cNvSpPr/>
          <p:nvPr/>
        </p:nvSpPr>
        <p:spPr>
          <a:xfrm>
            <a:off x="7643835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236" name="円/楕円 1235"/>
          <p:cNvSpPr/>
          <p:nvPr/>
        </p:nvSpPr>
        <p:spPr>
          <a:xfrm>
            <a:off x="7715273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237" name="円/楕円 1236"/>
          <p:cNvSpPr/>
          <p:nvPr/>
        </p:nvSpPr>
        <p:spPr>
          <a:xfrm>
            <a:off x="7786711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baseline="30000" dirty="0"/>
          </a:p>
        </p:txBody>
      </p:sp>
      <p:cxnSp>
        <p:nvCxnSpPr>
          <p:cNvPr id="1238" name="直線矢印コネクタ 1237"/>
          <p:cNvCxnSpPr>
            <a:stCxn id="1232" idx="0"/>
            <a:endCxn id="842" idx="4"/>
          </p:cNvCxnSpPr>
          <p:nvPr/>
        </p:nvCxnSpPr>
        <p:spPr>
          <a:xfrm rot="16200000" flipV="1">
            <a:off x="7036597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9" name="直線矢印コネクタ 1238"/>
          <p:cNvCxnSpPr>
            <a:stCxn id="1232" idx="0"/>
            <a:endCxn id="843" idx="4"/>
          </p:cNvCxnSpPr>
          <p:nvPr/>
        </p:nvCxnSpPr>
        <p:spPr>
          <a:xfrm rot="16200000" flipV="1">
            <a:off x="7143754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0" name="直線矢印コネクタ 1239"/>
          <p:cNvCxnSpPr>
            <a:stCxn id="1232" idx="0"/>
            <a:endCxn id="845" idx="4"/>
          </p:cNvCxnSpPr>
          <p:nvPr/>
        </p:nvCxnSpPr>
        <p:spPr>
          <a:xfrm rot="16200000" flipV="1">
            <a:off x="7358068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1" name="直線矢印コネクタ 1240"/>
          <p:cNvCxnSpPr>
            <a:stCxn id="1232" idx="0"/>
            <a:endCxn id="844" idx="4"/>
          </p:cNvCxnSpPr>
          <p:nvPr/>
        </p:nvCxnSpPr>
        <p:spPr>
          <a:xfrm rot="16200000" flipV="1">
            <a:off x="7250911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2" name="直線矢印コネクタ 1241"/>
          <p:cNvCxnSpPr>
            <a:stCxn id="1232" idx="0"/>
            <a:endCxn id="847" idx="4"/>
          </p:cNvCxnSpPr>
          <p:nvPr/>
        </p:nvCxnSpPr>
        <p:spPr>
          <a:xfrm rot="5400000" flipH="1" flipV="1">
            <a:off x="7572382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3" name="直線矢印コネクタ 1242"/>
          <p:cNvCxnSpPr>
            <a:stCxn id="1232" idx="0"/>
            <a:endCxn id="846" idx="4"/>
          </p:cNvCxnSpPr>
          <p:nvPr/>
        </p:nvCxnSpPr>
        <p:spPr>
          <a:xfrm rot="5400000" flipH="1" flipV="1">
            <a:off x="7465225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4" name="直線矢印コネクタ 1243"/>
          <p:cNvCxnSpPr>
            <a:stCxn id="1233" idx="0"/>
            <a:endCxn id="842" idx="4"/>
          </p:cNvCxnSpPr>
          <p:nvPr/>
        </p:nvCxnSpPr>
        <p:spPr>
          <a:xfrm rot="16200000" flipV="1">
            <a:off x="7072316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5" name="直線矢印コネクタ 1244"/>
          <p:cNvCxnSpPr>
            <a:stCxn id="1233" idx="0"/>
            <a:endCxn id="843" idx="4"/>
          </p:cNvCxnSpPr>
          <p:nvPr/>
        </p:nvCxnSpPr>
        <p:spPr>
          <a:xfrm rot="16200000" flipV="1">
            <a:off x="7179473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6" name="直線矢印コネクタ 1245"/>
          <p:cNvCxnSpPr>
            <a:stCxn id="1233" idx="0"/>
            <a:endCxn id="845" idx="4"/>
          </p:cNvCxnSpPr>
          <p:nvPr/>
        </p:nvCxnSpPr>
        <p:spPr>
          <a:xfrm rot="16200000" flipV="1">
            <a:off x="7393787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7" name="直線矢印コネクタ 1246"/>
          <p:cNvCxnSpPr>
            <a:stCxn id="1233" idx="0"/>
            <a:endCxn id="844" idx="4"/>
          </p:cNvCxnSpPr>
          <p:nvPr/>
        </p:nvCxnSpPr>
        <p:spPr>
          <a:xfrm rot="16200000" flipV="1">
            <a:off x="7286630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8" name="直線矢印コネクタ 1247"/>
          <p:cNvCxnSpPr>
            <a:stCxn id="1233" idx="0"/>
            <a:endCxn id="847" idx="4"/>
          </p:cNvCxnSpPr>
          <p:nvPr/>
        </p:nvCxnSpPr>
        <p:spPr>
          <a:xfrm rot="5400000" flipH="1" flipV="1">
            <a:off x="7608101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9" name="直線矢印コネクタ 1248"/>
          <p:cNvCxnSpPr>
            <a:stCxn id="1233" idx="0"/>
            <a:endCxn id="846" idx="4"/>
          </p:cNvCxnSpPr>
          <p:nvPr/>
        </p:nvCxnSpPr>
        <p:spPr>
          <a:xfrm rot="5400000" flipH="1" flipV="1">
            <a:off x="7500944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0" name="直線矢印コネクタ 1249"/>
          <p:cNvCxnSpPr>
            <a:stCxn id="1234" idx="0"/>
            <a:endCxn id="842" idx="4"/>
          </p:cNvCxnSpPr>
          <p:nvPr/>
        </p:nvCxnSpPr>
        <p:spPr>
          <a:xfrm rot="16200000" flipV="1">
            <a:off x="7108035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1" name="直線矢印コネクタ 1250"/>
          <p:cNvCxnSpPr>
            <a:stCxn id="1234" idx="0"/>
            <a:endCxn id="843" idx="4"/>
          </p:cNvCxnSpPr>
          <p:nvPr/>
        </p:nvCxnSpPr>
        <p:spPr>
          <a:xfrm rot="16200000" flipV="1">
            <a:off x="7215192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2" name="直線矢印コネクタ 1251"/>
          <p:cNvCxnSpPr>
            <a:stCxn id="1234" idx="0"/>
            <a:endCxn id="845" idx="4"/>
          </p:cNvCxnSpPr>
          <p:nvPr/>
        </p:nvCxnSpPr>
        <p:spPr>
          <a:xfrm rot="16200000" flipV="1">
            <a:off x="7429506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3" name="直線矢印コネクタ 1252"/>
          <p:cNvCxnSpPr>
            <a:stCxn id="1234" idx="0"/>
            <a:endCxn id="844" idx="4"/>
          </p:cNvCxnSpPr>
          <p:nvPr/>
        </p:nvCxnSpPr>
        <p:spPr>
          <a:xfrm rot="16200000" flipV="1">
            <a:off x="7322349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4" name="直線矢印コネクタ 1253"/>
          <p:cNvCxnSpPr>
            <a:stCxn id="1234" idx="0"/>
            <a:endCxn id="847" idx="4"/>
          </p:cNvCxnSpPr>
          <p:nvPr/>
        </p:nvCxnSpPr>
        <p:spPr>
          <a:xfrm rot="5400000" flipH="1" flipV="1">
            <a:off x="7643820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5" name="直線矢印コネクタ 1254"/>
          <p:cNvCxnSpPr>
            <a:stCxn id="1234" idx="0"/>
            <a:endCxn id="846" idx="4"/>
          </p:cNvCxnSpPr>
          <p:nvPr/>
        </p:nvCxnSpPr>
        <p:spPr>
          <a:xfrm rot="16200000" flipV="1">
            <a:off x="7536663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6" name="直線矢印コネクタ 1255"/>
          <p:cNvCxnSpPr>
            <a:stCxn id="1235" idx="0"/>
            <a:endCxn id="842" idx="4"/>
          </p:cNvCxnSpPr>
          <p:nvPr/>
        </p:nvCxnSpPr>
        <p:spPr>
          <a:xfrm rot="16200000" flipV="1">
            <a:off x="7143754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7" name="直線矢印コネクタ 1256"/>
          <p:cNvCxnSpPr>
            <a:stCxn id="1235" idx="0"/>
            <a:endCxn id="843" idx="4"/>
          </p:cNvCxnSpPr>
          <p:nvPr/>
        </p:nvCxnSpPr>
        <p:spPr>
          <a:xfrm rot="16200000" flipV="1">
            <a:off x="7250911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8" name="直線矢印コネクタ 1257"/>
          <p:cNvCxnSpPr>
            <a:stCxn id="1235" idx="0"/>
            <a:endCxn id="845" idx="4"/>
          </p:cNvCxnSpPr>
          <p:nvPr/>
        </p:nvCxnSpPr>
        <p:spPr>
          <a:xfrm rot="16200000" flipV="1">
            <a:off x="7465225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9" name="直線矢印コネクタ 1258"/>
          <p:cNvCxnSpPr>
            <a:stCxn id="1235" idx="0"/>
            <a:endCxn id="844" idx="4"/>
          </p:cNvCxnSpPr>
          <p:nvPr/>
        </p:nvCxnSpPr>
        <p:spPr>
          <a:xfrm rot="16200000" flipV="1">
            <a:off x="7358068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0" name="直線矢印コネクタ 1259"/>
          <p:cNvCxnSpPr>
            <a:stCxn id="1235" idx="0"/>
            <a:endCxn id="847" idx="4"/>
          </p:cNvCxnSpPr>
          <p:nvPr/>
        </p:nvCxnSpPr>
        <p:spPr>
          <a:xfrm rot="5400000" flipH="1" flipV="1">
            <a:off x="7679539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1" name="直線矢印コネクタ 1260"/>
          <p:cNvCxnSpPr>
            <a:stCxn id="1235" idx="0"/>
            <a:endCxn id="846" idx="4"/>
          </p:cNvCxnSpPr>
          <p:nvPr/>
        </p:nvCxnSpPr>
        <p:spPr>
          <a:xfrm rot="16200000" flipV="1">
            <a:off x="7572382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2" name="直線矢印コネクタ 1261"/>
          <p:cNvCxnSpPr>
            <a:stCxn id="1236" idx="0"/>
            <a:endCxn id="842" idx="4"/>
          </p:cNvCxnSpPr>
          <p:nvPr/>
        </p:nvCxnSpPr>
        <p:spPr>
          <a:xfrm rot="16200000" flipV="1">
            <a:off x="7179473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3" name="直線矢印コネクタ 1262"/>
          <p:cNvCxnSpPr>
            <a:stCxn id="1236" idx="0"/>
            <a:endCxn id="843" idx="4"/>
          </p:cNvCxnSpPr>
          <p:nvPr/>
        </p:nvCxnSpPr>
        <p:spPr>
          <a:xfrm rot="16200000" flipV="1">
            <a:off x="7286630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4" name="直線矢印コネクタ 1263"/>
          <p:cNvCxnSpPr>
            <a:stCxn id="1236" idx="0"/>
            <a:endCxn id="845" idx="4"/>
          </p:cNvCxnSpPr>
          <p:nvPr/>
        </p:nvCxnSpPr>
        <p:spPr>
          <a:xfrm rot="16200000" flipV="1">
            <a:off x="7500944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5" name="直線矢印コネクタ 1264"/>
          <p:cNvCxnSpPr>
            <a:stCxn id="1236" idx="0"/>
            <a:endCxn id="844" idx="4"/>
          </p:cNvCxnSpPr>
          <p:nvPr/>
        </p:nvCxnSpPr>
        <p:spPr>
          <a:xfrm rot="16200000" flipV="1">
            <a:off x="7393787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6" name="直線矢印コネクタ 1265"/>
          <p:cNvCxnSpPr>
            <a:stCxn id="1236" idx="0"/>
            <a:endCxn id="847" idx="4"/>
          </p:cNvCxnSpPr>
          <p:nvPr/>
        </p:nvCxnSpPr>
        <p:spPr>
          <a:xfrm rot="5400000" flipH="1" flipV="1">
            <a:off x="7715258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7" name="直線矢印コネクタ 1266"/>
          <p:cNvCxnSpPr>
            <a:stCxn id="1236" idx="0"/>
            <a:endCxn id="846" idx="4"/>
          </p:cNvCxnSpPr>
          <p:nvPr/>
        </p:nvCxnSpPr>
        <p:spPr>
          <a:xfrm rot="16200000" flipV="1">
            <a:off x="7608101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8" name="直線矢印コネクタ 1267"/>
          <p:cNvCxnSpPr>
            <a:stCxn id="1237" idx="0"/>
            <a:endCxn id="842" idx="4"/>
          </p:cNvCxnSpPr>
          <p:nvPr/>
        </p:nvCxnSpPr>
        <p:spPr>
          <a:xfrm rot="16200000" flipV="1">
            <a:off x="7215192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9" name="直線矢印コネクタ 1268"/>
          <p:cNvCxnSpPr>
            <a:stCxn id="1237" idx="0"/>
            <a:endCxn id="843" idx="4"/>
          </p:cNvCxnSpPr>
          <p:nvPr/>
        </p:nvCxnSpPr>
        <p:spPr>
          <a:xfrm rot="16200000" flipV="1">
            <a:off x="7322349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0" name="直線矢印コネクタ 1269"/>
          <p:cNvCxnSpPr>
            <a:stCxn id="1237" idx="0"/>
            <a:endCxn id="845" idx="4"/>
          </p:cNvCxnSpPr>
          <p:nvPr/>
        </p:nvCxnSpPr>
        <p:spPr>
          <a:xfrm rot="16200000" flipV="1">
            <a:off x="7536663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1" name="直線矢印コネクタ 1270"/>
          <p:cNvCxnSpPr>
            <a:stCxn id="1237" idx="0"/>
            <a:endCxn id="844" idx="4"/>
          </p:cNvCxnSpPr>
          <p:nvPr/>
        </p:nvCxnSpPr>
        <p:spPr>
          <a:xfrm rot="16200000" flipV="1">
            <a:off x="7429506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2" name="直線矢印コネクタ 1271"/>
          <p:cNvCxnSpPr>
            <a:stCxn id="1237" idx="0"/>
            <a:endCxn id="847" idx="4"/>
          </p:cNvCxnSpPr>
          <p:nvPr/>
        </p:nvCxnSpPr>
        <p:spPr>
          <a:xfrm rot="16200000" flipV="1">
            <a:off x="7750977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3" name="直線矢印コネクタ 1272"/>
          <p:cNvCxnSpPr>
            <a:stCxn id="1237" idx="0"/>
            <a:endCxn id="846" idx="4"/>
          </p:cNvCxnSpPr>
          <p:nvPr/>
        </p:nvCxnSpPr>
        <p:spPr>
          <a:xfrm rot="16200000" flipV="1">
            <a:off x="7643820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4" name="直線矢印コネクタ 1273"/>
          <p:cNvCxnSpPr>
            <a:stCxn id="1233" idx="0"/>
            <a:endCxn id="848" idx="4"/>
          </p:cNvCxnSpPr>
          <p:nvPr/>
        </p:nvCxnSpPr>
        <p:spPr>
          <a:xfrm rot="5400000" flipH="1" flipV="1">
            <a:off x="7715258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5" name="直線矢印コネクタ 1274"/>
          <p:cNvCxnSpPr>
            <a:stCxn id="1233" idx="0"/>
            <a:endCxn id="848" idx="4"/>
          </p:cNvCxnSpPr>
          <p:nvPr/>
        </p:nvCxnSpPr>
        <p:spPr>
          <a:xfrm rot="5400000" flipH="1" flipV="1">
            <a:off x="7715258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6" name="直線矢印コネクタ 1275"/>
          <p:cNvCxnSpPr>
            <a:stCxn id="1234" idx="0"/>
            <a:endCxn id="848" idx="4"/>
          </p:cNvCxnSpPr>
          <p:nvPr/>
        </p:nvCxnSpPr>
        <p:spPr>
          <a:xfrm rot="5400000" flipH="1" flipV="1">
            <a:off x="7750977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7" name="直線矢印コネクタ 1276"/>
          <p:cNvCxnSpPr>
            <a:stCxn id="1235" idx="0"/>
            <a:endCxn id="848" idx="4"/>
          </p:cNvCxnSpPr>
          <p:nvPr/>
        </p:nvCxnSpPr>
        <p:spPr>
          <a:xfrm rot="5400000" flipH="1" flipV="1">
            <a:off x="7786696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8" name="直線矢印コネクタ 1277"/>
          <p:cNvCxnSpPr>
            <a:stCxn id="1236" idx="0"/>
            <a:endCxn id="848" idx="4"/>
          </p:cNvCxnSpPr>
          <p:nvPr/>
        </p:nvCxnSpPr>
        <p:spPr>
          <a:xfrm rot="5400000" flipH="1" flipV="1">
            <a:off x="7822415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9" name="直線矢印コネクタ 1278"/>
          <p:cNvCxnSpPr>
            <a:stCxn id="1237" idx="0"/>
            <a:endCxn id="848" idx="4"/>
          </p:cNvCxnSpPr>
          <p:nvPr/>
        </p:nvCxnSpPr>
        <p:spPr>
          <a:xfrm rot="5400000" flipH="1" flipV="1">
            <a:off x="7858134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0" name="直線矢印コネクタ 1279"/>
          <p:cNvCxnSpPr>
            <a:stCxn id="1235" idx="0"/>
            <a:endCxn id="848" idx="4"/>
          </p:cNvCxnSpPr>
          <p:nvPr/>
        </p:nvCxnSpPr>
        <p:spPr>
          <a:xfrm rot="5400000" flipH="1" flipV="1">
            <a:off x="7786696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1" name="直線矢印コネクタ 1280"/>
          <p:cNvCxnSpPr>
            <a:stCxn id="1232" idx="0"/>
            <a:endCxn id="835" idx="4"/>
          </p:cNvCxnSpPr>
          <p:nvPr/>
        </p:nvCxnSpPr>
        <p:spPr>
          <a:xfrm rot="16200000" flipV="1">
            <a:off x="6393655" y="3679043"/>
            <a:ext cx="428659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2" name="直線矢印コネクタ 1281"/>
          <p:cNvCxnSpPr>
            <a:stCxn id="1232" idx="0"/>
            <a:endCxn id="834" idx="4"/>
          </p:cNvCxnSpPr>
          <p:nvPr/>
        </p:nvCxnSpPr>
        <p:spPr>
          <a:xfrm rot="16200000" flipV="1">
            <a:off x="6286498" y="3571886"/>
            <a:ext cx="428659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3" name="直線矢印コネクタ 1282"/>
          <p:cNvCxnSpPr>
            <a:stCxn id="1232" idx="0"/>
            <a:endCxn id="837" idx="4"/>
          </p:cNvCxnSpPr>
          <p:nvPr/>
        </p:nvCxnSpPr>
        <p:spPr>
          <a:xfrm rot="16200000" flipV="1">
            <a:off x="6607969" y="3893357"/>
            <a:ext cx="428659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4" name="直線矢印コネクタ 1283"/>
          <p:cNvCxnSpPr>
            <a:stCxn id="1232" idx="0"/>
            <a:endCxn id="836" idx="4"/>
          </p:cNvCxnSpPr>
          <p:nvPr/>
        </p:nvCxnSpPr>
        <p:spPr>
          <a:xfrm rot="16200000" flipV="1">
            <a:off x="6500812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5" name="直線矢印コネクタ 1284"/>
          <p:cNvCxnSpPr>
            <a:stCxn id="1232" idx="0"/>
            <a:endCxn id="840" idx="4"/>
          </p:cNvCxnSpPr>
          <p:nvPr/>
        </p:nvCxnSpPr>
        <p:spPr>
          <a:xfrm rot="16200000" flipV="1">
            <a:off x="6822283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6" name="直線矢印コネクタ 1285"/>
          <p:cNvCxnSpPr>
            <a:stCxn id="1232" idx="0"/>
            <a:endCxn id="838" idx="4"/>
          </p:cNvCxnSpPr>
          <p:nvPr/>
        </p:nvCxnSpPr>
        <p:spPr>
          <a:xfrm rot="16200000" flipV="1">
            <a:off x="6715126" y="4000514"/>
            <a:ext cx="428659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7" name="直線矢印コネクタ 1286"/>
          <p:cNvCxnSpPr>
            <a:stCxn id="1233" idx="0"/>
            <a:endCxn id="835" idx="4"/>
          </p:cNvCxnSpPr>
          <p:nvPr/>
        </p:nvCxnSpPr>
        <p:spPr>
          <a:xfrm rot="16200000" flipV="1">
            <a:off x="6429374" y="3643324"/>
            <a:ext cx="428659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8" name="直線矢印コネクタ 1287"/>
          <p:cNvCxnSpPr>
            <a:stCxn id="1233" idx="0"/>
            <a:endCxn id="834" idx="4"/>
          </p:cNvCxnSpPr>
          <p:nvPr/>
        </p:nvCxnSpPr>
        <p:spPr>
          <a:xfrm rot="16200000" flipV="1">
            <a:off x="6322217" y="3536167"/>
            <a:ext cx="428659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9" name="直線矢印コネクタ 1288"/>
          <p:cNvCxnSpPr>
            <a:stCxn id="1233" idx="0"/>
            <a:endCxn id="837" idx="4"/>
          </p:cNvCxnSpPr>
          <p:nvPr/>
        </p:nvCxnSpPr>
        <p:spPr>
          <a:xfrm rot="16200000" flipV="1">
            <a:off x="6643688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0" name="直線矢印コネクタ 1289"/>
          <p:cNvCxnSpPr>
            <a:stCxn id="1233" idx="0"/>
            <a:endCxn id="836" idx="4"/>
          </p:cNvCxnSpPr>
          <p:nvPr/>
        </p:nvCxnSpPr>
        <p:spPr>
          <a:xfrm rot="16200000" flipV="1">
            <a:off x="6536531" y="3750481"/>
            <a:ext cx="428659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1" name="直線矢印コネクタ 1290"/>
          <p:cNvCxnSpPr>
            <a:stCxn id="1233" idx="0"/>
            <a:endCxn id="840" idx="4"/>
          </p:cNvCxnSpPr>
          <p:nvPr/>
        </p:nvCxnSpPr>
        <p:spPr>
          <a:xfrm rot="16200000" flipV="1">
            <a:off x="6858002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2" name="直線矢印コネクタ 1291"/>
          <p:cNvCxnSpPr>
            <a:stCxn id="1233" idx="0"/>
            <a:endCxn id="838" idx="4"/>
          </p:cNvCxnSpPr>
          <p:nvPr/>
        </p:nvCxnSpPr>
        <p:spPr>
          <a:xfrm rot="16200000" flipV="1">
            <a:off x="6750845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3" name="直線矢印コネクタ 1292"/>
          <p:cNvCxnSpPr>
            <a:stCxn id="1234" idx="0"/>
            <a:endCxn id="835" idx="4"/>
          </p:cNvCxnSpPr>
          <p:nvPr/>
        </p:nvCxnSpPr>
        <p:spPr>
          <a:xfrm rot="16200000" flipV="1">
            <a:off x="6465093" y="3607605"/>
            <a:ext cx="428659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4" name="直線矢印コネクタ 1293"/>
          <p:cNvCxnSpPr>
            <a:stCxn id="1234" idx="0"/>
            <a:endCxn id="834" idx="4"/>
          </p:cNvCxnSpPr>
          <p:nvPr/>
        </p:nvCxnSpPr>
        <p:spPr>
          <a:xfrm rot="16200000" flipV="1">
            <a:off x="6357936" y="3500448"/>
            <a:ext cx="428659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5" name="直線矢印コネクタ 1294"/>
          <p:cNvCxnSpPr>
            <a:stCxn id="1234" idx="0"/>
            <a:endCxn id="837" idx="4"/>
          </p:cNvCxnSpPr>
          <p:nvPr/>
        </p:nvCxnSpPr>
        <p:spPr>
          <a:xfrm rot="16200000" flipV="1">
            <a:off x="6679407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6" name="直線矢印コネクタ 1295"/>
          <p:cNvCxnSpPr>
            <a:stCxn id="1234" idx="0"/>
            <a:endCxn id="836" idx="4"/>
          </p:cNvCxnSpPr>
          <p:nvPr/>
        </p:nvCxnSpPr>
        <p:spPr>
          <a:xfrm rot="16200000" flipV="1">
            <a:off x="6572250" y="3714762"/>
            <a:ext cx="428659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7" name="直線矢印コネクタ 1296"/>
          <p:cNvCxnSpPr>
            <a:stCxn id="1234" idx="0"/>
            <a:endCxn id="840" idx="4"/>
          </p:cNvCxnSpPr>
          <p:nvPr/>
        </p:nvCxnSpPr>
        <p:spPr>
          <a:xfrm rot="16200000" flipV="1">
            <a:off x="6893721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8" name="直線矢印コネクタ 1297"/>
          <p:cNvCxnSpPr>
            <a:stCxn id="1234" idx="0"/>
            <a:endCxn id="838" idx="4"/>
          </p:cNvCxnSpPr>
          <p:nvPr/>
        </p:nvCxnSpPr>
        <p:spPr>
          <a:xfrm rot="16200000" flipV="1">
            <a:off x="6786564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9" name="直線矢印コネクタ 1298"/>
          <p:cNvCxnSpPr>
            <a:stCxn id="1235" idx="0"/>
            <a:endCxn id="835" idx="4"/>
          </p:cNvCxnSpPr>
          <p:nvPr/>
        </p:nvCxnSpPr>
        <p:spPr>
          <a:xfrm rot="16200000" flipV="1">
            <a:off x="6500812" y="3571886"/>
            <a:ext cx="428659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0" name="直線矢印コネクタ 1299"/>
          <p:cNvCxnSpPr>
            <a:stCxn id="1235" idx="0"/>
            <a:endCxn id="834" idx="4"/>
          </p:cNvCxnSpPr>
          <p:nvPr/>
        </p:nvCxnSpPr>
        <p:spPr>
          <a:xfrm rot="16200000" flipV="1">
            <a:off x="6393655" y="3464729"/>
            <a:ext cx="428659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1" name="直線矢印コネクタ 1300"/>
          <p:cNvCxnSpPr>
            <a:stCxn id="1235" idx="0"/>
            <a:endCxn id="837" idx="4"/>
          </p:cNvCxnSpPr>
          <p:nvPr/>
        </p:nvCxnSpPr>
        <p:spPr>
          <a:xfrm rot="16200000" flipV="1">
            <a:off x="6715126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2" name="直線矢印コネクタ 1301"/>
          <p:cNvCxnSpPr>
            <a:stCxn id="1235" idx="0"/>
            <a:endCxn id="836" idx="4"/>
          </p:cNvCxnSpPr>
          <p:nvPr/>
        </p:nvCxnSpPr>
        <p:spPr>
          <a:xfrm rot="16200000" flipV="1">
            <a:off x="6607969" y="3679043"/>
            <a:ext cx="428659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3" name="直線矢印コネクタ 1302"/>
          <p:cNvCxnSpPr>
            <a:stCxn id="1235" idx="0"/>
            <a:endCxn id="840" idx="4"/>
          </p:cNvCxnSpPr>
          <p:nvPr/>
        </p:nvCxnSpPr>
        <p:spPr>
          <a:xfrm rot="16200000" flipV="1">
            <a:off x="6929440" y="4000514"/>
            <a:ext cx="428659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4" name="直線矢印コネクタ 1303"/>
          <p:cNvCxnSpPr>
            <a:stCxn id="1235" idx="0"/>
            <a:endCxn id="838" idx="4"/>
          </p:cNvCxnSpPr>
          <p:nvPr/>
        </p:nvCxnSpPr>
        <p:spPr>
          <a:xfrm rot="16200000" flipV="1">
            <a:off x="6822283" y="3893357"/>
            <a:ext cx="428659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5" name="直線矢印コネクタ 1304"/>
          <p:cNvCxnSpPr>
            <a:stCxn id="1236" idx="0"/>
            <a:endCxn id="835" idx="4"/>
          </p:cNvCxnSpPr>
          <p:nvPr/>
        </p:nvCxnSpPr>
        <p:spPr>
          <a:xfrm rot="16200000" flipV="1">
            <a:off x="6536531" y="3536167"/>
            <a:ext cx="428659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6" name="直線矢印コネクタ 1305"/>
          <p:cNvCxnSpPr>
            <a:stCxn id="1236" idx="0"/>
            <a:endCxn id="834" idx="4"/>
          </p:cNvCxnSpPr>
          <p:nvPr/>
        </p:nvCxnSpPr>
        <p:spPr>
          <a:xfrm rot="16200000" flipV="1">
            <a:off x="6429374" y="3429010"/>
            <a:ext cx="428659" cy="2571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7" name="直線矢印コネクタ 1306"/>
          <p:cNvCxnSpPr>
            <a:stCxn id="1236" idx="0"/>
            <a:endCxn id="837" idx="4"/>
          </p:cNvCxnSpPr>
          <p:nvPr/>
        </p:nvCxnSpPr>
        <p:spPr>
          <a:xfrm rot="16200000" flipV="1">
            <a:off x="6750845" y="3750481"/>
            <a:ext cx="428659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8" name="直線矢印コネクタ 1307"/>
          <p:cNvCxnSpPr>
            <a:stCxn id="1236" idx="0"/>
            <a:endCxn id="836" idx="4"/>
          </p:cNvCxnSpPr>
          <p:nvPr/>
        </p:nvCxnSpPr>
        <p:spPr>
          <a:xfrm rot="16200000" flipV="1">
            <a:off x="6643688" y="3643324"/>
            <a:ext cx="428659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9" name="直線矢印コネクタ 1308"/>
          <p:cNvCxnSpPr>
            <a:stCxn id="1236" idx="0"/>
            <a:endCxn id="840" idx="4"/>
          </p:cNvCxnSpPr>
          <p:nvPr/>
        </p:nvCxnSpPr>
        <p:spPr>
          <a:xfrm rot="16200000" flipV="1">
            <a:off x="6965159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0" name="直線矢印コネクタ 1309"/>
          <p:cNvCxnSpPr>
            <a:stCxn id="1236" idx="0"/>
            <a:endCxn id="838" idx="4"/>
          </p:cNvCxnSpPr>
          <p:nvPr/>
        </p:nvCxnSpPr>
        <p:spPr>
          <a:xfrm rot="16200000" flipV="1">
            <a:off x="6858002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1" name="直線矢印コネクタ 1310"/>
          <p:cNvCxnSpPr>
            <a:stCxn id="1237" idx="0"/>
            <a:endCxn id="835" idx="4"/>
          </p:cNvCxnSpPr>
          <p:nvPr/>
        </p:nvCxnSpPr>
        <p:spPr>
          <a:xfrm rot="16200000" flipV="1">
            <a:off x="6572250" y="3500448"/>
            <a:ext cx="428659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2" name="直線矢印コネクタ 1311"/>
          <p:cNvCxnSpPr>
            <a:stCxn id="1237" idx="0"/>
            <a:endCxn id="834" idx="4"/>
          </p:cNvCxnSpPr>
          <p:nvPr/>
        </p:nvCxnSpPr>
        <p:spPr>
          <a:xfrm rot="16200000" flipV="1">
            <a:off x="6465093" y="3393291"/>
            <a:ext cx="428659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3" name="直線矢印コネクタ 1312"/>
          <p:cNvCxnSpPr>
            <a:stCxn id="1237" idx="0"/>
            <a:endCxn id="837" idx="4"/>
          </p:cNvCxnSpPr>
          <p:nvPr/>
        </p:nvCxnSpPr>
        <p:spPr>
          <a:xfrm rot="16200000" flipV="1">
            <a:off x="6786564" y="3714762"/>
            <a:ext cx="428659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4" name="直線矢印コネクタ 1313"/>
          <p:cNvCxnSpPr>
            <a:stCxn id="1237" idx="0"/>
            <a:endCxn id="836" idx="4"/>
          </p:cNvCxnSpPr>
          <p:nvPr/>
        </p:nvCxnSpPr>
        <p:spPr>
          <a:xfrm rot="16200000" flipV="1">
            <a:off x="6679407" y="3607605"/>
            <a:ext cx="428659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5" name="直線矢印コネクタ 1314"/>
          <p:cNvCxnSpPr>
            <a:stCxn id="1237" idx="0"/>
            <a:endCxn id="840" idx="4"/>
          </p:cNvCxnSpPr>
          <p:nvPr/>
        </p:nvCxnSpPr>
        <p:spPr>
          <a:xfrm rot="16200000" flipV="1">
            <a:off x="7000878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6" name="直線矢印コネクタ 1315"/>
          <p:cNvCxnSpPr>
            <a:stCxn id="1237" idx="0"/>
            <a:endCxn id="838" idx="4"/>
          </p:cNvCxnSpPr>
          <p:nvPr/>
        </p:nvCxnSpPr>
        <p:spPr>
          <a:xfrm rot="16200000" flipV="1">
            <a:off x="6893721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7" name="直線矢印コネクタ 1316"/>
          <p:cNvCxnSpPr>
            <a:stCxn id="1233" idx="0"/>
            <a:endCxn id="841" idx="4"/>
          </p:cNvCxnSpPr>
          <p:nvPr/>
        </p:nvCxnSpPr>
        <p:spPr>
          <a:xfrm rot="16200000" flipV="1">
            <a:off x="6965159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8" name="直線矢印コネクタ 1317"/>
          <p:cNvCxnSpPr>
            <a:stCxn id="1233" idx="0"/>
            <a:endCxn id="841" idx="4"/>
          </p:cNvCxnSpPr>
          <p:nvPr/>
        </p:nvCxnSpPr>
        <p:spPr>
          <a:xfrm rot="16200000" flipV="1">
            <a:off x="6965159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9" name="直線矢印コネクタ 1318"/>
          <p:cNvCxnSpPr>
            <a:stCxn id="1234" idx="0"/>
            <a:endCxn id="841" idx="4"/>
          </p:cNvCxnSpPr>
          <p:nvPr/>
        </p:nvCxnSpPr>
        <p:spPr>
          <a:xfrm rot="16200000" flipV="1">
            <a:off x="7000878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0" name="直線矢印コネクタ 1319"/>
          <p:cNvCxnSpPr>
            <a:stCxn id="1235" idx="0"/>
            <a:endCxn id="841" idx="4"/>
          </p:cNvCxnSpPr>
          <p:nvPr/>
        </p:nvCxnSpPr>
        <p:spPr>
          <a:xfrm rot="16200000" flipV="1">
            <a:off x="7036597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1" name="直線矢印コネクタ 1320"/>
          <p:cNvCxnSpPr>
            <a:stCxn id="1236" idx="0"/>
            <a:endCxn id="841" idx="4"/>
          </p:cNvCxnSpPr>
          <p:nvPr/>
        </p:nvCxnSpPr>
        <p:spPr>
          <a:xfrm rot="16200000" flipV="1">
            <a:off x="7072316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2" name="直線矢印コネクタ 1321"/>
          <p:cNvCxnSpPr>
            <a:stCxn id="1237" idx="0"/>
            <a:endCxn id="841" idx="4"/>
          </p:cNvCxnSpPr>
          <p:nvPr/>
        </p:nvCxnSpPr>
        <p:spPr>
          <a:xfrm rot="16200000" flipV="1">
            <a:off x="7108035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3" name="直線矢印コネクタ 1322"/>
          <p:cNvCxnSpPr>
            <a:stCxn id="1235" idx="0"/>
            <a:endCxn id="841" idx="4"/>
          </p:cNvCxnSpPr>
          <p:nvPr/>
        </p:nvCxnSpPr>
        <p:spPr>
          <a:xfrm rot="16200000" flipV="1">
            <a:off x="7036597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4" name="円/楕円 1323"/>
          <p:cNvSpPr/>
          <p:nvPr/>
        </p:nvSpPr>
        <p:spPr>
          <a:xfrm>
            <a:off x="514350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325" name="円/楕円 1324"/>
          <p:cNvSpPr/>
          <p:nvPr/>
        </p:nvSpPr>
        <p:spPr>
          <a:xfrm>
            <a:off x="535781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326" name="円/楕円 1325"/>
          <p:cNvSpPr/>
          <p:nvPr/>
        </p:nvSpPr>
        <p:spPr>
          <a:xfrm>
            <a:off x="557213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327" name="円/楕円 1326"/>
          <p:cNvSpPr/>
          <p:nvPr/>
        </p:nvSpPr>
        <p:spPr>
          <a:xfrm>
            <a:off x="578644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1328" name="円/楕円 1327"/>
          <p:cNvSpPr/>
          <p:nvPr/>
        </p:nvSpPr>
        <p:spPr>
          <a:xfrm>
            <a:off x="600076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1329" name="正方形/長方形 1328"/>
          <p:cNvSpPr/>
          <p:nvPr/>
        </p:nvSpPr>
        <p:spPr>
          <a:xfrm>
            <a:off x="5286349" y="4929198"/>
            <a:ext cx="428660" cy="4286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dirty="0"/>
          </a:p>
        </p:txBody>
      </p:sp>
      <p:sp>
        <p:nvSpPr>
          <p:cNvPr id="1330" name="円/楕円 1329"/>
          <p:cNvSpPr/>
          <p:nvPr/>
        </p:nvSpPr>
        <p:spPr>
          <a:xfrm>
            <a:off x="6215075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8</a:t>
            </a:r>
            <a:endParaRPr lang="ja-JP" altLang="en-US" baseline="30000" dirty="0"/>
          </a:p>
        </p:txBody>
      </p:sp>
      <p:sp>
        <p:nvSpPr>
          <p:cNvPr id="1331" name="円/楕円 1330"/>
          <p:cNvSpPr/>
          <p:nvPr/>
        </p:nvSpPr>
        <p:spPr>
          <a:xfrm>
            <a:off x="642938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332" name="円/楕円 1331"/>
          <p:cNvSpPr/>
          <p:nvPr/>
        </p:nvSpPr>
        <p:spPr>
          <a:xfrm>
            <a:off x="664370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333" name="円/楕円 1332"/>
          <p:cNvSpPr/>
          <p:nvPr/>
        </p:nvSpPr>
        <p:spPr>
          <a:xfrm>
            <a:off x="685801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334" name="円/楕円 1333"/>
          <p:cNvSpPr/>
          <p:nvPr/>
        </p:nvSpPr>
        <p:spPr>
          <a:xfrm>
            <a:off x="707233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335" name="円/楕円 1334"/>
          <p:cNvSpPr/>
          <p:nvPr/>
        </p:nvSpPr>
        <p:spPr>
          <a:xfrm>
            <a:off x="728664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336" name="円/楕円 1335"/>
          <p:cNvSpPr/>
          <p:nvPr/>
        </p:nvSpPr>
        <p:spPr>
          <a:xfrm>
            <a:off x="750095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1337" name="円/楕円 1336"/>
          <p:cNvSpPr/>
          <p:nvPr/>
        </p:nvSpPr>
        <p:spPr>
          <a:xfrm>
            <a:off x="771527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1338" name="円/楕円 1337"/>
          <p:cNvSpPr/>
          <p:nvPr/>
        </p:nvSpPr>
        <p:spPr>
          <a:xfrm>
            <a:off x="7929587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16</a:t>
            </a:r>
            <a:endParaRPr lang="ja-JP" altLang="en-US" baseline="30000" dirty="0"/>
          </a:p>
        </p:txBody>
      </p:sp>
      <p:cxnSp>
        <p:nvCxnSpPr>
          <p:cNvPr id="1339" name="直線矢印コネクタ 1338"/>
          <p:cNvCxnSpPr>
            <a:stCxn id="1329" idx="0"/>
            <a:endCxn id="1332" idx="4"/>
          </p:cNvCxnSpPr>
          <p:nvPr/>
        </p:nvCxnSpPr>
        <p:spPr>
          <a:xfrm rot="5400000" flipH="1" flipV="1">
            <a:off x="5965031" y="4036212"/>
            <a:ext cx="428634" cy="13573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0" name="直線矢印コネクタ 1339"/>
          <p:cNvCxnSpPr>
            <a:stCxn id="1329" idx="0"/>
            <a:endCxn id="1333" idx="4"/>
          </p:cNvCxnSpPr>
          <p:nvPr/>
        </p:nvCxnSpPr>
        <p:spPr>
          <a:xfrm rot="5400000" flipH="1" flipV="1">
            <a:off x="6072188" y="3929055"/>
            <a:ext cx="428634" cy="15716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1" name="直線矢印コネクタ 1340"/>
          <p:cNvCxnSpPr>
            <a:stCxn id="1329" idx="0"/>
            <a:endCxn id="1335" idx="4"/>
          </p:cNvCxnSpPr>
          <p:nvPr/>
        </p:nvCxnSpPr>
        <p:spPr>
          <a:xfrm rot="5400000" flipH="1" flipV="1">
            <a:off x="6286502" y="3714741"/>
            <a:ext cx="428634" cy="20002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2" name="直線矢印コネクタ 1341"/>
          <p:cNvCxnSpPr>
            <a:stCxn id="1329" idx="0"/>
            <a:endCxn id="1334" idx="4"/>
          </p:cNvCxnSpPr>
          <p:nvPr/>
        </p:nvCxnSpPr>
        <p:spPr>
          <a:xfrm rot="5400000" flipH="1" flipV="1">
            <a:off x="6179345" y="3821898"/>
            <a:ext cx="428634" cy="17859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3" name="直線矢印コネクタ 1342"/>
          <p:cNvCxnSpPr>
            <a:stCxn id="1329" idx="0"/>
            <a:endCxn id="1337" idx="4"/>
          </p:cNvCxnSpPr>
          <p:nvPr/>
        </p:nvCxnSpPr>
        <p:spPr>
          <a:xfrm rot="5400000" flipH="1" flipV="1">
            <a:off x="6500816" y="3500427"/>
            <a:ext cx="428634" cy="24289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4" name="直線矢印コネクタ 1343"/>
          <p:cNvCxnSpPr>
            <a:stCxn id="1329" idx="0"/>
            <a:endCxn id="1336" idx="4"/>
          </p:cNvCxnSpPr>
          <p:nvPr/>
        </p:nvCxnSpPr>
        <p:spPr>
          <a:xfrm rot="5400000" flipH="1" flipV="1">
            <a:off x="6393659" y="3607584"/>
            <a:ext cx="428634" cy="22145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5" name="直線矢印コネクタ 1344"/>
          <p:cNvCxnSpPr>
            <a:stCxn id="1329" idx="0"/>
            <a:endCxn id="1338" idx="4"/>
          </p:cNvCxnSpPr>
          <p:nvPr/>
        </p:nvCxnSpPr>
        <p:spPr>
          <a:xfrm rot="5400000" flipH="1" flipV="1">
            <a:off x="6607973" y="3393270"/>
            <a:ext cx="428634" cy="26432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6" name="直線矢印コネクタ 1345"/>
          <p:cNvCxnSpPr>
            <a:stCxn id="1329" idx="0"/>
            <a:endCxn id="1325" idx="4"/>
          </p:cNvCxnSpPr>
          <p:nvPr/>
        </p:nvCxnSpPr>
        <p:spPr>
          <a:xfrm rot="5400000" flipH="1" flipV="1">
            <a:off x="5322089" y="4679154"/>
            <a:ext cx="428634" cy="71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7" name="直線矢印コネクタ 1346"/>
          <p:cNvCxnSpPr>
            <a:stCxn id="1329" idx="0"/>
            <a:endCxn id="1324" idx="4"/>
          </p:cNvCxnSpPr>
          <p:nvPr/>
        </p:nvCxnSpPr>
        <p:spPr>
          <a:xfrm rot="16200000" flipV="1">
            <a:off x="5214932" y="4643451"/>
            <a:ext cx="428634" cy="1428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8" name="直線矢印コネクタ 1347"/>
          <p:cNvCxnSpPr>
            <a:stCxn id="1329" idx="0"/>
            <a:endCxn id="1327" idx="4"/>
          </p:cNvCxnSpPr>
          <p:nvPr/>
        </p:nvCxnSpPr>
        <p:spPr>
          <a:xfrm rot="5400000" flipH="1" flipV="1">
            <a:off x="5536403" y="4464840"/>
            <a:ext cx="428634" cy="5000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9" name="直線矢印コネクタ 1348"/>
          <p:cNvCxnSpPr>
            <a:stCxn id="1329" idx="0"/>
            <a:endCxn id="1326" idx="4"/>
          </p:cNvCxnSpPr>
          <p:nvPr/>
        </p:nvCxnSpPr>
        <p:spPr>
          <a:xfrm rot="5400000" flipH="1" flipV="1">
            <a:off x="5429246" y="4571997"/>
            <a:ext cx="428634" cy="285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0" name="直線矢印コネクタ 1349"/>
          <p:cNvCxnSpPr>
            <a:stCxn id="1329" idx="0"/>
            <a:endCxn id="1330" idx="4"/>
          </p:cNvCxnSpPr>
          <p:nvPr/>
        </p:nvCxnSpPr>
        <p:spPr>
          <a:xfrm rot="5400000" flipH="1" flipV="1">
            <a:off x="5750717" y="4250526"/>
            <a:ext cx="428634" cy="92871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1" name="直線矢印コネクタ 1350"/>
          <p:cNvCxnSpPr>
            <a:stCxn id="1329" idx="0"/>
            <a:endCxn id="1328" idx="4"/>
          </p:cNvCxnSpPr>
          <p:nvPr/>
        </p:nvCxnSpPr>
        <p:spPr>
          <a:xfrm rot="5400000" flipH="1" flipV="1">
            <a:off x="5643560" y="4357683"/>
            <a:ext cx="428634" cy="7143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2" name="直線矢印コネクタ 1351"/>
          <p:cNvCxnSpPr>
            <a:stCxn id="1329" idx="0"/>
            <a:endCxn id="1331" idx="4"/>
          </p:cNvCxnSpPr>
          <p:nvPr/>
        </p:nvCxnSpPr>
        <p:spPr>
          <a:xfrm rot="5400000" flipH="1" flipV="1">
            <a:off x="5857874" y="4143369"/>
            <a:ext cx="428634" cy="11430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3" name="円/楕円 1352"/>
          <p:cNvSpPr/>
          <p:nvPr/>
        </p:nvSpPr>
        <p:spPr>
          <a:xfrm>
            <a:off x="5357819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354" name="円/楕円 1353"/>
          <p:cNvSpPr/>
          <p:nvPr/>
        </p:nvSpPr>
        <p:spPr>
          <a:xfrm>
            <a:off x="5429257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355" name="円/楕円 1354"/>
          <p:cNvSpPr/>
          <p:nvPr/>
        </p:nvSpPr>
        <p:spPr>
          <a:xfrm>
            <a:off x="5500695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356" name="円/楕円 1355"/>
          <p:cNvSpPr/>
          <p:nvPr/>
        </p:nvSpPr>
        <p:spPr>
          <a:xfrm>
            <a:off x="5572133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357" name="円/楕円 1356"/>
          <p:cNvSpPr/>
          <p:nvPr/>
        </p:nvSpPr>
        <p:spPr>
          <a:xfrm>
            <a:off x="5643571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358" name="円/楕円 1357"/>
          <p:cNvSpPr/>
          <p:nvPr/>
        </p:nvSpPr>
        <p:spPr>
          <a:xfrm>
            <a:off x="5715009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1359" name="円/楕円 1358"/>
          <p:cNvSpPr/>
          <p:nvPr/>
        </p:nvSpPr>
        <p:spPr>
          <a:xfrm>
            <a:off x="5786447" y="4929223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cxnSp>
        <p:nvCxnSpPr>
          <p:cNvPr id="1360" name="直線矢印コネクタ 1359"/>
          <p:cNvCxnSpPr>
            <a:stCxn id="1353" idx="0"/>
            <a:endCxn id="1332" idx="4"/>
          </p:cNvCxnSpPr>
          <p:nvPr/>
        </p:nvCxnSpPr>
        <p:spPr>
          <a:xfrm rot="5400000" flipH="1" flipV="1">
            <a:off x="6000746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1" name="直線矢印コネクタ 1360"/>
          <p:cNvCxnSpPr>
            <a:stCxn id="1353" idx="0"/>
            <a:endCxn id="1333" idx="4"/>
          </p:cNvCxnSpPr>
          <p:nvPr/>
        </p:nvCxnSpPr>
        <p:spPr>
          <a:xfrm rot="5400000" flipH="1" flipV="1">
            <a:off x="6107903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2" name="直線矢印コネクタ 1361"/>
          <p:cNvCxnSpPr>
            <a:stCxn id="1353" idx="0"/>
            <a:endCxn id="1335" idx="4"/>
          </p:cNvCxnSpPr>
          <p:nvPr/>
        </p:nvCxnSpPr>
        <p:spPr>
          <a:xfrm rot="5400000" flipH="1" flipV="1">
            <a:off x="6322217" y="3750481"/>
            <a:ext cx="428659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3" name="直線矢印コネクタ 1362"/>
          <p:cNvCxnSpPr>
            <a:stCxn id="1353" idx="0"/>
            <a:endCxn id="1334" idx="4"/>
          </p:cNvCxnSpPr>
          <p:nvPr/>
        </p:nvCxnSpPr>
        <p:spPr>
          <a:xfrm rot="5400000" flipH="1" flipV="1">
            <a:off x="6215060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4" name="直線矢印コネクタ 1363"/>
          <p:cNvCxnSpPr>
            <a:stCxn id="1353" idx="0"/>
            <a:endCxn id="1337" idx="4"/>
          </p:cNvCxnSpPr>
          <p:nvPr/>
        </p:nvCxnSpPr>
        <p:spPr>
          <a:xfrm rot="5400000" flipH="1" flipV="1">
            <a:off x="6536531" y="3536167"/>
            <a:ext cx="428659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5" name="直線矢印コネクタ 1364"/>
          <p:cNvCxnSpPr>
            <a:stCxn id="1353" idx="0"/>
            <a:endCxn id="1336" idx="4"/>
          </p:cNvCxnSpPr>
          <p:nvPr/>
        </p:nvCxnSpPr>
        <p:spPr>
          <a:xfrm rot="5400000" flipH="1" flipV="1">
            <a:off x="6429374" y="3643324"/>
            <a:ext cx="428659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6" name="直線矢印コネクタ 1365"/>
          <p:cNvCxnSpPr>
            <a:stCxn id="1354" idx="0"/>
            <a:endCxn id="1332" idx="4"/>
          </p:cNvCxnSpPr>
          <p:nvPr/>
        </p:nvCxnSpPr>
        <p:spPr>
          <a:xfrm rot="5400000" flipH="1" flipV="1">
            <a:off x="6036465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7" name="直線矢印コネクタ 1366"/>
          <p:cNvCxnSpPr>
            <a:stCxn id="1354" idx="0"/>
            <a:endCxn id="1333" idx="4"/>
          </p:cNvCxnSpPr>
          <p:nvPr/>
        </p:nvCxnSpPr>
        <p:spPr>
          <a:xfrm rot="5400000" flipH="1" flipV="1">
            <a:off x="6143622" y="4000514"/>
            <a:ext cx="428659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8" name="直線矢印コネクタ 1367"/>
          <p:cNvCxnSpPr>
            <a:stCxn id="1354" idx="0"/>
            <a:endCxn id="1335" idx="4"/>
          </p:cNvCxnSpPr>
          <p:nvPr/>
        </p:nvCxnSpPr>
        <p:spPr>
          <a:xfrm rot="5400000" flipH="1" flipV="1">
            <a:off x="6357936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9" name="直線矢印コネクタ 1368"/>
          <p:cNvCxnSpPr>
            <a:stCxn id="1354" idx="0"/>
            <a:endCxn id="1334" idx="4"/>
          </p:cNvCxnSpPr>
          <p:nvPr/>
        </p:nvCxnSpPr>
        <p:spPr>
          <a:xfrm rot="5400000" flipH="1" flipV="1">
            <a:off x="6250779" y="3893357"/>
            <a:ext cx="428659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0" name="直線矢印コネクタ 1369"/>
          <p:cNvCxnSpPr>
            <a:stCxn id="1354" idx="0"/>
            <a:endCxn id="1337" idx="4"/>
          </p:cNvCxnSpPr>
          <p:nvPr/>
        </p:nvCxnSpPr>
        <p:spPr>
          <a:xfrm rot="5400000" flipH="1" flipV="1">
            <a:off x="6572250" y="3571886"/>
            <a:ext cx="428659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1" name="直線矢印コネクタ 1370"/>
          <p:cNvCxnSpPr>
            <a:stCxn id="1354" idx="0"/>
            <a:endCxn id="1336" idx="4"/>
          </p:cNvCxnSpPr>
          <p:nvPr/>
        </p:nvCxnSpPr>
        <p:spPr>
          <a:xfrm rot="5400000" flipH="1" flipV="1">
            <a:off x="6465093" y="3679043"/>
            <a:ext cx="428659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2" name="直線矢印コネクタ 1371"/>
          <p:cNvCxnSpPr>
            <a:stCxn id="1355" idx="0"/>
            <a:endCxn id="1332" idx="4"/>
          </p:cNvCxnSpPr>
          <p:nvPr/>
        </p:nvCxnSpPr>
        <p:spPr>
          <a:xfrm rot="5400000" flipH="1" flipV="1">
            <a:off x="6072184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3" name="直線矢印コネクタ 1372"/>
          <p:cNvCxnSpPr>
            <a:stCxn id="1355" idx="0"/>
            <a:endCxn id="1333" idx="4"/>
          </p:cNvCxnSpPr>
          <p:nvPr/>
        </p:nvCxnSpPr>
        <p:spPr>
          <a:xfrm rot="5400000" flipH="1" flipV="1">
            <a:off x="6179341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4" name="直線矢印コネクタ 1373"/>
          <p:cNvCxnSpPr>
            <a:stCxn id="1355" idx="0"/>
            <a:endCxn id="1335" idx="4"/>
          </p:cNvCxnSpPr>
          <p:nvPr/>
        </p:nvCxnSpPr>
        <p:spPr>
          <a:xfrm rot="5400000" flipH="1" flipV="1">
            <a:off x="6393655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5" name="直線矢印コネクタ 1374"/>
          <p:cNvCxnSpPr>
            <a:stCxn id="1355" idx="0"/>
            <a:endCxn id="1334" idx="4"/>
          </p:cNvCxnSpPr>
          <p:nvPr/>
        </p:nvCxnSpPr>
        <p:spPr>
          <a:xfrm rot="5400000" flipH="1" flipV="1">
            <a:off x="6286498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6" name="直線矢印コネクタ 1375"/>
          <p:cNvCxnSpPr>
            <a:stCxn id="1355" idx="0"/>
            <a:endCxn id="1337" idx="4"/>
          </p:cNvCxnSpPr>
          <p:nvPr/>
        </p:nvCxnSpPr>
        <p:spPr>
          <a:xfrm rot="5400000" flipH="1" flipV="1">
            <a:off x="6607969" y="3607605"/>
            <a:ext cx="428659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7" name="直線矢印コネクタ 1376"/>
          <p:cNvCxnSpPr>
            <a:stCxn id="1355" idx="0"/>
            <a:endCxn id="1336" idx="4"/>
          </p:cNvCxnSpPr>
          <p:nvPr/>
        </p:nvCxnSpPr>
        <p:spPr>
          <a:xfrm rot="5400000" flipH="1" flipV="1">
            <a:off x="6500812" y="3714762"/>
            <a:ext cx="428659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8" name="直線矢印コネクタ 1377"/>
          <p:cNvCxnSpPr>
            <a:stCxn id="1356" idx="0"/>
            <a:endCxn id="1332" idx="4"/>
          </p:cNvCxnSpPr>
          <p:nvPr/>
        </p:nvCxnSpPr>
        <p:spPr>
          <a:xfrm rot="5400000" flipH="1" flipV="1">
            <a:off x="6107903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9" name="直線矢印コネクタ 1378"/>
          <p:cNvCxnSpPr>
            <a:stCxn id="1356" idx="0"/>
            <a:endCxn id="1333" idx="4"/>
          </p:cNvCxnSpPr>
          <p:nvPr/>
        </p:nvCxnSpPr>
        <p:spPr>
          <a:xfrm rot="5400000" flipH="1" flipV="1">
            <a:off x="6215060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0" name="直線矢印コネクタ 1379"/>
          <p:cNvCxnSpPr>
            <a:stCxn id="1356" idx="0"/>
            <a:endCxn id="1335" idx="4"/>
          </p:cNvCxnSpPr>
          <p:nvPr/>
        </p:nvCxnSpPr>
        <p:spPr>
          <a:xfrm rot="5400000" flipH="1" flipV="1">
            <a:off x="6429374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1" name="直線矢印コネクタ 1380"/>
          <p:cNvCxnSpPr>
            <a:stCxn id="1356" idx="0"/>
            <a:endCxn id="1334" idx="4"/>
          </p:cNvCxnSpPr>
          <p:nvPr/>
        </p:nvCxnSpPr>
        <p:spPr>
          <a:xfrm rot="5400000" flipH="1" flipV="1">
            <a:off x="6322217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2" name="直線矢印コネクタ 1381"/>
          <p:cNvCxnSpPr>
            <a:stCxn id="1356" idx="0"/>
            <a:endCxn id="1337" idx="4"/>
          </p:cNvCxnSpPr>
          <p:nvPr/>
        </p:nvCxnSpPr>
        <p:spPr>
          <a:xfrm rot="5400000" flipH="1" flipV="1">
            <a:off x="6643688" y="3643324"/>
            <a:ext cx="428659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3" name="直線矢印コネクタ 1382"/>
          <p:cNvCxnSpPr>
            <a:stCxn id="1356" idx="0"/>
            <a:endCxn id="1336" idx="4"/>
          </p:cNvCxnSpPr>
          <p:nvPr/>
        </p:nvCxnSpPr>
        <p:spPr>
          <a:xfrm rot="5400000" flipH="1" flipV="1">
            <a:off x="6536531" y="3750481"/>
            <a:ext cx="428659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4" name="直線矢印コネクタ 1383"/>
          <p:cNvCxnSpPr>
            <a:stCxn id="1357" idx="0"/>
            <a:endCxn id="1332" idx="4"/>
          </p:cNvCxnSpPr>
          <p:nvPr/>
        </p:nvCxnSpPr>
        <p:spPr>
          <a:xfrm rot="5400000" flipH="1" flipV="1">
            <a:off x="6143622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5" name="直線矢印コネクタ 1384"/>
          <p:cNvCxnSpPr>
            <a:stCxn id="1357" idx="0"/>
            <a:endCxn id="1333" idx="4"/>
          </p:cNvCxnSpPr>
          <p:nvPr/>
        </p:nvCxnSpPr>
        <p:spPr>
          <a:xfrm rot="5400000" flipH="1" flipV="1">
            <a:off x="6250779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6" name="直線矢印コネクタ 1385"/>
          <p:cNvCxnSpPr>
            <a:stCxn id="1357" idx="0"/>
            <a:endCxn id="1335" idx="4"/>
          </p:cNvCxnSpPr>
          <p:nvPr/>
        </p:nvCxnSpPr>
        <p:spPr>
          <a:xfrm rot="5400000" flipH="1" flipV="1">
            <a:off x="6465093" y="3893357"/>
            <a:ext cx="428659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7" name="直線矢印コネクタ 1386"/>
          <p:cNvCxnSpPr>
            <a:stCxn id="1357" idx="0"/>
            <a:endCxn id="1334" idx="4"/>
          </p:cNvCxnSpPr>
          <p:nvPr/>
        </p:nvCxnSpPr>
        <p:spPr>
          <a:xfrm rot="5400000" flipH="1" flipV="1">
            <a:off x="6357936" y="4000514"/>
            <a:ext cx="428659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8" name="直線矢印コネクタ 1387"/>
          <p:cNvCxnSpPr>
            <a:stCxn id="1357" idx="0"/>
            <a:endCxn id="1337" idx="4"/>
          </p:cNvCxnSpPr>
          <p:nvPr/>
        </p:nvCxnSpPr>
        <p:spPr>
          <a:xfrm rot="5400000" flipH="1" flipV="1">
            <a:off x="6679407" y="3679043"/>
            <a:ext cx="428659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9" name="直線矢印コネクタ 1388"/>
          <p:cNvCxnSpPr>
            <a:stCxn id="1357" idx="0"/>
            <a:endCxn id="1336" idx="4"/>
          </p:cNvCxnSpPr>
          <p:nvPr/>
        </p:nvCxnSpPr>
        <p:spPr>
          <a:xfrm rot="5400000" flipH="1" flipV="1">
            <a:off x="6572250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0" name="直線矢印コネクタ 1389"/>
          <p:cNvCxnSpPr>
            <a:stCxn id="1358" idx="0"/>
            <a:endCxn id="1332" idx="4"/>
          </p:cNvCxnSpPr>
          <p:nvPr/>
        </p:nvCxnSpPr>
        <p:spPr>
          <a:xfrm rot="5400000" flipH="1" flipV="1">
            <a:off x="6179341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1" name="直線矢印コネクタ 1390"/>
          <p:cNvCxnSpPr>
            <a:stCxn id="1358" idx="0"/>
            <a:endCxn id="1333" idx="4"/>
          </p:cNvCxnSpPr>
          <p:nvPr/>
        </p:nvCxnSpPr>
        <p:spPr>
          <a:xfrm rot="5400000" flipH="1" flipV="1">
            <a:off x="6286498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2" name="直線矢印コネクタ 1391"/>
          <p:cNvCxnSpPr>
            <a:stCxn id="1358" idx="0"/>
            <a:endCxn id="1335" idx="4"/>
          </p:cNvCxnSpPr>
          <p:nvPr/>
        </p:nvCxnSpPr>
        <p:spPr>
          <a:xfrm rot="5400000" flipH="1" flipV="1">
            <a:off x="6500812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3" name="直線矢印コネクタ 1392"/>
          <p:cNvCxnSpPr>
            <a:stCxn id="1358" idx="0"/>
            <a:endCxn id="1334" idx="4"/>
          </p:cNvCxnSpPr>
          <p:nvPr/>
        </p:nvCxnSpPr>
        <p:spPr>
          <a:xfrm rot="5400000" flipH="1" flipV="1">
            <a:off x="6393655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4" name="直線矢印コネクタ 1393"/>
          <p:cNvCxnSpPr>
            <a:stCxn id="1358" idx="0"/>
            <a:endCxn id="1337" idx="4"/>
          </p:cNvCxnSpPr>
          <p:nvPr/>
        </p:nvCxnSpPr>
        <p:spPr>
          <a:xfrm rot="5400000" flipH="1" flipV="1">
            <a:off x="6715126" y="3714762"/>
            <a:ext cx="428659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5" name="直線矢印コネクタ 1394"/>
          <p:cNvCxnSpPr>
            <a:stCxn id="1358" idx="0"/>
            <a:endCxn id="1336" idx="4"/>
          </p:cNvCxnSpPr>
          <p:nvPr/>
        </p:nvCxnSpPr>
        <p:spPr>
          <a:xfrm rot="5400000" flipH="1" flipV="1">
            <a:off x="6607969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6" name="直線矢印コネクタ 1395"/>
          <p:cNvCxnSpPr>
            <a:stCxn id="1354" idx="0"/>
            <a:endCxn id="1338" idx="4"/>
          </p:cNvCxnSpPr>
          <p:nvPr/>
        </p:nvCxnSpPr>
        <p:spPr>
          <a:xfrm rot="5400000" flipH="1" flipV="1">
            <a:off x="6679407" y="3464729"/>
            <a:ext cx="428659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7" name="直線矢印コネクタ 1396"/>
          <p:cNvCxnSpPr>
            <a:stCxn id="1354" idx="0"/>
            <a:endCxn id="1338" idx="4"/>
          </p:cNvCxnSpPr>
          <p:nvPr/>
        </p:nvCxnSpPr>
        <p:spPr>
          <a:xfrm rot="5400000" flipH="1" flipV="1">
            <a:off x="6679407" y="3464729"/>
            <a:ext cx="428659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8" name="直線矢印コネクタ 1397"/>
          <p:cNvCxnSpPr>
            <a:stCxn id="1355" idx="0"/>
            <a:endCxn id="1338" idx="4"/>
          </p:cNvCxnSpPr>
          <p:nvPr/>
        </p:nvCxnSpPr>
        <p:spPr>
          <a:xfrm rot="5400000" flipH="1" flipV="1">
            <a:off x="6715126" y="3500448"/>
            <a:ext cx="428659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9" name="直線矢印コネクタ 1398"/>
          <p:cNvCxnSpPr>
            <a:stCxn id="1356" idx="0"/>
            <a:endCxn id="1338" idx="4"/>
          </p:cNvCxnSpPr>
          <p:nvPr/>
        </p:nvCxnSpPr>
        <p:spPr>
          <a:xfrm rot="5400000" flipH="1" flipV="1">
            <a:off x="6750845" y="3536167"/>
            <a:ext cx="428659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0" name="直線矢印コネクタ 1399"/>
          <p:cNvCxnSpPr>
            <a:stCxn id="1357" idx="0"/>
            <a:endCxn id="1338" idx="4"/>
          </p:cNvCxnSpPr>
          <p:nvPr/>
        </p:nvCxnSpPr>
        <p:spPr>
          <a:xfrm rot="5400000" flipH="1" flipV="1">
            <a:off x="6786564" y="3571886"/>
            <a:ext cx="428659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1" name="直線矢印コネクタ 1400"/>
          <p:cNvCxnSpPr>
            <a:stCxn id="1358" idx="0"/>
            <a:endCxn id="1338" idx="4"/>
          </p:cNvCxnSpPr>
          <p:nvPr/>
        </p:nvCxnSpPr>
        <p:spPr>
          <a:xfrm rot="5400000" flipH="1" flipV="1">
            <a:off x="6822283" y="3607605"/>
            <a:ext cx="428659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2" name="直線矢印コネクタ 1401"/>
          <p:cNvCxnSpPr>
            <a:stCxn id="1359" idx="0"/>
            <a:endCxn id="1332" idx="4"/>
          </p:cNvCxnSpPr>
          <p:nvPr/>
        </p:nvCxnSpPr>
        <p:spPr>
          <a:xfrm rot="5400000" flipH="1" flipV="1">
            <a:off x="6215060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3" name="直線矢印コネクタ 1402"/>
          <p:cNvCxnSpPr>
            <a:stCxn id="1359" idx="0"/>
            <a:endCxn id="1333" idx="4"/>
          </p:cNvCxnSpPr>
          <p:nvPr/>
        </p:nvCxnSpPr>
        <p:spPr>
          <a:xfrm rot="5400000" flipH="1" flipV="1">
            <a:off x="6322217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4" name="直線矢印コネクタ 1403"/>
          <p:cNvCxnSpPr>
            <a:stCxn id="1359" idx="0"/>
            <a:endCxn id="1335" idx="4"/>
          </p:cNvCxnSpPr>
          <p:nvPr/>
        </p:nvCxnSpPr>
        <p:spPr>
          <a:xfrm rot="5400000" flipH="1" flipV="1">
            <a:off x="6536531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5" name="直線矢印コネクタ 1404"/>
          <p:cNvCxnSpPr>
            <a:stCxn id="1359" idx="0"/>
            <a:endCxn id="1334" idx="4"/>
          </p:cNvCxnSpPr>
          <p:nvPr/>
        </p:nvCxnSpPr>
        <p:spPr>
          <a:xfrm rot="5400000" flipH="1" flipV="1">
            <a:off x="6429374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6" name="直線矢印コネクタ 1405"/>
          <p:cNvCxnSpPr>
            <a:stCxn id="1359" idx="0"/>
            <a:endCxn id="1337" idx="4"/>
          </p:cNvCxnSpPr>
          <p:nvPr/>
        </p:nvCxnSpPr>
        <p:spPr>
          <a:xfrm rot="5400000" flipH="1" flipV="1">
            <a:off x="6750845" y="3750481"/>
            <a:ext cx="428659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7" name="直線矢印コネクタ 1406"/>
          <p:cNvCxnSpPr>
            <a:stCxn id="1359" idx="0"/>
            <a:endCxn id="1336" idx="4"/>
          </p:cNvCxnSpPr>
          <p:nvPr/>
        </p:nvCxnSpPr>
        <p:spPr>
          <a:xfrm rot="5400000" flipH="1" flipV="1">
            <a:off x="6643688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8" name="直線矢印コネクタ 1407"/>
          <p:cNvCxnSpPr>
            <a:stCxn id="1356" idx="0"/>
            <a:endCxn id="1338" idx="4"/>
          </p:cNvCxnSpPr>
          <p:nvPr/>
        </p:nvCxnSpPr>
        <p:spPr>
          <a:xfrm rot="5400000" flipH="1" flipV="1">
            <a:off x="6750845" y="3536167"/>
            <a:ext cx="428659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9" name="直線矢印コネクタ 1408"/>
          <p:cNvCxnSpPr>
            <a:stCxn id="1359" idx="0"/>
            <a:endCxn id="1338" idx="4"/>
          </p:cNvCxnSpPr>
          <p:nvPr/>
        </p:nvCxnSpPr>
        <p:spPr>
          <a:xfrm rot="5400000" flipH="1" flipV="1">
            <a:off x="6858002" y="3643324"/>
            <a:ext cx="428659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0" name="直線矢印コネクタ 1409"/>
          <p:cNvCxnSpPr>
            <a:stCxn id="1353" idx="0"/>
            <a:endCxn id="1325" idx="4"/>
          </p:cNvCxnSpPr>
          <p:nvPr/>
        </p:nvCxnSpPr>
        <p:spPr>
          <a:xfrm rot="5400000" flipH="1" flipV="1">
            <a:off x="5357804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1" name="直線矢印コネクタ 1410"/>
          <p:cNvCxnSpPr>
            <a:stCxn id="1353" idx="0"/>
            <a:endCxn id="1324" idx="4"/>
          </p:cNvCxnSpPr>
          <p:nvPr/>
        </p:nvCxnSpPr>
        <p:spPr>
          <a:xfrm rot="16200000" flipV="1">
            <a:off x="5250647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2" name="直線矢印コネクタ 1411"/>
          <p:cNvCxnSpPr>
            <a:stCxn id="1353" idx="0"/>
            <a:endCxn id="1327" idx="4"/>
          </p:cNvCxnSpPr>
          <p:nvPr/>
        </p:nvCxnSpPr>
        <p:spPr>
          <a:xfrm rot="5400000" flipH="1" flipV="1">
            <a:off x="5572118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3" name="直線矢印コネクタ 1412"/>
          <p:cNvCxnSpPr>
            <a:stCxn id="1353" idx="0"/>
            <a:endCxn id="1326" idx="4"/>
          </p:cNvCxnSpPr>
          <p:nvPr/>
        </p:nvCxnSpPr>
        <p:spPr>
          <a:xfrm rot="5400000" flipH="1" flipV="1">
            <a:off x="5464961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4" name="直線矢印コネクタ 1413"/>
          <p:cNvCxnSpPr>
            <a:stCxn id="1353" idx="0"/>
            <a:endCxn id="1330" idx="4"/>
          </p:cNvCxnSpPr>
          <p:nvPr/>
        </p:nvCxnSpPr>
        <p:spPr>
          <a:xfrm rot="5400000" flipH="1" flipV="1">
            <a:off x="5786432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5" name="直線矢印コネクタ 1414"/>
          <p:cNvCxnSpPr>
            <a:stCxn id="1353" idx="0"/>
            <a:endCxn id="1328" idx="4"/>
          </p:cNvCxnSpPr>
          <p:nvPr/>
        </p:nvCxnSpPr>
        <p:spPr>
          <a:xfrm rot="5400000" flipH="1" flipV="1">
            <a:off x="5679275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6" name="直線矢印コネクタ 1415"/>
          <p:cNvCxnSpPr>
            <a:stCxn id="1354" idx="0"/>
            <a:endCxn id="1325" idx="4"/>
          </p:cNvCxnSpPr>
          <p:nvPr/>
        </p:nvCxnSpPr>
        <p:spPr>
          <a:xfrm rot="16200000" flipV="1">
            <a:off x="5393523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7" name="直線矢印コネクタ 1416"/>
          <p:cNvCxnSpPr>
            <a:stCxn id="1354" idx="0"/>
            <a:endCxn id="1324" idx="4"/>
          </p:cNvCxnSpPr>
          <p:nvPr/>
        </p:nvCxnSpPr>
        <p:spPr>
          <a:xfrm rot="16200000" flipV="1">
            <a:off x="5286366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8" name="直線矢印コネクタ 1417"/>
          <p:cNvCxnSpPr>
            <a:stCxn id="1354" idx="0"/>
            <a:endCxn id="1327" idx="4"/>
          </p:cNvCxnSpPr>
          <p:nvPr/>
        </p:nvCxnSpPr>
        <p:spPr>
          <a:xfrm rot="5400000" flipH="1" flipV="1">
            <a:off x="5607837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9" name="直線矢印コネクタ 1418"/>
          <p:cNvCxnSpPr>
            <a:stCxn id="1354" idx="0"/>
            <a:endCxn id="1326" idx="4"/>
          </p:cNvCxnSpPr>
          <p:nvPr/>
        </p:nvCxnSpPr>
        <p:spPr>
          <a:xfrm rot="5400000" flipH="1" flipV="1">
            <a:off x="5500680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0" name="直線矢印コネクタ 1419"/>
          <p:cNvCxnSpPr>
            <a:stCxn id="1354" idx="0"/>
            <a:endCxn id="1330" idx="4"/>
          </p:cNvCxnSpPr>
          <p:nvPr/>
        </p:nvCxnSpPr>
        <p:spPr>
          <a:xfrm rot="5400000" flipH="1" flipV="1">
            <a:off x="5822151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1" name="直線矢印コネクタ 1420"/>
          <p:cNvCxnSpPr>
            <a:stCxn id="1354" idx="0"/>
            <a:endCxn id="1328" idx="4"/>
          </p:cNvCxnSpPr>
          <p:nvPr/>
        </p:nvCxnSpPr>
        <p:spPr>
          <a:xfrm rot="5400000" flipH="1" flipV="1">
            <a:off x="5714994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2" name="直線矢印コネクタ 1421"/>
          <p:cNvCxnSpPr>
            <a:stCxn id="1355" idx="0"/>
            <a:endCxn id="1325" idx="4"/>
          </p:cNvCxnSpPr>
          <p:nvPr/>
        </p:nvCxnSpPr>
        <p:spPr>
          <a:xfrm rot="16200000" flipV="1">
            <a:off x="5429242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3" name="直線矢印コネクタ 1422"/>
          <p:cNvCxnSpPr>
            <a:stCxn id="1355" idx="0"/>
            <a:endCxn id="1324" idx="4"/>
          </p:cNvCxnSpPr>
          <p:nvPr/>
        </p:nvCxnSpPr>
        <p:spPr>
          <a:xfrm rot="16200000" flipV="1">
            <a:off x="5322085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4" name="直線矢印コネクタ 1423"/>
          <p:cNvCxnSpPr>
            <a:stCxn id="1355" idx="0"/>
            <a:endCxn id="1327" idx="4"/>
          </p:cNvCxnSpPr>
          <p:nvPr/>
        </p:nvCxnSpPr>
        <p:spPr>
          <a:xfrm rot="5400000" flipH="1" flipV="1">
            <a:off x="5643556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5" name="直線矢印コネクタ 1424"/>
          <p:cNvCxnSpPr>
            <a:stCxn id="1355" idx="0"/>
            <a:endCxn id="1326" idx="4"/>
          </p:cNvCxnSpPr>
          <p:nvPr/>
        </p:nvCxnSpPr>
        <p:spPr>
          <a:xfrm rot="5400000" flipH="1" flipV="1">
            <a:off x="5536399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6" name="直線矢印コネクタ 1425"/>
          <p:cNvCxnSpPr>
            <a:stCxn id="1355" idx="0"/>
            <a:endCxn id="1330" idx="4"/>
          </p:cNvCxnSpPr>
          <p:nvPr/>
        </p:nvCxnSpPr>
        <p:spPr>
          <a:xfrm rot="5400000" flipH="1" flipV="1">
            <a:off x="5857870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7" name="直線矢印コネクタ 1426"/>
          <p:cNvCxnSpPr>
            <a:stCxn id="1355" idx="0"/>
            <a:endCxn id="1328" idx="4"/>
          </p:cNvCxnSpPr>
          <p:nvPr/>
        </p:nvCxnSpPr>
        <p:spPr>
          <a:xfrm rot="5400000" flipH="1" flipV="1">
            <a:off x="5750713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8" name="直線矢印コネクタ 1427"/>
          <p:cNvCxnSpPr>
            <a:stCxn id="1356" idx="0"/>
            <a:endCxn id="1325" idx="4"/>
          </p:cNvCxnSpPr>
          <p:nvPr/>
        </p:nvCxnSpPr>
        <p:spPr>
          <a:xfrm rot="16200000" flipV="1">
            <a:off x="5464961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9" name="直線矢印コネクタ 1428"/>
          <p:cNvCxnSpPr>
            <a:stCxn id="1356" idx="0"/>
            <a:endCxn id="1324" idx="4"/>
          </p:cNvCxnSpPr>
          <p:nvPr/>
        </p:nvCxnSpPr>
        <p:spPr>
          <a:xfrm rot="16200000" flipV="1">
            <a:off x="5357804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0" name="直線矢印コネクタ 1429"/>
          <p:cNvCxnSpPr>
            <a:stCxn id="1356" idx="0"/>
            <a:endCxn id="1327" idx="4"/>
          </p:cNvCxnSpPr>
          <p:nvPr/>
        </p:nvCxnSpPr>
        <p:spPr>
          <a:xfrm rot="5400000" flipH="1" flipV="1">
            <a:off x="5679275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1" name="直線矢印コネクタ 1430"/>
          <p:cNvCxnSpPr>
            <a:stCxn id="1356" idx="0"/>
            <a:endCxn id="1326" idx="4"/>
          </p:cNvCxnSpPr>
          <p:nvPr/>
        </p:nvCxnSpPr>
        <p:spPr>
          <a:xfrm rot="5400000" flipH="1" flipV="1">
            <a:off x="5572118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2" name="直線矢印コネクタ 1431"/>
          <p:cNvCxnSpPr>
            <a:stCxn id="1356" idx="0"/>
            <a:endCxn id="1330" idx="4"/>
          </p:cNvCxnSpPr>
          <p:nvPr/>
        </p:nvCxnSpPr>
        <p:spPr>
          <a:xfrm rot="5400000" flipH="1" flipV="1">
            <a:off x="5893589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3" name="直線矢印コネクタ 1432"/>
          <p:cNvCxnSpPr>
            <a:stCxn id="1356" idx="0"/>
            <a:endCxn id="1328" idx="4"/>
          </p:cNvCxnSpPr>
          <p:nvPr/>
        </p:nvCxnSpPr>
        <p:spPr>
          <a:xfrm rot="5400000" flipH="1" flipV="1">
            <a:off x="5786432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4" name="直線矢印コネクタ 1433"/>
          <p:cNvCxnSpPr>
            <a:stCxn id="1357" idx="0"/>
            <a:endCxn id="1325" idx="4"/>
          </p:cNvCxnSpPr>
          <p:nvPr/>
        </p:nvCxnSpPr>
        <p:spPr>
          <a:xfrm rot="16200000" flipV="1">
            <a:off x="5500680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5" name="直線矢印コネクタ 1434"/>
          <p:cNvCxnSpPr>
            <a:stCxn id="1357" idx="0"/>
            <a:endCxn id="1324" idx="4"/>
          </p:cNvCxnSpPr>
          <p:nvPr/>
        </p:nvCxnSpPr>
        <p:spPr>
          <a:xfrm rot="16200000" flipV="1">
            <a:off x="5393523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6" name="直線矢印コネクタ 1435"/>
          <p:cNvCxnSpPr>
            <a:stCxn id="1357" idx="0"/>
            <a:endCxn id="1327" idx="4"/>
          </p:cNvCxnSpPr>
          <p:nvPr/>
        </p:nvCxnSpPr>
        <p:spPr>
          <a:xfrm rot="5400000" flipH="1" flipV="1">
            <a:off x="5714994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7" name="直線矢印コネクタ 1436"/>
          <p:cNvCxnSpPr>
            <a:stCxn id="1357" idx="0"/>
            <a:endCxn id="1326" idx="4"/>
          </p:cNvCxnSpPr>
          <p:nvPr/>
        </p:nvCxnSpPr>
        <p:spPr>
          <a:xfrm rot="16200000" flipV="1">
            <a:off x="5607837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8" name="直線矢印コネクタ 1437"/>
          <p:cNvCxnSpPr>
            <a:stCxn id="1357" idx="0"/>
            <a:endCxn id="1330" idx="4"/>
          </p:cNvCxnSpPr>
          <p:nvPr/>
        </p:nvCxnSpPr>
        <p:spPr>
          <a:xfrm rot="5400000" flipH="1" flipV="1">
            <a:off x="5929308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9" name="直線矢印コネクタ 1438"/>
          <p:cNvCxnSpPr>
            <a:stCxn id="1357" idx="0"/>
            <a:endCxn id="1328" idx="4"/>
          </p:cNvCxnSpPr>
          <p:nvPr/>
        </p:nvCxnSpPr>
        <p:spPr>
          <a:xfrm rot="5400000" flipH="1" flipV="1">
            <a:off x="5822151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0" name="直線矢印コネクタ 1439"/>
          <p:cNvCxnSpPr>
            <a:stCxn id="1358" idx="0"/>
            <a:endCxn id="1325" idx="4"/>
          </p:cNvCxnSpPr>
          <p:nvPr/>
        </p:nvCxnSpPr>
        <p:spPr>
          <a:xfrm rot="16200000" flipV="1">
            <a:off x="5536399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1" name="直線矢印コネクタ 1440"/>
          <p:cNvCxnSpPr>
            <a:stCxn id="1358" idx="0"/>
            <a:endCxn id="1324" idx="4"/>
          </p:cNvCxnSpPr>
          <p:nvPr/>
        </p:nvCxnSpPr>
        <p:spPr>
          <a:xfrm rot="16200000" flipV="1">
            <a:off x="5429242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2" name="直線矢印コネクタ 1441"/>
          <p:cNvCxnSpPr>
            <a:stCxn id="1358" idx="0"/>
            <a:endCxn id="1327" idx="4"/>
          </p:cNvCxnSpPr>
          <p:nvPr/>
        </p:nvCxnSpPr>
        <p:spPr>
          <a:xfrm rot="5400000" flipH="1" flipV="1">
            <a:off x="5750713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3" name="直線矢印コネクタ 1442"/>
          <p:cNvCxnSpPr>
            <a:stCxn id="1358" idx="0"/>
            <a:endCxn id="1326" idx="4"/>
          </p:cNvCxnSpPr>
          <p:nvPr/>
        </p:nvCxnSpPr>
        <p:spPr>
          <a:xfrm rot="16200000" flipV="1">
            <a:off x="5643556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4" name="直線矢印コネクタ 1443"/>
          <p:cNvCxnSpPr>
            <a:stCxn id="1358" idx="0"/>
            <a:endCxn id="1330" idx="4"/>
          </p:cNvCxnSpPr>
          <p:nvPr/>
        </p:nvCxnSpPr>
        <p:spPr>
          <a:xfrm rot="5400000" flipH="1" flipV="1">
            <a:off x="5965027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5" name="直線矢印コネクタ 1444"/>
          <p:cNvCxnSpPr>
            <a:stCxn id="1358" idx="0"/>
            <a:endCxn id="1328" idx="4"/>
          </p:cNvCxnSpPr>
          <p:nvPr/>
        </p:nvCxnSpPr>
        <p:spPr>
          <a:xfrm rot="5400000" flipH="1" flipV="1">
            <a:off x="5857870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6" name="直線矢印コネクタ 1445"/>
          <p:cNvCxnSpPr>
            <a:stCxn id="1354" idx="0"/>
            <a:endCxn id="1331" idx="4"/>
          </p:cNvCxnSpPr>
          <p:nvPr/>
        </p:nvCxnSpPr>
        <p:spPr>
          <a:xfrm rot="5400000" flipH="1" flipV="1">
            <a:off x="5929308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7" name="直線矢印コネクタ 1446"/>
          <p:cNvCxnSpPr>
            <a:stCxn id="1354" idx="0"/>
            <a:endCxn id="1331" idx="4"/>
          </p:cNvCxnSpPr>
          <p:nvPr/>
        </p:nvCxnSpPr>
        <p:spPr>
          <a:xfrm rot="5400000" flipH="1" flipV="1">
            <a:off x="5929308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8" name="直線矢印コネクタ 1447"/>
          <p:cNvCxnSpPr>
            <a:stCxn id="1355" idx="0"/>
            <a:endCxn id="1331" idx="4"/>
          </p:cNvCxnSpPr>
          <p:nvPr/>
        </p:nvCxnSpPr>
        <p:spPr>
          <a:xfrm rot="5400000" flipH="1" flipV="1">
            <a:off x="5965027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9" name="直線矢印コネクタ 1448"/>
          <p:cNvCxnSpPr>
            <a:stCxn id="1356" idx="0"/>
            <a:endCxn id="1331" idx="4"/>
          </p:cNvCxnSpPr>
          <p:nvPr/>
        </p:nvCxnSpPr>
        <p:spPr>
          <a:xfrm rot="5400000" flipH="1" flipV="1">
            <a:off x="6000746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0" name="直線矢印コネクタ 1449"/>
          <p:cNvCxnSpPr>
            <a:stCxn id="1357" idx="0"/>
            <a:endCxn id="1331" idx="4"/>
          </p:cNvCxnSpPr>
          <p:nvPr/>
        </p:nvCxnSpPr>
        <p:spPr>
          <a:xfrm rot="5400000" flipH="1" flipV="1">
            <a:off x="6036465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1" name="直線矢印コネクタ 1450"/>
          <p:cNvCxnSpPr>
            <a:stCxn id="1358" idx="0"/>
            <a:endCxn id="1331" idx="4"/>
          </p:cNvCxnSpPr>
          <p:nvPr/>
        </p:nvCxnSpPr>
        <p:spPr>
          <a:xfrm rot="5400000" flipH="1" flipV="1">
            <a:off x="6072184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2" name="直線矢印コネクタ 1451"/>
          <p:cNvCxnSpPr>
            <a:stCxn id="1359" idx="0"/>
            <a:endCxn id="1325" idx="4"/>
          </p:cNvCxnSpPr>
          <p:nvPr/>
        </p:nvCxnSpPr>
        <p:spPr>
          <a:xfrm rot="16200000" flipV="1">
            <a:off x="5572118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3" name="直線矢印コネクタ 1452"/>
          <p:cNvCxnSpPr>
            <a:stCxn id="1359" idx="0"/>
            <a:endCxn id="1324" idx="4"/>
          </p:cNvCxnSpPr>
          <p:nvPr/>
        </p:nvCxnSpPr>
        <p:spPr>
          <a:xfrm rot="16200000" flipV="1">
            <a:off x="5464961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4" name="直線矢印コネクタ 1453"/>
          <p:cNvCxnSpPr>
            <a:stCxn id="1359" idx="0"/>
            <a:endCxn id="1327" idx="4"/>
          </p:cNvCxnSpPr>
          <p:nvPr/>
        </p:nvCxnSpPr>
        <p:spPr>
          <a:xfrm rot="5400000" flipH="1" flipV="1">
            <a:off x="5786432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5" name="直線矢印コネクタ 1454"/>
          <p:cNvCxnSpPr>
            <a:stCxn id="1359" idx="0"/>
            <a:endCxn id="1326" idx="4"/>
          </p:cNvCxnSpPr>
          <p:nvPr/>
        </p:nvCxnSpPr>
        <p:spPr>
          <a:xfrm rot="16200000" flipV="1">
            <a:off x="5679275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6" name="直線矢印コネクタ 1455"/>
          <p:cNvCxnSpPr>
            <a:stCxn id="1359" idx="0"/>
            <a:endCxn id="1330" idx="4"/>
          </p:cNvCxnSpPr>
          <p:nvPr/>
        </p:nvCxnSpPr>
        <p:spPr>
          <a:xfrm rot="5400000" flipH="1" flipV="1">
            <a:off x="6000746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7" name="直線矢印コネクタ 1456"/>
          <p:cNvCxnSpPr>
            <a:stCxn id="1359" idx="0"/>
            <a:endCxn id="1328" idx="4"/>
          </p:cNvCxnSpPr>
          <p:nvPr/>
        </p:nvCxnSpPr>
        <p:spPr>
          <a:xfrm rot="5400000" flipH="1" flipV="1">
            <a:off x="5893589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8" name="直線矢印コネクタ 1457"/>
          <p:cNvCxnSpPr>
            <a:stCxn id="1356" idx="0"/>
            <a:endCxn id="1331" idx="4"/>
          </p:cNvCxnSpPr>
          <p:nvPr/>
        </p:nvCxnSpPr>
        <p:spPr>
          <a:xfrm rot="5400000" flipH="1" flipV="1">
            <a:off x="6000746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9" name="直線矢印コネクタ 1458"/>
          <p:cNvCxnSpPr>
            <a:stCxn id="1359" idx="0"/>
            <a:endCxn id="1331" idx="4"/>
          </p:cNvCxnSpPr>
          <p:nvPr/>
        </p:nvCxnSpPr>
        <p:spPr>
          <a:xfrm rot="5400000" flipH="1" flipV="1">
            <a:off x="6107903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0" name="円/楕円 1459"/>
          <p:cNvSpPr/>
          <p:nvPr/>
        </p:nvSpPr>
        <p:spPr>
          <a:xfrm>
            <a:off x="5857885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461" name="円/楕円 1460"/>
          <p:cNvSpPr/>
          <p:nvPr/>
        </p:nvSpPr>
        <p:spPr>
          <a:xfrm>
            <a:off x="5929323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462" name="円/楕円 1461"/>
          <p:cNvSpPr/>
          <p:nvPr/>
        </p:nvSpPr>
        <p:spPr>
          <a:xfrm>
            <a:off x="6000761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463" name="円/楕円 1462"/>
          <p:cNvSpPr/>
          <p:nvPr/>
        </p:nvSpPr>
        <p:spPr>
          <a:xfrm>
            <a:off x="6072199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464" name="円/楕円 1463"/>
          <p:cNvSpPr/>
          <p:nvPr/>
        </p:nvSpPr>
        <p:spPr>
          <a:xfrm>
            <a:off x="6143637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465" name="円/楕円 1464"/>
          <p:cNvSpPr/>
          <p:nvPr/>
        </p:nvSpPr>
        <p:spPr>
          <a:xfrm>
            <a:off x="6215075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baseline="30000" dirty="0"/>
          </a:p>
        </p:txBody>
      </p:sp>
      <p:cxnSp>
        <p:nvCxnSpPr>
          <p:cNvPr id="1466" name="直線矢印コネクタ 1465"/>
          <p:cNvCxnSpPr>
            <a:stCxn id="1460" idx="0"/>
            <a:endCxn id="1332" idx="4"/>
          </p:cNvCxnSpPr>
          <p:nvPr/>
        </p:nvCxnSpPr>
        <p:spPr>
          <a:xfrm rot="5400000" flipH="1" flipV="1">
            <a:off x="6250779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7" name="直線矢印コネクタ 1466"/>
          <p:cNvCxnSpPr>
            <a:stCxn id="1460" idx="0"/>
            <a:endCxn id="1333" idx="4"/>
          </p:cNvCxnSpPr>
          <p:nvPr/>
        </p:nvCxnSpPr>
        <p:spPr>
          <a:xfrm rot="5400000" flipH="1" flipV="1">
            <a:off x="6357936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8" name="直線矢印コネクタ 1467"/>
          <p:cNvCxnSpPr>
            <a:stCxn id="1460" idx="0"/>
            <a:endCxn id="1335" idx="4"/>
          </p:cNvCxnSpPr>
          <p:nvPr/>
        </p:nvCxnSpPr>
        <p:spPr>
          <a:xfrm rot="5400000" flipH="1" flipV="1">
            <a:off x="6572250" y="4000514"/>
            <a:ext cx="428659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9" name="直線矢印コネクタ 1468"/>
          <p:cNvCxnSpPr>
            <a:stCxn id="1460" idx="0"/>
            <a:endCxn id="1334" idx="4"/>
          </p:cNvCxnSpPr>
          <p:nvPr/>
        </p:nvCxnSpPr>
        <p:spPr>
          <a:xfrm rot="5400000" flipH="1" flipV="1">
            <a:off x="6465093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0" name="直線矢印コネクタ 1469"/>
          <p:cNvCxnSpPr>
            <a:stCxn id="1460" idx="0"/>
            <a:endCxn id="1337" idx="4"/>
          </p:cNvCxnSpPr>
          <p:nvPr/>
        </p:nvCxnSpPr>
        <p:spPr>
          <a:xfrm rot="5400000" flipH="1" flipV="1">
            <a:off x="6786564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1" name="直線矢印コネクタ 1470"/>
          <p:cNvCxnSpPr>
            <a:stCxn id="1460" idx="0"/>
            <a:endCxn id="1336" idx="4"/>
          </p:cNvCxnSpPr>
          <p:nvPr/>
        </p:nvCxnSpPr>
        <p:spPr>
          <a:xfrm rot="5400000" flipH="1" flipV="1">
            <a:off x="6679407" y="3893357"/>
            <a:ext cx="428659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2" name="直線矢印コネクタ 1471"/>
          <p:cNvCxnSpPr>
            <a:stCxn id="1461" idx="0"/>
            <a:endCxn id="1332" idx="4"/>
          </p:cNvCxnSpPr>
          <p:nvPr/>
        </p:nvCxnSpPr>
        <p:spPr>
          <a:xfrm rot="5400000" flipH="1" flipV="1">
            <a:off x="6286498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3" name="直線矢印コネクタ 1472"/>
          <p:cNvCxnSpPr>
            <a:stCxn id="1461" idx="0"/>
            <a:endCxn id="1333" idx="4"/>
          </p:cNvCxnSpPr>
          <p:nvPr/>
        </p:nvCxnSpPr>
        <p:spPr>
          <a:xfrm rot="5400000" flipH="1" flipV="1">
            <a:off x="6393655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4" name="直線矢印コネクタ 1473"/>
          <p:cNvCxnSpPr>
            <a:stCxn id="1461" idx="0"/>
            <a:endCxn id="1335" idx="4"/>
          </p:cNvCxnSpPr>
          <p:nvPr/>
        </p:nvCxnSpPr>
        <p:spPr>
          <a:xfrm rot="5400000" flipH="1" flipV="1">
            <a:off x="6607969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5" name="直線矢印コネクタ 1474"/>
          <p:cNvCxnSpPr>
            <a:stCxn id="1461" idx="0"/>
            <a:endCxn id="1334" idx="4"/>
          </p:cNvCxnSpPr>
          <p:nvPr/>
        </p:nvCxnSpPr>
        <p:spPr>
          <a:xfrm rot="5400000" flipH="1" flipV="1">
            <a:off x="6500812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6" name="直線矢印コネクタ 1475"/>
          <p:cNvCxnSpPr>
            <a:stCxn id="1461" idx="0"/>
            <a:endCxn id="1337" idx="4"/>
          </p:cNvCxnSpPr>
          <p:nvPr/>
        </p:nvCxnSpPr>
        <p:spPr>
          <a:xfrm rot="5400000" flipH="1" flipV="1">
            <a:off x="6822283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7" name="直線矢印コネクタ 1476"/>
          <p:cNvCxnSpPr>
            <a:stCxn id="1461" idx="0"/>
            <a:endCxn id="1336" idx="4"/>
          </p:cNvCxnSpPr>
          <p:nvPr/>
        </p:nvCxnSpPr>
        <p:spPr>
          <a:xfrm rot="5400000" flipH="1" flipV="1">
            <a:off x="6715126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8" name="直線矢印コネクタ 1477"/>
          <p:cNvCxnSpPr>
            <a:stCxn id="1462" idx="0"/>
            <a:endCxn id="1332" idx="4"/>
          </p:cNvCxnSpPr>
          <p:nvPr/>
        </p:nvCxnSpPr>
        <p:spPr>
          <a:xfrm rot="5400000" flipH="1" flipV="1">
            <a:off x="6322217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9" name="直線矢印コネクタ 1478"/>
          <p:cNvCxnSpPr>
            <a:stCxn id="1462" idx="0"/>
            <a:endCxn id="1333" idx="4"/>
          </p:cNvCxnSpPr>
          <p:nvPr/>
        </p:nvCxnSpPr>
        <p:spPr>
          <a:xfrm rot="5400000" flipH="1" flipV="1">
            <a:off x="6429374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0" name="直線矢印コネクタ 1479"/>
          <p:cNvCxnSpPr>
            <a:stCxn id="1462" idx="0"/>
            <a:endCxn id="1335" idx="4"/>
          </p:cNvCxnSpPr>
          <p:nvPr/>
        </p:nvCxnSpPr>
        <p:spPr>
          <a:xfrm rot="5400000" flipH="1" flipV="1">
            <a:off x="6643688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1" name="直線矢印コネクタ 1480"/>
          <p:cNvCxnSpPr>
            <a:stCxn id="1462" idx="0"/>
            <a:endCxn id="1334" idx="4"/>
          </p:cNvCxnSpPr>
          <p:nvPr/>
        </p:nvCxnSpPr>
        <p:spPr>
          <a:xfrm rot="5400000" flipH="1" flipV="1">
            <a:off x="6536531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2" name="直線矢印コネクタ 1481"/>
          <p:cNvCxnSpPr>
            <a:stCxn id="1462" idx="0"/>
            <a:endCxn id="1337" idx="4"/>
          </p:cNvCxnSpPr>
          <p:nvPr/>
        </p:nvCxnSpPr>
        <p:spPr>
          <a:xfrm rot="5400000" flipH="1" flipV="1">
            <a:off x="6858002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3" name="直線矢印コネクタ 1482"/>
          <p:cNvCxnSpPr>
            <a:stCxn id="1462" idx="0"/>
            <a:endCxn id="1336" idx="4"/>
          </p:cNvCxnSpPr>
          <p:nvPr/>
        </p:nvCxnSpPr>
        <p:spPr>
          <a:xfrm rot="5400000" flipH="1" flipV="1">
            <a:off x="6750845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4" name="直線矢印コネクタ 1483"/>
          <p:cNvCxnSpPr>
            <a:stCxn id="1463" idx="0"/>
            <a:endCxn id="1332" idx="4"/>
          </p:cNvCxnSpPr>
          <p:nvPr/>
        </p:nvCxnSpPr>
        <p:spPr>
          <a:xfrm rot="5400000" flipH="1" flipV="1">
            <a:off x="6357936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5" name="直線矢印コネクタ 1484"/>
          <p:cNvCxnSpPr>
            <a:stCxn id="1463" idx="0"/>
            <a:endCxn id="1333" idx="4"/>
          </p:cNvCxnSpPr>
          <p:nvPr/>
        </p:nvCxnSpPr>
        <p:spPr>
          <a:xfrm rot="5400000" flipH="1" flipV="1">
            <a:off x="6465093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6" name="直線矢印コネクタ 1485"/>
          <p:cNvCxnSpPr>
            <a:stCxn id="1463" idx="0"/>
            <a:endCxn id="1335" idx="4"/>
          </p:cNvCxnSpPr>
          <p:nvPr/>
        </p:nvCxnSpPr>
        <p:spPr>
          <a:xfrm rot="5400000" flipH="1" flipV="1">
            <a:off x="6679407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7" name="直線矢印コネクタ 1486"/>
          <p:cNvCxnSpPr>
            <a:stCxn id="1463" idx="0"/>
            <a:endCxn id="1334" idx="4"/>
          </p:cNvCxnSpPr>
          <p:nvPr/>
        </p:nvCxnSpPr>
        <p:spPr>
          <a:xfrm rot="5400000" flipH="1" flipV="1">
            <a:off x="6572250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8" name="直線矢印コネクタ 1487"/>
          <p:cNvCxnSpPr>
            <a:stCxn id="1463" idx="0"/>
            <a:endCxn id="1337" idx="4"/>
          </p:cNvCxnSpPr>
          <p:nvPr/>
        </p:nvCxnSpPr>
        <p:spPr>
          <a:xfrm rot="5400000" flipH="1" flipV="1">
            <a:off x="6893721" y="3893357"/>
            <a:ext cx="428659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9" name="直線矢印コネクタ 1488"/>
          <p:cNvCxnSpPr>
            <a:stCxn id="1463" idx="0"/>
            <a:endCxn id="1336" idx="4"/>
          </p:cNvCxnSpPr>
          <p:nvPr/>
        </p:nvCxnSpPr>
        <p:spPr>
          <a:xfrm rot="5400000" flipH="1" flipV="1">
            <a:off x="6786564" y="4000514"/>
            <a:ext cx="428659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0" name="直線矢印コネクタ 1489"/>
          <p:cNvCxnSpPr>
            <a:stCxn id="1464" idx="0"/>
            <a:endCxn id="1332" idx="4"/>
          </p:cNvCxnSpPr>
          <p:nvPr/>
        </p:nvCxnSpPr>
        <p:spPr>
          <a:xfrm rot="5400000" flipH="1" flipV="1">
            <a:off x="6393655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1" name="直線矢印コネクタ 1490"/>
          <p:cNvCxnSpPr>
            <a:stCxn id="1464" idx="0"/>
            <a:endCxn id="1333" idx="4"/>
          </p:cNvCxnSpPr>
          <p:nvPr/>
        </p:nvCxnSpPr>
        <p:spPr>
          <a:xfrm rot="5400000" flipH="1" flipV="1">
            <a:off x="6500812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2" name="直線矢印コネクタ 1491"/>
          <p:cNvCxnSpPr>
            <a:stCxn id="1464" idx="0"/>
            <a:endCxn id="1335" idx="4"/>
          </p:cNvCxnSpPr>
          <p:nvPr/>
        </p:nvCxnSpPr>
        <p:spPr>
          <a:xfrm rot="5400000" flipH="1" flipV="1">
            <a:off x="6715126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3" name="直線矢印コネクタ 1492"/>
          <p:cNvCxnSpPr>
            <a:stCxn id="1464" idx="0"/>
            <a:endCxn id="1334" idx="4"/>
          </p:cNvCxnSpPr>
          <p:nvPr/>
        </p:nvCxnSpPr>
        <p:spPr>
          <a:xfrm rot="5400000" flipH="1" flipV="1">
            <a:off x="6607969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4" name="直線矢印コネクタ 1493"/>
          <p:cNvCxnSpPr>
            <a:stCxn id="1464" idx="0"/>
            <a:endCxn id="1337" idx="4"/>
          </p:cNvCxnSpPr>
          <p:nvPr/>
        </p:nvCxnSpPr>
        <p:spPr>
          <a:xfrm rot="5400000" flipH="1" flipV="1">
            <a:off x="6929440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5" name="直線矢印コネクタ 1494"/>
          <p:cNvCxnSpPr>
            <a:stCxn id="1464" idx="0"/>
            <a:endCxn id="1336" idx="4"/>
          </p:cNvCxnSpPr>
          <p:nvPr/>
        </p:nvCxnSpPr>
        <p:spPr>
          <a:xfrm rot="5400000" flipH="1" flipV="1">
            <a:off x="6822283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6" name="直線矢印コネクタ 1495"/>
          <p:cNvCxnSpPr>
            <a:stCxn id="1465" idx="0"/>
            <a:endCxn id="1332" idx="4"/>
          </p:cNvCxnSpPr>
          <p:nvPr/>
        </p:nvCxnSpPr>
        <p:spPr>
          <a:xfrm rot="5400000" flipH="1" flipV="1">
            <a:off x="6429374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7" name="直線矢印コネクタ 1496"/>
          <p:cNvCxnSpPr>
            <a:stCxn id="1465" idx="0"/>
            <a:endCxn id="1333" idx="4"/>
          </p:cNvCxnSpPr>
          <p:nvPr/>
        </p:nvCxnSpPr>
        <p:spPr>
          <a:xfrm rot="5400000" flipH="1" flipV="1">
            <a:off x="6536531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8" name="直線矢印コネクタ 1497"/>
          <p:cNvCxnSpPr>
            <a:stCxn id="1465" idx="0"/>
            <a:endCxn id="1335" idx="4"/>
          </p:cNvCxnSpPr>
          <p:nvPr/>
        </p:nvCxnSpPr>
        <p:spPr>
          <a:xfrm rot="5400000" flipH="1" flipV="1">
            <a:off x="6750845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9" name="直線矢印コネクタ 1498"/>
          <p:cNvCxnSpPr>
            <a:stCxn id="1465" idx="0"/>
            <a:endCxn id="1334" idx="4"/>
          </p:cNvCxnSpPr>
          <p:nvPr/>
        </p:nvCxnSpPr>
        <p:spPr>
          <a:xfrm rot="5400000" flipH="1" flipV="1">
            <a:off x="6643688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0" name="直線矢印コネクタ 1499"/>
          <p:cNvCxnSpPr>
            <a:stCxn id="1465" idx="0"/>
            <a:endCxn id="1337" idx="4"/>
          </p:cNvCxnSpPr>
          <p:nvPr/>
        </p:nvCxnSpPr>
        <p:spPr>
          <a:xfrm rot="5400000" flipH="1" flipV="1">
            <a:off x="6965159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1" name="直線矢印コネクタ 1500"/>
          <p:cNvCxnSpPr>
            <a:stCxn id="1465" idx="0"/>
            <a:endCxn id="1336" idx="4"/>
          </p:cNvCxnSpPr>
          <p:nvPr/>
        </p:nvCxnSpPr>
        <p:spPr>
          <a:xfrm rot="5400000" flipH="1" flipV="1">
            <a:off x="6858002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2" name="直線矢印コネクタ 1501"/>
          <p:cNvCxnSpPr>
            <a:stCxn id="1461" idx="0"/>
            <a:endCxn id="1338" idx="4"/>
          </p:cNvCxnSpPr>
          <p:nvPr/>
        </p:nvCxnSpPr>
        <p:spPr>
          <a:xfrm rot="5400000" flipH="1" flipV="1">
            <a:off x="6929440" y="3714762"/>
            <a:ext cx="428659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3" name="直線矢印コネクタ 1502"/>
          <p:cNvCxnSpPr>
            <a:stCxn id="1461" idx="0"/>
            <a:endCxn id="1338" idx="4"/>
          </p:cNvCxnSpPr>
          <p:nvPr/>
        </p:nvCxnSpPr>
        <p:spPr>
          <a:xfrm rot="5400000" flipH="1" flipV="1">
            <a:off x="6929440" y="3714762"/>
            <a:ext cx="428659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4" name="直線矢印コネクタ 1503"/>
          <p:cNvCxnSpPr>
            <a:stCxn id="1462" idx="0"/>
            <a:endCxn id="1338" idx="4"/>
          </p:cNvCxnSpPr>
          <p:nvPr/>
        </p:nvCxnSpPr>
        <p:spPr>
          <a:xfrm rot="5400000" flipH="1" flipV="1">
            <a:off x="6965159" y="3750481"/>
            <a:ext cx="428659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5" name="直線矢印コネクタ 1504"/>
          <p:cNvCxnSpPr>
            <a:stCxn id="1463" idx="0"/>
            <a:endCxn id="1338" idx="4"/>
          </p:cNvCxnSpPr>
          <p:nvPr/>
        </p:nvCxnSpPr>
        <p:spPr>
          <a:xfrm rot="5400000" flipH="1" flipV="1">
            <a:off x="7000878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6" name="直線矢印コネクタ 1505"/>
          <p:cNvCxnSpPr>
            <a:stCxn id="1464" idx="0"/>
            <a:endCxn id="1338" idx="4"/>
          </p:cNvCxnSpPr>
          <p:nvPr/>
        </p:nvCxnSpPr>
        <p:spPr>
          <a:xfrm rot="5400000" flipH="1" flipV="1">
            <a:off x="7036597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7" name="直線矢印コネクタ 1506"/>
          <p:cNvCxnSpPr>
            <a:stCxn id="1465" idx="0"/>
            <a:endCxn id="1338" idx="4"/>
          </p:cNvCxnSpPr>
          <p:nvPr/>
        </p:nvCxnSpPr>
        <p:spPr>
          <a:xfrm rot="5400000" flipH="1" flipV="1">
            <a:off x="7072316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8" name="直線矢印コネクタ 1507"/>
          <p:cNvCxnSpPr>
            <a:stCxn id="1463" idx="0"/>
            <a:endCxn id="1338" idx="4"/>
          </p:cNvCxnSpPr>
          <p:nvPr/>
        </p:nvCxnSpPr>
        <p:spPr>
          <a:xfrm rot="5400000" flipH="1" flipV="1">
            <a:off x="7000878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9" name="直線矢印コネクタ 1508"/>
          <p:cNvCxnSpPr>
            <a:stCxn id="1460" idx="0"/>
            <a:endCxn id="1325" idx="4"/>
          </p:cNvCxnSpPr>
          <p:nvPr/>
        </p:nvCxnSpPr>
        <p:spPr>
          <a:xfrm rot="16200000" flipV="1">
            <a:off x="5607837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0" name="直線矢印コネクタ 1509"/>
          <p:cNvCxnSpPr>
            <a:stCxn id="1460" idx="0"/>
            <a:endCxn id="1324" idx="4"/>
          </p:cNvCxnSpPr>
          <p:nvPr/>
        </p:nvCxnSpPr>
        <p:spPr>
          <a:xfrm rot="16200000" flipV="1">
            <a:off x="5500680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1" name="直線矢印コネクタ 1510"/>
          <p:cNvCxnSpPr>
            <a:stCxn id="1460" idx="0"/>
            <a:endCxn id="1327" idx="4"/>
          </p:cNvCxnSpPr>
          <p:nvPr/>
        </p:nvCxnSpPr>
        <p:spPr>
          <a:xfrm rot="16200000" flipV="1">
            <a:off x="5822151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2" name="直線矢印コネクタ 1511"/>
          <p:cNvCxnSpPr>
            <a:stCxn id="1460" idx="0"/>
            <a:endCxn id="1326" idx="4"/>
          </p:cNvCxnSpPr>
          <p:nvPr/>
        </p:nvCxnSpPr>
        <p:spPr>
          <a:xfrm rot="16200000" flipV="1">
            <a:off x="5714994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3" name="直線矢印コネクタ 1512"/>
          <p:cNvCxnSpPr>
            <a:stCxn id="1460" idx="0"/>
            <a:endCxn id="1330" idx="4"/>
          </p:cNvCxnSpPr>
          <p:nvPr/>
        </p:nvCxnSpPr>
        <p:spPr>
          <a:xfrm rot="5400000" flipH="1" flipV="1">
            <a:off x="6036465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4" name="直線矢印コネクタ 1513"/>
          <p:cNvCxnSpPr>
            <a:stCxn id="1460" idx="0"/>
            <a:endCxn id="1328" idx="4"/>
          </p:cNvCxnSpPr>
          <p:nvPr/>
        </p:nvCxnSpPr>
        <p:spPr>
          <a:xfrm rot="5400000" flipH="1" flipV="1">
            <a:off x="5929308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5" name="直線矢印コネクタ 1514"/>
          <p:cNvCxnSpPr>
            <a:stCxn id="1461" idx="0"/>
            <a:endCxn id="1325" idx="4"/>
          </p:cNvCxnSpPr>
          <p:nvPr/>
        </p:nvCxnSpPr>
        <p:spPr>
          <a:xfrm rot="16200000" flipV="1">
            <a:off x="5643556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6" name="直線矢印コネクタ 1515"/>
          <p:cNvCxnSpPr>
            <a:stCxn id="1461" idx="0"/>
            <a:endCxn id="1324" idx="4"/>
          </p:cNvCxnSpPr>
          <p:nvPr/>
        </p:nvCxnSpPr>
        <p:spPr>
          <a:xfrm rot="16200000" flipV="1">
            <a:off x="5536399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7" name="直線矢印コネクタ 1516"/>
          <p:cNvCxnSpPr>
            <a:stCxn id="1461" idx="0"/>
            <a:endCxn id="1327" idx="4"/>
          </p:cNvCxnSpPr>
          <p:nvPr/>
        </p:nvCxnSpPr>
        <p:spPr>
          <a:xfrm rot="16200000" flipV="1">
            <a:off x="5857870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8" name="直線矢印コネクタ 1517"/>
          <p:cNvCxnSpPr>
            <a:stCxn id="1461" idx="0"/>
            <a:endCxn id="1326" idx="4"/>
          </p:cNvCxnSpPr>
          <p:nvPr/>
        </p:nvCxnSpPr>
        <p:spPr>
          <a:xfrm rot="16200000" flipV="1">
            <a:off x="5750713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9" name="直線矢印コネクタ 1518"/>
          <p:cNvCxnSpPr>
            <a:stCxn id="1461" idx="0"/>
            <a:endCxn id="1330" idx="4"/>
          </p:cNvCxnSpPr>
          <p:nvPr/>
        </p:nvCxnSpPr>
        <p:spPr>
          <a:xfrm rot="5400000" flipH="1" flipV="1">
            <a:off x="6072184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0" name="直線矢印コネクタ 1519"/>
          <p:cNvCxnSpPr>
            <a:stCxn id="1461" idx="0"/>
            <a:endCxn id="1328" idx="4"/>
          </p:cNvCxnSpPr>
          <p:nvPr/>
        </p:nvCxnSpPr>
        <p:spPr>
          <a:xfrm rot="5400000" flipH="1" flipV="1">
            <a:off x="5965027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1" name="直線矢印コネクタ 1520"/>
          <p:cNvCxnSpPr>
            <a:stCxn id="1462" idx="0"/>
            <a:endCxn id="1325" idx="4"/>
          </p:cNvCxnSpPr>
          <p:nvPr/>
        </p:nvCxnSpPr>
        <p:spPr>
          <a:xfrm rot="16200000" flipV="1">
            <a:off x="5679275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2" name="直線矢印コネクタ 1521"/>
          <p:cNvCxnSpPr>
            <a:stCxn id="1462" idx="0"/>
            <a:endCxn id="1324" idx="4"/>
          </p:cNvCxnSpPr>
          <p:nvPr/>
        </p:nvCxnSpPr>
        <p:spPr>
          <a:xfrm rot="16200000" flipV="1">
            <a:off x="5572118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3" name="直線矢印コネクタ 1522"/>
          <p:cNvCxnSpPr>
            <a:stCxn id="1462" idx="0"/>
            <a:endCxn id="1327" idx="4"/>
          </p:cNvCxnSpPr>
          <p:nvPr/>
        </p:nvCxnSpPr>
        <p:spPr>
          <a:xfrm rot="16200000" flipV="1">
            <a:off x="5893589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4" name="直線矢印コネクタ 1523"/>
          <p:cNvCxnSpPr>
            <a:stCxn id="1462" idx="0"/>
            <a:endCxn id="1326" idx="4"/>
          </p:cNvCxnSpPr>
          <p:nvPr/>
        </p:nvCxnSpPr>
        <p:spPr>
          <a:xfrm rot="16200000" flipV="1">
            <a:off x="5786432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5" name="直線矢印コネクタ 1524"/>
          <p:cNvCxnSpPr>
            <a:stCxn id="1462" idx="0"/>
            <a:endCxn id="1330" idx="4"/>
          </p:cNvCxnSpPr>
          <p:nvPr/>
        </p:nvCxnSpPr>
        <p:spPr>
          <a:xfrm rot="5400000" flipH="1" flipV="1">
            <a:off x="6107903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6" name="直線矢印コネクタ 1525"/>
          <p:cNvCxnSpPr>
            <a:stCxn id="1462" idx="0"/>
            <a:endCxn id="1328" idx="4"/>
          </p:cNvCxnSpPr>
          <p:nvPr/>
        </p:nvCxnSpPr>
        <p:spPr>
          <a:xfrm rot="5400000" flipH="1" flipV="1">
            <a:off x="6000746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7" name="直線矢印コネクタ 1526"/>
          <p:cNvCxnSpPr>
            <a:stCxn id="1463" idx="0"/>
            <a:endCxn id="1325" idx="4"/>
          </p:cNvCxnSpPr>
          <p:nvPr/>
        </p:nvCxnSpPr>
        <p:spPr>
          <a:xfrm rot="16200000" flipV="1">
            <a:off x="5714994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8" name="直線矢印コネクタ 1527"/>
          <p:cNvCxnSpPr>
            <a:stCxn id="1463" idx="0"/>
            <a:endCxn id="1324" idx="4"/>
          </p:cNvCxnSpPr>
          <p:nvPr/>
        </p:nvCxnSpPr>
        <p:spPr>
          <a:xfrm rot="16200000" flipV="1">
            <a:off x="5607837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9" name="直線矢印コネクタ 1528"/>
          <p:cNvCxnSpPr>
            <a:stCxn id="1463" idx="0"/>
            <a:endCxn id="1327" idx="4"/>
          </p:cNvCxnSpPr>
          <p:nvPr/>
        </p:nvCxnSpPr>
        <p:spPr>
          <a:xfrm rot="16200000" flipV="1">
            <a:off x="5929308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0" name="直線矢印コネクタ 1529"/>
          <p:cNvCxnSpPr>
            <a:stCxn id="1463" idx="0"/>
            <a:endCxn id="1326" idx="4"/>
          </p:cNvCxnSpPr>
          <p:nvPr/>
        </p:nvCxnSpPr>
        <p:spPr>
          <a:xfrm rot="16200000" flipV="1">
            <a:off x="5822151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1" name="直線矢印コネクタ 1530"/>
          <p:cNvCxnSpPr>
            <a:stCxn id="1463" idx="0"/>
            <a:endCxn id="1330" idx="4"/>
          </p:cNvCxnSpPr>
          <p:nvPr/>
        </p:nvCxnSpPr>
        <p:spPr>
          <a:xfrm rot="5400000" flipH="1" flipV="1">
            <a:off x="6143622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2" name="直線矢印コネクタ 1531"/>
          <p:cNvCxnSpPr>
            <a:stCxn id="1463" idx="0"/>
            <a:endCxn id="1328" idx="4"/>
          </p:cNvCxnSpPr>
          <p:nvPr/>
        </p:nvCxnSpPr>
        <p:spPr>
          <a:xfrm rot="16200000" flipV="1">
            <a:off x="6036465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3" name="直線矢印コネクタ 1532"/>
          <p:cNvCxnSpPr>
            <a:stCxn id="1464" idx="0"/>
            <a:endCxn id="1325" idx="4"/>
          </p:cNvCxnSpPr>
          <p:nvPr/>
        </p:nvCxnSpPr>
        <p:spPr>
          <a:xfrm rot="16200000" flipV="1">
            <a:off x="5750713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4" name="直線矢印コネクタ 1533"/>
          <p:cNvCxnSpPr>
            <a:stCxn id="1464" idx="0"/>
            <a:endCxn id="1324" idx="4"/>
          </p:cNvCxnSpPr>
          <p:nvPr/>
        </p:nvCxnSpPr>
        <p:spPr>
          <a:xfrm rot="16200000" flipV="1">
            <a:off x="5643556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5" name="直線矢印コネクタ 1534"/>
          <p:cNvCxnSpPr>
            <a:stCxn id="1464" idx="0"/>
            <a:endCxn id="1327" idx="4"/>
          </p:cNvCxnSpPr>
          <p:nvPr/>
        </p:nvCxnSpPr>
        <p:spPr>
          <a:xfrm rot="16200000" flipV="1">
            <a:off x="5965027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6" name="直線矢印コネクタ 1535"/>
          <p:cNvCxnSpPr>
            <a:stCxn id="1464" idx="0"/>
            <a:endCxn id="1326" idx="4"/>
          </p:cNvCxnSpPr>
          <p:nvPr/>
        </p:nvCxnSpPr>
        <p:spPr>
          <a:xfrm rot="16200000" flipV="1">
            <a:off x="5857870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7" name="直線矢印コネクタ 1536"/>
          <p:cNvCxnSpPr>
            <a:stCxn id="1464" idx="0"/>
            <a:endCxn id="1330" idx="4"/>
          </p:cNvCxnSpPr>
          <p:nvPr/>
        </p:nvCxnSpPr>
        <p:spPr>
          <a:xfrm rot="5400000" flipH="1" flipV="1">
            <a:off x="6179341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8" name="直線矢印コネクタ 1537"/>
          <p:cNvCxnSpPr>
            <a:stCxn id="1464" idx="0"/>
            <a:endCxn id="1328" idx="4"/>
          </p:cNvCxnSpPr>
          <p:nvPr/>
        </p:nvCxnSpPr>
        <p:spPr>
          <a:xfrm rot="16200000" flipV="1">
            <a:off x="6072184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9" name="直線矢印コネクタ 1538"/>
          <p:cNvCxnSpPr>
            <a:stCxn id="1465" idx="0"/>
            <a:endCxn id="1325" idx="4"/>
          </p:cNvCxnSpPr>
          <p:nvPr/>
        </p:nvCxnSpPr>
        <p:spPr>
          <a:xfrm rot="16200000" flipV="1">
            <a:off x="5786432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0" name="直線矢印コネクタ 1539"/>
          <p:cNvCxnSpPr>
            <a:stCxn id="1465" idx="0"/>
            <a:endCxn id="1324" idx="4"/>
          </p:cNvCxnSpPr>
          <p:nvPr/>
        </p:nvCxnSpPr>
        <p:spPr>
          <a:xfrm rot="16200000" flipV="1">
            <a:off x="5679275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1" name="直線矢印コネクタ 1540"/>
          <p:cNvCxnSpPr>
            <a:stCxn id="1465" idx="0"/>
            <a:endCxn id="1327" idx="4"/>
          </p:cNvCxnSpPr>
          <p:nvPr/>
        </p:nvCxnSpPr>
        <p:spPr>
          <a:xfrm rot="16200000" flipV="1">
            <a:off x="6000746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2" name="直線矢印コネクタ 1541"/>
          <p:cNvCxnSpPr>
            <a:stCxn id="1465" idx="0"/>
            <a:endCxn id="1326" idx="4"/>
          </p:cNvCxnSpPr>
          <p:nvPr/>
        </p:nvCxnSpPr>
        <p:spPr>
          <a:xfrm rot="16200000" flipV="1">
            <a:off x="5893589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3" name="直線矢印コネクタ 1542"/>
          <p:cNvCxnSpPr>
            <a:stCxn id="1465" idx="0"/>
            <a:endCxn id="1330" idx="4"/>
          </p:cNvCxnSpPr>
          <p:nvPr/>
        </p:nvCxnSpPr>
        <p:spPr>
          <a:xfrm rot="5400000" flipH="1" flipV="1">
            <a:off x="6215060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4" name="直線矢印コネクタ 1543"/>
          <p:cNvCxnSpPr>
            <a:stCxn id="1465" idx="0"/>
            <a:endCxn id="1328" idx="4"/>
          </p:cNvCxnSpPr>
          <p:nvPr/>
        </p:nvCxnSpPr>
        <p:spPr>
          <a:xfrm rot="16200000" flipV="1">
            <a:off x="6107903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5" name="直線矢印コネクタ 1544"/>
          <p:cNvCxnSpPr>
            <a:stCxn id="1461" idx="0"/>
            <a:endCxn id="1331" idx="4"/>
          </p:cNvCxnSpPr>
          <p:nvPr/>
        </p:nvCxnSpPr>
        <p:spPr>
          <a:xfrm rot="5400000" flipH="1" flipV="1">
            <a:off x="6179341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6" name="直線矢印コネクタ 1545"/>
          <p:cNvCxnSpPr>
            <a:stCxn id="1461" idx="0"/>
            <a:endCxn id="1331" idx="4"/>
          </p:cNvCxnSpPr>
          <p:nvPr/>
        </p:nvCxnSpPr>
        <p:spPr>
          <a:xfrm rot="5400000" flipH="1" flipV="1">
            <a:off x="6179341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7" name="直線矢印コネクタ 1546"/>
          <p:cNvCxnSpPr>
            <a:stCxn id="1462" idx="0"/>
            <a:endCxn id="1331" idx="4"/>
          </p:cNvCxnSpPr>
          <p:nvPr/>
        </p:nvCxnSpPr>
        <p:spPr>
          <a:xfrm rot="5400000" flipH="1" flipV="1">
            <a:off x="6215060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8" name="直線矢印コネクタ 1547"/>
          <p:cNvCxnSpPr>
            <a:stCxn id="1463" idx="0"/>
            <a:endCxn id="1331" idx="4"/>
          </p:cNvCxnSpPr>
          <p:nvPr/>
        </p:nvCxnSpPr>
        <p:spPr>
          <a:xfrm rot="5400000" flipH="1" flipV="1">
            <a:off x="6250779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9" name="直線矢印コネクタ 1548"/>
          <p:cNvCxnSpPr>
            <a:stCxn id="1464" idx="0"/>
            <a:endCxn id="1331" idx="4"/>
          </p:cNvCxnSpPr>
          <p:nvPr/>
        </p:nvCxnSpPr>
        <p:spPr>
          <a:xfrm rot="5400000" flipH="1" flipV="1">
            <a:off x="6286498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0" name="直線矢印コネクタ 1549"/>
          <p:cNvCxnSpPr>
            <a:stCxn id="1465" idx="0"/>
            <a:endCxn id="1331" idx="4"/>
          </p:cNvCxnSpPr>
          <p:nvPr/>
        </p:nvCxnSpPr>
        <p:spPr>
          <a:xfrm rot="5400000" flipH="1" flipV="1">
            <a:off x="6322217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1" name="直線矢印コネクタ 1550"/>
          <p:cNvCxnSpPr>
            <a:stCxn id="1463" idx="0"/>
            <a:endCxn id="1331" idx="4"/>
          </p:cNvCxnSpPr>
          <p:nvPr/>
        </p:nvCxnSpPr>
        <p:spPr>
          <a:xfrm rot="5400000" flipH="1" flipV="1">
            <a:off x="6250779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2" name="円/楕円 1551"/>
          <p:cNvSpPr/>
          <p:nvPr/>
        </p:nvSpPr>
        <p:spPr>
          <a:xfrm>
            <a:off x="514350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553" name="円/楕円 1552"/>
          <p:cNvSpPr/>
          <p:nvPr/>
        </p:nvSpPr>
        <p:spPr>
          <a:xfrm>
            <a:off x="535781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554" name="円/楕円 1553"/>
          <p:cNvSpPr/>
          <p:nvPr/>
        </p:nvSpPr>
        <p:spPr>
          <a:xfrm>
            <a:off x="557213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555" name="円/楕円 1554"/>
          <p:cNvSpPr/>
          <p:nvPr/>
        </p:nvSpPr>
        <p:spPr>
          <a:xfrm>
            <a:off x="578644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1556" name="円/楕円 1555"/>
          <p:cNvSpPr/>
          <p:nvPr/>
        </p:nvSpPr>
        <p:spPr>
          <a:xfrm>
            <a:off x="600076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1557" name="円/楕円 1556"/>
          <p:cNvSpPr/>
          <p:nvPr/>
        </p:nvSpPr>
        <p:spPr>
          <a:xfrm>
            <a:off x="5500695" y="3357586"/>
            <a:ext cx="428628" cy="428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558" name="円/楕円 1557"/>
          <p:cNvSpPr/>
          <p:nvPr/>
        </p:nvSpPr>
        <p:spPr>
          <a:xfrm>
            <a:off x="5857885" y="3357586"/>
            <a:ext cx="428628" cy="428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559" name="円/楕円 1558"/>
          <p:cNvSpPr/>
          <p:nvPr/>
        </p:nvSpPr>
        <p:spPr>
          <a:xfrm>
            <a:off x="6215075" y="3357586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560" name="円/楕円 1559"/>
          <p:cNvSpPr/>
          <p:nvPr/>
        </p:nvSpPr>
        <p:spPr>
          <a:xfrm>
            <a:off x="6572265" y="3357586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561" name="円/楕円 1560"/>
          <p:cNvSpPr/>
          <p:nvPr/>
        </p:nvSpPr>
        <p:spPr>
          <a:xfrm>
            <a:off x="6929455" y="3357586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562" name="円/楕円 1561"/>
          <p:cNvSpPr/>
          <p:nvPr/>
        </p:nvSpPr>
        <p:spPr>
          <a:xfrm>
            <a:off x="7286645" y="3357586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cxnSp>
        <p:nvCxnSpPr>
          <p:cNvPr id="1563" name="直線矢印コネクタ 1562"/>
          <p:cNvCxnSpPr>
            <a:stCxn id="1552" idx="0"/>
            <a:endCxn id="1557" idx="4"/>
          </p:cNvCxnSpPr>
          <p:nvPr/>
        </p:nvCxnSpPr>
        <p:spPr>
          <a:xfrm rot="5400000" flipH="1" flipV="1">
            <a:off x="5393547" y="3750480"/>
            <a:ext cx="28573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4" name="直線矢印コネクタ 1563"/>
          <p:cNvCxnSpPr>
            <a:stCxn id="1552" idx="0"/>
            <a:endCxn id="1558" idx="4"/>
          </p:cNvCxnSpPr>
          <p:nvPr/>
        </p:nvCxnSpPr>
        <p:spPr>
          <a:xfrm rot="5400000" flipH="1" flipV="1">
            <a:off x="5572142" y="3571885"/>
            <a:ext cx="28573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5" name="直線矢印コネクタ 1564"/>
          <p:cNvCxnSpPr>
            <a:stCxn id="1552" idx="0"/>
            <a:endCxn id="1560" idx="4"/>
          </p:cNvCxnSpPr>
          <p:nvPr/>
        </p:nvCxnSpPr>
        <p:spPr>
          <a:xfrm rot="5400000" flipH="1" flipV="1">
            <a:off x="5929332" y="3214695"/>
            <a:ext cx="28573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6" name="直線矢印コネクタ 1565"/>
          <p:cNvCxnSpPr>
            <a:stCxn id="1552" idx="0"/>
            <a:endCxn id="1559" idx="4"/>
          </p:cNvCxnSpPr>
          <p:nvPr/>
        </p:nvCxnSpPr>
        <p:spPr>
          <a:xfrm rot="5400000" flipH="1" flipV="1">
            <a:off x="5750737" y="3393290"/>
            <a:ext cx="28573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7" name="直線矢印コネクタ 1566"/>
          <p:cNvCxnSpPr>
            <a:stCxn id="1552" idx="0"/>
            <a:endCxn id="1562" idx="4"/>
          </p:cNvCxnSpPr>
          <p:nvPr/>
        </p:nvCxnSpPr>
        <p:spPr>
          <a:xfrm rot="5400000" flipH="1" flipV="1">
            <a:off x="6286522" y="2857505"/>
            <a:ext cx="28573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8" name="直線矢印コネクタ 1567"/>
          <p:cNvCxnSpPr>
            <a:stCxn id="1552" idx="0"/>
            <a:endCxn id="1561" idx="4"/>
          </p:cNvCxnSpPr>
          <p:nvPr/>
        </p:nvCxnSpPr>
        <p:spPr>
          <a:xfrm rot="5400000" flipH="1" flipV="1">
            <a:off x="6107927" y="3036100"/>
            <a:ext cx="28573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9" name="直線矢印コネクタ 1568"/>
          <p:cNvCxnSpPr>
            <a:stCxn id="1553" idx="0"/>
            <a:endCxn id="1557" idx="4"/>
          </p:cNvCxnSpPr>
          <p:nvPr/>
        </p:nvCxnSpPr>
        <p:spPr>
          <a:xfrm rot="5400000" flipH="1" flipV="1">
            <a:off x="5500704" y="3857637"/>
            <a:ext cx="28573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0" name="直線矢印コネクタ 1569"/>
          <p:cNvCxnSpPr>
            <a:stCxn id="1553" idx="0"/>
            <a:endCxn id="1558" idx="4"/>
          </p:cNvCxnSpPr>
          <p:nvPr/>
        </p:nvCxnSpPr>
        <p:spPr>
          <a:xfrm rot="5400000" flipH="1" flipV="1">
            <a:off x="5679299" y="3679042"/>
            <a:ext cx="28573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1" name="直線矢印コネクタ 1570"/>
          <p:cNvCxnSpPr>
            <a:stCxn id="1553" idx="0"/>
            <a:endCxn id="1560" idx="4"/>
          </p:cNvCxnSpPr>
          <p:nvPr/>
        </p:nvCxnSpPr>
        <p:spPr>
          <a:xfrm rot="5400000" flipH="1" flipV="1">
            <a:off x="6036489" y="3321852"/>
            <a:ext cx="28573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2" name="直線矢印コネクタ 1571"/>
          <p:cNvCxnSpPr>
            <a:stCxn id="1553" idx="0"/>
            <a:endCxn id="1559" idx="4"/>
          </p:cNvCxnSpPr>
          <p:nvPr/>
        </p:nvCxnSpPr>
        <p:spPr>
          <a:xfrm rot="5400000" flipH="1" flipV="1">
            <a:off x="5857894" y="3500447"/>
            <a:ext cx="28573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3" name="直線矢印コネクタ 1572"/>
          <p:cNvCxnSpPr>
            <a:stCxn id="1553" idx="0"/>
            <a:endCxn id="1562" idx="4"/>
          </p:cNvCxnSpPr>
          <p:nvPr/>
        </p:nvCxnSpPr>
        <p:spPr>
          <a:xfrm rot="5400000" flipH="1" flipV="1">
            <a:off x="6393679" y="2964662"/>
            <a:ext cx="28573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4" name="直線矢印コネクタ 1573"/>
          <p:cNvCxnSpPr>
            <a:stCxn id="1553" idx="0"/>
            <a:endCxn id="1561" idx="4"/>
          </p:cNvCxnSpPr>
          <p:nvPr/>
        </p:nvCxnSpPr>
        <p:spPr>
          <a:xfrm rot="5400000" flipH="1" flipV="1">
            <a:off x="6215084" y="3143257"/>
            <a:ext cx="28573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5" name="直線矢印コネクタ 1574"/>
          <p:cNvCxnSpPr>
            <a:stCxn id="1554" idx="0"/>
            <a:endCxn id="1557" idx="4"/>
          </p:cNvCxnSpPr>
          <p:nvPr/>
        </p:nvCxnSpPr>
        <p:spPr>
          <a:xfrm rot="16200000" flipV="1">
            <a:off x="5607861" y="3893356"/>
            <a:ext cx="28573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6" name="直線矢印コネクタ 1575"/>
          <p:cNvCxnSpPr>
            <a:stCxn id="1554" idx="0"/>
            <a:endCxn id="1558" idx="4"/>
          </p:cNvCxnSpPr>
          <p:nvPr/>
        </p:nvCxnSpPr>
        <p:spPr>
          <a:xfrm rot="5400000" flipH="1" flipV="1">
            <a:off x="5786456" y="3786199"/>
            <a:ext cx="28573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7" name="直線矢印コネクタ 1576"/>
          <p:cNvCxnSpPr>
            <a:stCxn id="1554" idx="0"/>
            <a:endCxn id="1560" idx="4"/>
          </p:cNvCxnSpPr>
          <p:nvPr/>
        </p:nvCxnSpPr>
        <p:spPr>
          <a:xfrm rot="5400000" flipH="1" flipV="1">
            <a:off x="6143646" y="3429009"/>
            <a:ext cx="28573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8" name="直線矢印コネクタ 1577"/>
          <p:cNvCxnSpPr>
            <a:stCxn id="1554" idx="0"/>
            <a:endCxn id="1559" idx="4"/>
          </p:cNvCxnSpPr>
          <p:nvPr/>
        </p:nvCxnSpPr>
        <p:spPr>
          <a:xfrm rot="5400000" flipH="1" flipV="1">
            <a:off x="5965051" y="3607604"/>
            <a:ext cx="28573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9" name="直線矢印コネクタ 1578"/>
          <p:cNvCxnSpPr>
            <a:stCxn id="1554" idx="0"/>
            <a:endCxn id="1562" idx="4"/>
          </p:cNvCxnSpPr>
          <p:nvPr/>
        </p:nvCxnSpPr>
        <p:spPr>
          <a:xfrm rot="5400000" flipH="1" flipV="1">
            <a:off x="6500836" y="3071819"/>
            <a:ext cx="28573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0" name="直線矢印コネクタ 1579"/>
          <p:cNvCxnSpPr>
            <a:stCxn id="1554" idx="0"/>
            <a:endCxn id="1561" idx="4"/>
          </p:cNvCxnSpPr>
          <p:nvPr/>
        </p:nvCxnSpPr>
        <p:spPr>
          <a:xfrm rot="5400000" flipH="1" flipV="1">
            <a:off x="6322241" y="3250414"/>
            <a:ext cx="28573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1" name="直線矢印コネクタ 1580"/>
          <p:cNvCxnSpPr>
            <a:stCxn id="1555" idx="0"/>
            <a:endCxn id="1557" idx="4"/>
          </p:cNvCxnSpPr>
          <p:nvPr/>
        </p:nvCxnSpPr>
        <p:spPr>
          <a:xfrm rot="16200000" flipV="1">
            <a:off x="5715018" y="3786199"/>
            <a:ext cx="28573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2" name="直線矢印コネクタ 1581"/>
          <p:cNvCxnSpPr>
            <a:stCxn id="1555" idx="0"/>
            <a:endCxn id="1558" idx="4"/>
          </p:cNvCxnSpPr>
          <p:nvPr/>
        </p:nvCxnSpPr>
        <p:spPr>
          <a:xfrm rot="5400000" flipH="1" flipV="1">
            <a:off x="5893613" y="3893356"/>
            <a:ext cx="28573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3" name="直線矢印コネクタ 1582"/>
          <p:cNvCxnSpPr>
            <a:stCxn id="1555" idx="0"/>
            <a:endCxn id="1560" idx="4"/>
          </p:cNvCxnSpPr>
          <p:nvPr/>
        </p:nvCxnSpPr>
        <p:spPr>
          <a:xfrm rot="5400000" flipH="1" flipV="1">
            <a:off x="6250803" y="3536166"/>
            <a:ext cx="28573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4" name="直線矢印コネクタ 1583"/>
          <p:cNvCxnSpPr>
            <a:stCxn id="1555" idx="0"/>
            <a:endCxn id="1559" idx="4"/>
          </p:cNvCxnSpPr>
          <p:nvPr/>
        </p:nvCxnSpPr>
        <p:spPr>
          <a:xfrm rot="5400000" flipH="1" flipV="1">
            <a:off x="6072208" y="3714761"/>
            <a:ext cx="28573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5" name="直線矢印コネクタ 1584"/>
          <p:cNvCxnSpPr>
            <a:stCxn id="1555" idx="0"/>
            <a:endCxn id="1562" idx="4"/>
          </p:cNvCxnSpPr>
          <p:nvPr/>
        </p:nvCxnSpPr>
        <p:spPr>
          <a:xfrm rot="5400000" flipH="1" flipV="1">
            <a:off x="6607993" y="3178976"/>
            <a:ext cx="28573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6" name="直線矢印コネクタ 1585"/>
          <p:cNvCxnSpPr>
            <a:stCxn id="1555" idx="0"/>
            <a:endCxn id="1561" idx="4"/>
          </p:cNvCxnSpPr>
          <p:nvPr/>
        </p:nvCxnSpPr>
        <p:spPr>
          <a:xfrm rot="5400000" flipH="1" flipV="1">
            <a:off x="6429398" y="3357571"/>
            <a:ext cx="28573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7" name="直線矢印コネクタ 1586"/>
          <p:cNvCxnSpPr>
            <a:stCxn id="1556" idx="0"/>
            <a:endCxn id="1557" idx="4"/>
          </p:cNvCxnSpPr>
          <p:nvPr/>
        </p:nvCxnSpPr>
        <p:spPr>
          <a:xfrm rot="16200000" flipV="1">
            <a:off x="5822175" y="3679042"/>
            <a:ext cx="28573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8" name="直線矢印コネクタ 1587"/>
          <p:cNvCxnSpPr>
            <a:stCxn id="1556" idx="0"/>
            <a:endCxn id="1558" idx="4"/>
          </p:cNvCxnSpPr>
          <p:nvPr/>
        </p:nvCxnSpPr>
        <p:spPr>
          <a:xfrm rot="16200000" flipV="1">
            <a:off x="6000770" y="3857637"/>
            <a:ext cx="28573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9" name="直線矢印コネクタ 1588"/>
          <p:cNvCxnSpPr>
            <a:stCxn id="1556" idx="0"/>
            <a:endCxn id="1560" idx="4"/>
          </p:cNvCxnSpPr>
          <p:nvPr/>
        </p:nvCxnSpPr>
        <p:spPr>
          <a:xfrm rot="5400000" flipH="1" flipV="1">
            <a:off x="6357960" y="3643323"/>
            <a:ext cx="28573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0" name="直線矢印コネクタ 1589"/>
          <p:cNvCxnSpPr>
            <a:stCxn id="1556" idx="0"/>
            <a:endCxn id="1559" idx="4"/>
          </p:cNvCxnSpPr>
          <p:nvPr/>
        </p:nvCxnSpPr>
        <p:spPr>
          <a:xfrm rot="5400000" flipH="1" flipV="1">
            <a:off x="6179365" y="3821918"/>
            <a:ext cx="28573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1" name="直線矢印コネクタ 1590"/>
          <p:cNvCxnSpPr>
            <a:stCxn id="1556" idx="0"/>
            <a:endCxn id="1562" idx="4"/>
          </p:cNvCxnSpPr>
          <p:nvPr/>
        </p:nvCxnSpPr>
        <p:spPr>
          <a:xfrm rot="5400000" flipH="1" flipV="1">
            <a:off x="6715150" y="3286133"/>
            <a:ext cx="28573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2" name="直線矢印コネクタ 1591"/>
          <p:cNvCxnSpPr>
            <a:stCxn id="1556" idx="0"/>
            <a:endCxn id="1561" idx="4"/>
          </p:cNvCxnSpPr>
          <p:nvPr/>
        </p:nvCxnSpPr>
        <p:spPr>
          <a:xfrm rot="5400000" flipH="1" flipV="1">
            <a:off x="6536555" y="3464728"/>
            <a:ext cx="28573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93" name="円/楕円 1592"/>
          <p:cNvSpPr/>
          <p:nvPr/>
        </p:nvSpPr>
        <p:spPr>
          <a:xfrm>
            <a:off x="6215075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8</a:t>
            </a:r>
            <a:endParaRPr lang="ja-JP" altLang="en-US" baseline="30000" dirty="0"/>
          </a:p>
        </p:txBody>
      </p:sp>
      <p:cxnSp>
        <p:nvCxnSpPr>
          <p:cNvPr id="1594" name="直線矢印コネクタ 1593"/>
          <p:cNvCxnSpPr>
            <a:stCxn id="1593" idx="0"/>
            <a:endCxn id="1557" idx="4"/>
          </p:cNvCxnSpPr>
          <p:nvPr/>
        </p:nvCxnSpPr>
        <p:spPr>
          <a:xfrm rot="16200000" flipV="1">
            <a:off x="5929332" y="3571885"/>
            <a:ext cx="28573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5" name="直線矢印コネクタ 1594"/>
          <p:cNvCxnSpPr>
            <a:stCxn id="1593" idx="0"/>
            <a:endCxn id="1558" idx="4"/>
          </p:cNvCxnSpPr>
          <p:nvPr/>
        </p:nvCxnSpPr>
        <p:spPr>
          <a:xfrm rot="16200000" flipV="1">
            <a:off x="6107927" y="3750480"/>
            <a:ext cx="28573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6" name="直線矢印コネクタ 1595"/>
          <p:cNvCxnSpPr>
            <a:stCxn id="1593" idx="0"/>
            <a:endCxn id="1560" idx="4"/>
          </p:cNvCxnSpPr>
          <p:nvPr/>
        </p:nvCxnSpPr>
        <p:spPr>
          <a:xfrm rot="5400000" flipH="1" flipV="1">
            <a:off x="6465117" y="3750480"/>
            <a:ext cx="28573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7" name="直線矢印コネクタ 1596"/>
          <p:cNvCxnSpPr>
            <a:stCxn id="1593" idx="0"/>
            <a:endCxn id="1559" idx="4"/>
          </p:cNvCxnSpPr>
          <p:nvPr/>
        </p:nvCxnSpPr>
        <p:spPr>
          <a:xfrm rot="5400000" flipH="1" flipV="1">
            <a:off x="6286522" y="3929075"/>
            <a:ext cx="28573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8" name="直線矢印コネクタ 1597"/>
          <p:cNvCxnSpPr>
            <a:stCxn id="1593" idx="0"/>
            <a:endCxn id="1562" idx="4"/>
          </p:cNvCxnSpPr>
          <p:nvPr/>
        </p:nvCxnSpPr>
        <p:spPr>
          <a:xfrm rot="5400000" flipH="1" flipV="1">
            <a:off x="6822307" y="3393290"/>
            <a:ext cx="28573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9" name="直線矢印コネクタ 1598"/>
          <p:cNvCxnSpPr>
            <a:stCxn id="1593" idx="0"/>
            <a:endCxn id="1561" idx="4"/>
          </p:cNvCxnSpPr>
          <p:nvPr/>
        </p:nvCxnSpPr>
        <p:spPr>
          <a:xfrm rot="5400000" flipH="1" flipV="1">
            <a:off x="6643712" y="3571885"/>
            <a:ext cx="28573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0" name="円/楕円 1599"/>
          <p:cNvSpPr/>
          <p:nvPr/>
        </p:nvSpPr>
        <p:spPr>
          <a:xfrm>
            <a:off x="7643835" y="3357586"/>
            <a:ext cx="428628" cy="42862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cxnSp>
        <p:nvCxnSpPr>
          <p:cNvPr id="1601" name="直線矢印コネクタ 1600"/>
          <p:cNvCxnSpPr>
            <a:stCxn id="1552" idx="0"/>
            <a:endCxn id="1600" idx="4"/>
          </p:cNvCxnSpPr>
          <p:nvPr/>
        </p:nvCxnSpPr>
        <p:spPr>
          <a:xfrm rot="5400000" flipH="1" flipV="1">
            <a:off x="6465117" y="2678910"/>
            <a:ext cx="28573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2" name="直線矢印コネクタ 1601"/>
          <p:cNvCxnSpPr>
            <a:stCxn id="1553" idx="0"/>
            <a:endCxn id="1600" idx="4"/>
          </p:cNvCxnSpPr>
          <p:nvPr/>
        </p:nvCxnSpPr>
        <p:spPr>
          <a:xfrm rot="5400000" flipH="1" flipV="1">
            <a:off x="6572274" y="2786067"/>
            <a:ext cx="28573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3" name="直線矢印コネクタ 1602"/>
          <p:cNvCxnSpPr>
            <a:stCxn id="1554" idx="0"/>
            <a:endCxn id="1600" idx="4"/>
          </p:cNvCxnSpPr>
          <p:nvPr/>
        </p:nvCxnSpPr>
        <p:spPr>
          <a:xfrm rot="5400000" flipH="1" flipV="1">
            <a:off x="6679431" y="2893224"/>
            <a:ext cx="28573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4" name="直線矢印コネクタ 1603"/>
          <p:cNvCxnSpPr>
            <a:stCxn id="1555" idx="0"/>
            <a:endCxn id="1600" idx="4"/>
          </p:cNvCxnSpPr>
          <p:nvPr/>
        </p:nvCxnSpPr>
        <p:spPr>
          <a:xfrm rot="5400000" flipH="1" flipV="1">
            <a:off x="6786588" y="3000381"/>
            <a:ext cx="28573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5" name="直線矢印コネクタ 1604"/>
          <p:cNvCxnSpPr>
            <a:stCxn id="1556" idx="0"/>
            <a:endCxn id="1600" idx="4"/>
          </p:cNvCxnSpPr>
          <p:nvPr/>
        </p:nvCxnSpPr>
        <p:spPr>
          <a:xfrm rot="5400000" flipH="1" flipV="1">
            <a:off x="6893745" y="3107538"/>
            <a:ext cx="28573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6" name="直線矢印コネクタ 1605"/>
          <p:cNvCxnSpPr>
            <a:stCxn id="1593" idx="0"/>
            <a:endCxn id="1600" idx="4"/>
          </p:cNvCxnSpPr>
          <p:nvPr/>
        </p:nvCxnSpPr>
        <p:spPr>
          <a:xfrm rot="5400000" flipH="1" flipV="1">
            <a:off x="7000902" y="3214695"/>
            <a:ext cx="28573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7" name="円/楕円 1606"/>
          <p:cNvSpPr/>
          <p:nvPr/>
        </p:nvSpPr>
        <p:spPr>
          <a:xfrm>
            <a:off x="642938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608" name="円/楕円 1607"/>
          <p:cNvSpPr/>
          <p:nvPr/>
        </p:nvSpPr>
        <p:spPr>
          <a:xfrm>
            <a:off x="664370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609" name="円/楕円 1608"/>
          <p:cNvSpPr/>
          <p:nvPr/>
        </p:nvSpPr>
        <p:spPr>
          <a:xfrm>
            <a:off x="685801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610" name="円/楕円 1609"/>
          <p:cNvSpPr/>
          <p:nvPr/>
        </p:nvSpPr>
        <p:spPr>
          <a:xfrm>
            <a:off x="707233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611" name="円/楕円 1610"/>
          <p:cNvSpPr/>
          <p:nvPr/>
        </p:nvSpPr>
        <p:spPr>
          <a:xfrm>
            <a:off x="728664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612" name="円/楕円 1611"/>
          <p:cNvSpPr/>
          <p:nvPr/>
        </p:nvSpPr>
        <p:spPr>
          <a:xfrm>
            <a:off x="750095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1613" name="円/楕円 1612"/>
          <p:cNvSpPr/>
          <p:nvPr/>
        </p:nvSpPr>
        <p:spPr>
          <a:xfrm>
            <a:off x="771527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1614" name="円/楕円 1613"/>
          <p:cNvSpPr/>
          <p:nvPr/>
        </p:nvSpPr>
        <p:spPr>
          <a:xfrm>
            <a:off x="5500695" y="3357586"/>
            <a:ext cx="428628" cy="428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615" name="円/楕円 1614"/>
          <p:cNvSpPr/>
          <p:nvPr/>
        </p:nvSpPr>
        <p:spPr>
          <a:xfrm>
            <a:off x="5857885" y="3357586"/>
            <a:ext cx="428628" cy="428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616" name="円/楕円 1615"/>
          <p:cNvSpPr/>
          <p:nvPr/>
        </p:nvSpPr>
        <p:spPr>
          <a:xfrm>
            <a:off x="6215075" y="3357586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617" name="円/楕円 1616"/>
          <p:cNvSpPr/>
          <p:nvPr/>
        </p:nvSpPr>
        <p:spPr>
          <a:xfrm>
            <a:off x="6572265" y="3357586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618" name="円/楕円 1617"/>
          <p:cNvSpPr/>
          <p:nvPr/>
        </p:nvSpPr>
        <p:spPr>
          <a:xfrm>
            <a:off x="6929455" y="3357586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619" name="円/楕円 1618"/>
          <p:cNvSpPr/>
          <p:nvPr/>
        </p:nvSpPr>
        <p:spPr>
          <a:xfrm>
            <a:off x="7286645" y="3357586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cxnSp>
        <p:nvCxnSpPr>
          <p:cNvPr id="1620" name="直線矢印コネクタ 1619"/>
          <p:cNvCxnSpPr>
            <a:stCxn id="1607" idx="0"/>
            <a:endCxn id="1614" idx="4"/>
          </p:cNvCxnSpPr>
          <p:nvPr/>
        </p:nvCxnSpPr>
        <p:spPr>
          <a:xfrm rot="16200000" flipV="1">
            <a:off x="6036489" y="3464728"/>
            <a:ext cx="28573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1" name="直線矢印コネクタ 1620"/>
          <p:cNvCxnSpPr>
            <a:stCxn id="1607" idx="0"/>
            <a:endCxn id="1615" idx="4"/>
          </p:cNvCxnSpPr>
          <p:nvPr/>
        </p:nvCxnSpPr>
        <p:spPr>
          <a:xfrm rot="16200000" flipV="1">
            <a:off x="6215084" y="3643323"/>
            <a:ext cx="28573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2" name="直線矢印コネクタ 1621"/>
          <p:cNvCxnSpPr>
            <a:stCxn id="1607" idx="0"/>
            <a:endCxn id="1617" idx="4"/>
          </p:cNvCxnSpPr>
          <p:nvPr/>
        </p:nvCxnSpPr>
        <p:spPr>
          <a:xfrm rot="5400000" flipH="1" flipV="1">
            <a:off x="6572274" y="3857637"/>
            <a:ext cx="28573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3" name="直線矢印コネクタ 1622"/>
          <p:cNvCxnSpPr>
            <a:stCxn id="1607" idx="0"/>
            <a:endCxn id="1616" idx="4"/>
          </p:cNvCxnSpPr>
          <p:nvPr/>
        </p:nvCxnSpPr>
        <p:spPr>
          <a:xfrm rot="16200000" flipV="1">
            <a:off x="6393679" y="3821918"/>
            <a:ext cx="28573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4" name="直線矢印コネクタ 1623"/>
          <p:cNvCxnSpPr>
            <a:stCxn id="1607" idx="0"/>
            <a:endCxn id="1619" idx="4"/>
          </p:cNvCxnSpPr>
          <p:nvPr/>
        </p:nvCxnSpPr>
        <p:spPr>
          <a:xfrm rot="5400000" flipH="1" flipV="1">
            <a:off x="6929464" y="3500447"/>
            <a:ext cx="28573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5" name="直線矢印コネクタ 1624"/>
          <p:cNvCxnSpPr>
            <a:stCxn id="1607" idx="0"/>
            <a:endCxn id="1618" idx="4"/>
          </p:cNvCxnSpPr>
          <p:nvPr/>
        </p:nvCxnSpPr>
        <p:spPr>
          <a:xfrm rot="5400000" flipH="1" flipV="1">
            <a:off x="6750869" y="3679042"/>
            <a:ext cx="28573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6" name="直線矢印コネクタ 1625"/>
          <p:cNvCxnSpPr>
            <a:stCxn id="1608" idx="0"/>
            <a:endCxn id="1614" idx="4"/>
          </p:cNvCxnSpPr>
          <p:nvPr/>
        </p:nvCxnSpPr>
        <p:spPr>
          <a:xfrm rot="16200000" flipV="1">
            <a:off x="6143646" y="3357571"/>
            <a:ext cx="28573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7" name="直線矢印コネクタ 1626"/>
          <p:cNvCxnSpPr>
            <a:stCxn id="1608" idx="0"/>
            <a:endCxn id="1615" idx="4"/>
          </p:cNvCxnSpPr>
          <p:nvPr/>
        </p:nvCxnSpPr>
        <p:spPr>
          <a:xfrm rot="16200000" flipV="1">
            <a:off x="6322241" y="3536166"/>
            <a:ext cx="28573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8" name="直線矢印コネクタ 1627"/>
          <p:cNvCxnSpPr>
            <a:stCxn id="1608" idx="0"/>
            <a:endCxn id="1617" idx="4"/>
          </p:cNvCxnSpPr>
          <p:nvPr/>
        </p:nvCxnSpPr>
        <p:spPr>
          <a:xfrm rot="16200000" flipV="1">
            <a:off x="6679431" y="3893356"/>
            <a:ext cx="28573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9" name="直線矢印コネクタ 1628"/>
          <p:cNvCxnSpPr>
            <a:stCxn id="1608" idx="0"/>
            <a:endCxn id="1616" idx="4"/>
          </p:cNvCxnSpPr>
          <p:nvPr/>
        </p:nvCxnSpPr>
        <p:spPr>
          <a:xfrm rot="16200000" flipV="1">
            <a:off x="6500836" y="3714761"/>
            <a:ext cx="28573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0" name="直線矢印コネクタ 1629"/>
          <p:cNvCxnSpPr>
            <a:stCxn id="1608" idx="0"/>
            <a:endCxn id="1619" idx="4"/>
          </p:cNvCxnSpPr>
          <p:nvPr/>
        </p:nvCxnSpPr>
        <p:spPr>
          <a:xfrm rot="5400000" flipH="1" flipV="1">
            <a:off x="7036621" y="3607604"/>
            <a:ext cx="28573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1" name="直線矢印コネクタ 1630"/>
          <p:cNvCxnSpPr>
            <a:stCxn id="1608" idx="0"/>
            <a:endCxn id="1618" idx="4"/>
          </p:cNvCxnSpPr>
          <p:nvPr/>
        </p:nvCxnSpPr>
        <p:spPr>
          <a:xfrm rot="5400000" flipH="1" flipV="1">
            <a:off x="6858026" y="3786199"/>
            <a:ext cx="28573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2" name="直線矢印コネクタ 1631"/>
          <p:cNvCxnSpPr>
            <a:stCxn id="1609" idx="0"/>
            <a:endCxn id="1614" idx="4"/>
          </p:cNvCxnSpPr>
          <p:nvPr/>
        </p:nvCxnSpPr>
        <p:spPr>
          <a:xfrm rot="16200000" flipV="1">
            <a:off x="6250803" y="3250414"/>
            <a:ext cx="28573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3" name="直線矢印コネクタ 1632"/>
          <p:cNvCxnSpPr>
            <a:stCxn id="1609" idx="0"/>
            <a:endCxn id="1615" idx="4"/>
          </p:cNvCxnSpPr>
          <p:nvPr/>
        </p:nvCxnSpPr>
        <p:spPr>
          <a:xfrm rot="16200000" flipV="1">
            <a:off x="6429398" y="3429009"/>
            <a:ext cx="28573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4" name="直線矢印コネクタ 1633"/>
          <p:cNvCxnSpPr>
            <a:stCxn id="1609" idx="0"/>
            <a:endCxn id="1617" idx="4"/>
          </p:cNvCxnSpPr>
          <p:nvPr/>
        </p:nvCxnSpPr>
        <p:spPr>
          <a:xfrm rot="16200000" flipV="1">
            <a:off x="6786588" y="3786199"/>
            <a:ext cx="28573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5" name="直線矢印コネクタ 1634"/>
          <p:cNvCxnSpPr>
            <a:stCxn id="1609" idx="0"/>
            <a:endCxn id="1616" idx="4"/>
          </p:cNvCxnSpPr>
          <p:nvPr/>
        </p:nvCxnSpPr>
        <p:spPr>
          <a:xfrm rot="16200000" flipV="1">
            <a:off x="6607993" y="3607604"/>
            <a:ext cx="28573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6" name="直線矢印コネクタ 1635"/>
          <p:cNvCxnSpPr>
            <a:stCxn id="1609" idx="0"/>
            <a:endCxn id="1619" idx="4"/>
          </p:cNvCxnSpPr>
          <p:nvPr/>
        </p:nvCxnSpPr>
        <p:spPr>
          <a:xfrm rot="5400000" flipH="1" flipV="1">
            <a:off x="7143778" y="3714761"/>
            <a:ext cx="28573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7" name="直線矢印コネクタ 1636"/>
          <p:cNvCxnSpPr>
            <a:stCxn id="1609" idx="0"/>
            <a:endCxn id="1618" idx="4"/>
          </p:cNvCxnSpPr>
          <p:nvPr/>
        </p:nvCxnSpPr>
        <p:spPr>
          <a:xfrm rot="5400000" flipH="1" flipV="1">
            <a:off x="6965183" y="3893356"/>
            <a:ext cx="28573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8" name="直線矢印コネクタ 1637"/>
          <p:cNvCxnSpPr>
            <a:stCxn id="1610" idx="0"/>
            <a:endCxn id="1614" idx="4"/>
          </p:cNvCxnSpPr>
          <p:nvPr/>
        </p:nvCxnSpPr>
        <p:spPr>
          <a:xfrm rot="16200000" flipV="1">
            <a:off x="6357960" y="3143257"/>
            <a:ext cx="28573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9" name="直線矢印コネクタ 1638"/>
          <p:cNvCxnSpPr>
            <a:stCxn id="1610" idx="0"/>
            <a:endCxn id="1615" idx="4"/>
          </p:cNvCxnSpPr>
          <p:nvPr/>
        </p:nvCxnSpPr>
        <p:spPr>
          <a:xfrm rot="16200000" flipV="1">
            <a:off x="6536555" y="3321852"/>
            <a:ext cx="28573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0" name="直線矢印コネクタ 1639"/>
          <p:cNvCxnSpPr>
            <a:stCxn id="1610" idx="0"/>
            <a:endCxn id="1617" idx="4"/>
          </p:cNvCxnSpPr>
          <p:nvPr/>
        </p:nvCxnSpPr>
        <p:spPr>
          <a:xfrm rot="16200000" flipV="1">
            <a:off x="6893745" y="3679042"/>
            <a:ext cx="28573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1" name="直線矢印コネクタ 1640"/>
          <p:cNvCxnSpPr>
            <a:stCxn id="1610" idx="0"/>
            <a:endCxn id="1616" idx="4"/>
          </p:cNvCxnSpPr>
          <p:nvPr/>
        </p:nvCxnSpPr>
        <p:spPr>
          <a:xfrm rot="16200000" flipV="1">
            <a:off x="6715150" y="3500447"/>
            <a:ext cx="28573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2" name="直線矢印コネクタ 1641"/>
          <p:cNvCxnSpPr>
            <a:stCxn id="1610" idx="0"/>
            <a:endCxn id="1619" idx="4"/>
          </p:cNvCxnSpPr>
          <p:nvPr/>
        </p:nvCxnSpPr>
        <p:spPr>
          <a:xfrm rot="5400000" flipH="1" flipV="1">
            <a:off x="7250935" y="3821918"/>
            <a:ext cx="28573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3" name="直線矢印コネクタ 1642"/>
          <p:cNvCxnSpPr>
            <a:stCxn id="1610" idx="0"/>
            <a:endCxn id="1618" idx="4"/>
          </p:cNvCxnSpPr>
          <p:nvPr/>
        </p:nvCxnSpPr>
        <p:spPr>
          <a:xfrm rot="16200000" flipV="1">
            <a:off x="7072340" y="3857637"/>
            <a:ext cx="28573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4" name="直線矢印コネクタ 1643"/>
          <p:cNvCxnSpPr>
            <a:stCxn id="1611" idx="0"/>
            <a:endCxn id="1614" idx="4"/>
          </p:cNvCxnSpPr>
          <p:nvPr/>
        </p:nvCxnSpPr>
        <p:spPr>
          <a:xfrm rot="16200000" flipV="1">
            <a:off x="6465117" y="3036100"/>
            <a:ext cx="28573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5" name="直線矢印コネクタ 1644"/>
          <p:cNvCxnSpPr>
            <a:stCxn id="1611" idx="0"/>
            <a:endCxn id="1615" idx="4"/>
          </p:cNvCxnSpPr>
          <p:nvPr/>
        </p:nvCxnSpPr>
        <p:spPr>
          <a:xfrm rot="16200000" flipV="1">
            <a:off x="6643712" y="3214695"/>
            <a:ext cx="28573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6" name="直線矢印コネクタ 1645"/>
          <p:cNvCxnSpPr>
            <a:stCxn id="1611" idx="0"/>
            <a:endCxn id="1617" idx="4"/>
          </p:cNvCxnSpPr>
          <p:nvPr/>
        </p:nvCxnSpPr>
        <p:spPr>
          <a:xfrm rot="16200000" flipV="1">
            <a:off x="7000902" y="3571885"/>
            <a:ext cx="28573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7" name="直線矢印コネクタ 1646"/>
          <p:cNvCxnSpPr>
            <a:stCxn id="1611" idx="0"/>
            <a:endCxn id="1616" idx="4"/>
          </p:cNvCxnSpPr>
          <p:nvPr/>
        </p:nvCxnSpPr>
        <p:spPr>
          <a:xfrm rot="16200000" flipV="1">
            <a:off x="6822307" y="3393290"/>
            <a:ext cx="28573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8" name="直線矢印コネクタ 1647"/>
          <p:cNvCxnSpPr>
            <a:stCxn id="1611" idx="0"/>
            <a:endCxn id="1619" idx="4"/>
          </p:cNvCxnSpPr>
          <p:nvPr/>
        </p:nvCxnSpPr>
        <p:spPr>
          <a:xfrm rot="5400000" flipH="1" flipV="1">
            <a:off x="7358092" y="3929075"/>
            <a:ext cx="28573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9" name="直線矢印コネクタ 1648"/>
          <p:cNvCxnSpPr>
            <a:stCxn id="1611" idx="0"/>
            <a:endCxn id="1618" idx="4"/>
          </p:cNvCxnSpPr>
          <p:nvPr/>
        </p:nvCxnSpPr>
        <p:spPr>
          <a:xfrm rot="16200000" flipV="1">
            <a:off x="7179497" y="3750480"/>
            <a:ext cx="28573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0" name="直線矢印コネクタ 1649"/>
          <p:cNvCxnSpPr>
            <a:stCxn id="1612" idx="0"/>
            <a:endCxn id="1614" idx="4"/>
          </p:cNvCxnSpPr>
          <p:nvPr/>
        </p:nvCxnSpPr>
        <p:spPr>
          <a:xfrm rot="16200000" flipV="1">
            <a:off x="6572274" y="2928943"/>
            <a:ext cx="28573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1" name="直線矢印コネクタ 1650"/>
          <p:cNvCxnSpPr>
            <a:stCxn id="1612" idx="0"/>
            <a:endCxn id="1615" idx="4"/>
          </p:cNvCxnSpPr>
          <p:nvPr/>
        </p:nvCxnSpPr>
        <p:spPr>
          <a:xfrm rot="16200000" flipV="1">
            <a:off x="6750869" y="3107538"/>
            <a:ext cx="28573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2" name="直線矢印コネクタ 1651"/>
          <p:cNvCxnSpPr>
            <a:stCxn id="1612" idx="0"/>
            <a:endCxn id="1617" idx="4"/>
          </p:cNvCxnSpPr>
          <p:nvPr/>
        </p:nvCxnSpPr>
        <p:spPr>
          <a:xfrm rot="16200000" flipV="1">
            <a:off x="7108059" y="3464728"/>
            <a:ext cx="28573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3" name="直線矢印コネクタ 1652"/>
          <p:cNvCxnSpPr>
            <a:stCxn id="1612" idx="0"/>
            <a:endCxn id="1616" idx="4"/>
          </p:cNvCxnSpPr>
          <p:nvPr/>
        </p:nvCxnSpPr>
        <p:spPr>
          <a:xfrm rot="16200000" flipV="1">
            <a:off x="6929464" y="3286133"/>
            <a:ext cx="28573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4" name="直線矢印コネクタ 1653"/>
          <p:cNvCxnSpPr>
            <a:stCxn id="1612" idx="0"/>
            <a:endCxn id="1619" idx="4"/>
          </p:cNvCxnSpPr>
          <p:nvPr/>
        </p:nvCxnSpPr>
        <p:spPr>
          <a:xfrm rot="16200000" flipV="1">
            <a:off x="7465249" y="3821918"/>
            <a:ext cx="28573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5" name="直線矢印コネクタ 1654"/>
          <p:cNvCxnSpPr>
            <a:stCxn id="1612" idx="0"/>
            <a:endCxn id="1618" idx="4"/>
          </p:cNvCxnSpPr>
          <p:nvPr/>
        </p:nvCxnSpPr>
        <p:spPr>
          <a:xfrm rot="16200000" flipV="1">
            <a:off x="7286654" y="3643323"/>
            <a:ext cx="28573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6" name="直線矢印コネクタ 1655"/>
          <p:cNvCxnSpPr>
            <a:stCxn id="1613" idx="0"/>
            <a:endCxn id="1614" idx="4"/>
          </p:cNvCxnSpPr>
          <p:nvPr/>
        </p:nvCxnSpPr>
        <p:spPr>
          <a:xfrm rot="16200000" flipV="1">
            <a:off x="6679431" y="2821786"/>
            <a:ext cx="285734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7" name="直線矢印コネクタ 1656"/>
          <p:cNvCxnSpPr>
            <a:stCxn id="1613" idx="0"/>
            <a:endCxn id="1615" idx="4"/>
          </p:cNvCxnSpPr>
          <p:nvPr/>
        </p:nvCxnSpPr>
        <p:spPr>
          <a:xfrm rot="16200000" flipV="1">
            <a:off x="6858026" y="3000381"/>
            <a:ext cx="28573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8" name="直線矢印コネクタ 1657"/>
          <p:cNvCxnSpPr>
            <a:stCxn id="1613" idx="0"/>
            <a:endCxn id="1617" idx="4"/>
          </p:cNvCxnSpPr>
          <p:nvPr/>
        </p:nvCxnSpPr>
        <p:spPr>
          <a:xfrm rot="16200000" flipV="1">
            <a:off x="7215216" y="3357571"/>
            <a:ext cx="28573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9" name="直線矢印コネクタ 1658"/>
          <p:cNvCxnSpPr>
            <a:stCxn id="1613" idx="0"/>
            <a:endCxn id="1616" idx="4"/>
          </p:cNvCxnSpPr>
          <p:nvPr/>
        </p:nvCxnSpPr>
        <p:spPr>
          <a:xfrm rot="16200000" flipV="1">
            <a:off x="7036621" y="3178976"/>
            <a:ext cx="28573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0" name="直線矢印コネクタ 1659"/>
          <p:cNvCxnSpPr>
            <a:stCxn id="1613" idx="0"/>
            <a:endCxn id="1619" idx="4"/>
          </p:cNvCxnSpPr>
          <p:nvPr/>
        </p:nvCxnSpPr>
        <p:spPr>
          <a:xfrm rot="16200000" flipV="1">
            <a:off x="7572406" y="3714761"/>
            <a:ext cx="28573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1" name="直線矢印コネクタ 1660"/>
          <p:cNvCxnSpPr>
            <a:stCxn id="1613" idx="0"/>
            <a:endCxn id="1618" idx="4"/>
          </p:cNvCxnSpPr>
          <p:nvPr/>
        </p:nvCxnSpPr>
        <p:spPr>
          <a:xfrm rot="16200000" flipV="1">
            <a:off x="7393811" y="3536166"/>
            <a:ext cx="28573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2" name="円/楕円 1661"/>
          <p:cNvSpPr/>
          <p:nvPr/>
        </p:nvSpPr>
        <p:spPr>
          <a:xfrm>
            <a:off x="7929587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16</a:t>
            </a:r>
            <a:endParaRPr lang="ja-JP" altLang="en-US" baseline="30000" dirty="0"/>
          </a:p>
        </p:txBody>
      </p:sp>
      <p:cxnSp>
        <p:nvCxnSpPr>
          <p:cNvPr id="1663" name="直線矢印コネクタ 1662"/>
          <p:cNvCxnSpPr>
            <a:stCxn id="1662" idx="0"/>
            <a:endCxn id="1614" idx="4"/>
          </p:cNvCxnSpPr>
          <p:nvPr/>
        </p:nvCxnSpPr>
        <p:spPr>
          <a:xfrm rot="16200000" flipV="1">
            <a:off x="6786588" y="2714629"/>
            <a:ext cx="285734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4" name="直線矢印コネクタ 1663"/>
          <p:cNvCxnSpPr>
            <a:stCxn id="1662" idx="0"/>
            <a:endCxn id="1615" idx="4"/>
          </p:cNvCxnSpPr>
          <p:nvPr/>
        </p:nvCxnSpPr>
        <p:spPr>
          <a:xfrm rot="16200000" flipV="1">
            <a:off x="6965183" y="2893224"/>
            <a:ext cx="28573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5" name="直線矢印コネクタ 1664"/>
          <p:cNvCxnSpPr>
            <a:stCxn id="1662" idx="0"/>
            <a:endCxn id="1617" idx="4"/>
          </p:cNvCxnSpPr>
          <p:nvPr/>
        </p:nvCxnSpPr>
        <p:spPr>
          <a:xfrm rot="16200000" flipV="1">
            <a:off x="7322373" y="3250414"/>
            <a:ext cx="28573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6" name="直線矢印コネクタ 1665"/>
          <p:cNvCxnSpPr>
            <a:stCxn id="1662" idx="0"/>
            <a:endCxn id="1616" idx="4"/>
          </p:cNvCxnSpPr>
          <p:nvPr/>
        </p:nvCxnSpPr>
        <p:spPr>
          <a:xfrm rot="16200000" flipV="1">
            <a:off x="7143778" y="3071819"/>
            <a:ext cx="28573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7" name="直線矢印コネクタ 1666"/>
          <p:cNvCxnSpPr>
            <a:stCxn id="1662" idx="0"/>
            <a:endCxn id="1619" idx="4"/>
          </p:cNvCxnSpPr>
          <p:nvPr/>
        </p:nvCxnSpPr>
        <p:spPr>
          <a:xfrm rot="16200000" flipV="1">
            <a:off x="7679563" y="3607604"/>
            <a:ext cx="28573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8" name="直線矢印コネクタ 1667"/>
          <p:cNvCxnSpPr>
            <a:stCxn id="1662" idx="0"/>
            <a:endCxn id="1618" idx="4"/>
          </p:cNvCxnSpPr>
          <p:nvPr/>
        </p:nvCxnSpPr>
        <p:spPr>
          <a:xfrm rot="16200000" flipV="1">
            <a:off x="7500968" y="3429009"/>
            <a:ext cx="28573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9" name="円/楕円 1668"/>
          <p:cNvSpPr/>
          <p:nvPr/>
        </p:nvSpPr>
        <p:spPr>
          <a:xfrm>
            <a:off x="7643835" y="3357586"/>
            <a:ext cx="428628" cy="42862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cxnSp>
        <p:nvCxnSpPr>
          <p:cNvPr id="1670" name="直線矢印コネクタ 1669"/>
          <p:cNvCxnSpPr>
            <a:stCxn id="1553" idx="0"/>
            <a:endCxn id="1669" idx="4"/>
          </p:cNvCxnSpPr>
          <p:nvPr/>
        </p:nvCxnSpPr>
        <p:spPr>
          <a:xfrm rot="5400000" flipH="1" flipV="1">
            <a:off x="6572274" y="2786067"/>
            <a:ext cx="28573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1" name="直線矢印コネクタ 1670"/>
          <p:cNvCxnSpPr>
            <a:stCxn id="1608" idx="0"/>
            <a:endCxn id="1669" idx="4"/>
          </p:cNvCxnSpPr>
          <p:nvPr/>
        </p:nvCxnSpPr>
        <p:spPr>
          <a:xfrm rot="5400000" flipH="1" flipV="1">
            <a:off x="7215216" y="3429009"/>
            <a:ext cx="28573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2" name="直線矢印コネクタ 1671"/>
          <p:cNvCxnSpPr>
            <a:stCxn id="1609" idx="0"/>
            <a:endCxn id="1669" idx="4"/>
          </p:cNvCxnSpPr>
          <p:nvPr/>
        </p:nvCxnSpPr>
        <p:spPr>
          <a:xfrm rot="5400000" flipH="1" flipV="1">
            <a:off x="7322373" y="3536166"/>
            <a:ext cx="28573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3" name="直線矢印コネクタ 1672"/>
          <p:cNvCxnSpPr>
            <a:stCxn id="1610" idx="0"/>
            <a:endCxn id="1669" idx="4"/>
          </p:cNvCxnSpPr>
          <p:nvPr/>
        </p:nvCxnSpPr>
        <p:spPr>
          <a:xfrm rot="5400000" flipH="1" flipV="1">
            <a:off x="7429530" y="3643323"/>
            <a:ext cx="28573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4" name="直線矢印コネクタ 1673"/>
          <p:cNvCxnSpPr>
            <a:stCxn id="1611" idx="0"/>
            <a:endCxn id="1669" idx="4"/>
          </p:cNvCxnSpPr>
          <p:nvPr/>
        </p:nvCxnSpPr>
        <p:spPr>
          <a:xfrm rot="5400000" flipH="1" flipV="1">
            <a:off x="7536687" y="3750480"/>
            <a:ext cx="28573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5" name="直線矢印コネクタ 1674"/>
          <p:cNvCxnSpPr>
            <a:stCxn id="1612" idx="0"/>
            <a:endCxn id="1669" idx="4"/>
          </p:cNvCxnSpPr>
          <p:nvPr/>
        </p:nvCxnSpPr>
        <p:spPr>
          <a:xfrm rot="5400000" flipH="1" flipV="1">
            <a:off x="7643844" y="3857637"/>
            <a:ext cx="28573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6" name="直線矢印コネクタ 1675"/>
          <p:cNvCxnSpPr>
            <a:stCxn id="1613" idx="0"/>
            <a:endCxn id="1669" idx="4"/>
          </p:cNvCxnSpPr>
          <p:nvPr/>
        </p:nvCxnSpPr>
        <p:spPr>
          <a:xfrm rot="16200000" flipV="1">
            <a:off x="7751001" y="3893356"/>
            <a:ext cx="28573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7" name="直線矢印コネクタ 1676"/>
          <p:cNvCxnSpPr>
            <a:stCxn id="1662" idx="0"/>
            <a:endCxn id="1669" idx="4"/>
          </p:cNvCxnSpPr>
          <p:nvPr/>
        </p:nvCxnSpPr>
        <p:spPr>
          <a:xfrm rot="16200000" flipV="1">
            <a:off x="7858158" y="3786199"/>
            <a:ext cx="28573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8" name="正方形/長方形 1677"/>
          <p:cNvSpPr/>
          <p:nvPr/>
        </p:nvSpPr>
        <p:spPr>
          <a:xfrm>
            <a:off x="5572133" y="3419295"/>
            <a:ext cx="2428892" cy="2857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y[t]</a:t>
            </a:r>
            <a:endParaRPr lang="ja-JP" altLang="en-US" dirty="0"/>
          </a:p>
        </p:txBody>
      </p:sp>
      <p:sp>
        <p:nvSpPr>
          <p:cNvPr id="1679" name="正方形/長方形 1678"/>
          <p:cNvSpPr/>
          <p:nvPr/>
        </p:nvSpPr>
        <p:spPr>
          <a:xfrm>
            <a:off x="5214943" y="4143379"/>
            <a:ext cx="3071834" cy="2857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x[t]</a:t>
            </a:r>
            <a:endParaRPr lang="ja-JP" altLang="en-US" dirty="0"/>
          </a:p>
        </p:txBody>
      </p:sp>
      <p:sp>
        <p:nvSpPr>
          <p:cNvPr id="1680" name="円/楕円 1679"/>
          <p:cNvSpPr/>
          <p:nvPr/>
        </p:nvSpPr>
        <p:spPr>
          <a:xfrm>
            <a:off x="4714908" y="5715041"/>
            <a:ext cx="428628" cy="42862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/>
              <a:t>a</a:t>
            </a:r>
            <a:r>
              <a:rPr lang="en-US" altLang="ja-JP" baseline="30000" dirty="0" err="1"/>
              <a:t>L</a:t>
            </a:r>
            <a:endParaRPr lang="ja-JP" altLang="en-US" baseline="30000" dirty="0"/>
          </a:p>
        </p:txBody>
      </p:sp>
      <p:sp>
        <p:nvSpPr>
          <p:cNvPr id="1681" name="円/楕円 1680"/>
          <p:cNvSpPr/>
          <p:nvPr/>
        </p:nvSpPr>
        <p:spPr>
          <a:xfrm>
            <a:off x="5072066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/>
              <a:t>a</a:t>
            </a:r>
            <a:r>
              <a:rPr lang="en-US" altLang="ja-JP" baseline="30000" dirty="0" err="1"/>
              <a:t>R</a:t>
            </a:r>
            <a:endParaRPr lang="ja-JP" altLang="en-US" baseline="30000" dirty="0"/>
          </a:p>
        </p:txBody>
      </p:sp>
      <p:sp>
        <p:nvSpPr>
          <p:cNvPr id="1682" name="上矢印 1681"/>
          <p:cNvSpPr/>
          <p:nvPr/>
        </p:nvSpPr>
        <p:spPr>
          <a:xfrm rot="2700000">
            <a:off x="7038652" y="5101502"/>
            <a:ext cx="428622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683" name="上矢印 1682"/>
          <p:cNvSpPr/>
          <p:nvPr/>
        </p:nvSpPr>
        <p:spPr>
          <a:xfrm rot="18900000">
            <a:off x="5875545" y="5101508"/>
            <a:ext cx="428628" cy="833833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cxnSp>
        <p:nvCxnSpPr>
          <p:cNvPr id="1684" name="カギ線コネクタ 595"/>
          <p:cNvCxnSpPr>
            <a:stCxn id="1680" idx="0"/>
          </p:cNvCxnSpPr>
          <p:nvPr/>
        </p:nvCxnSpPr>
        <p:spPr>
          <a:xfrm rot="5400000" flipH="1" flipV="1">
            <a:off x="5357839" y="5000648"/>
            <a:ext cx="285777" cy="114301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85" name="カギ線コネクタ 595"/>
          <p:cNvCxnSpPr>
            <a:stCxn id="1681" idx="0"/>
          </p:cNvCxnSpPr>
          <p:nvPr/>
        </p:nvCxnSpPr>
        <p:spPr>
          <a:xfrm rot="5400000" flipH="1" flipV="1">
            <a:off x="6215078" y="4572005"/>
            <a:ext cx="214339" cy="207173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86" name="正方形/長方形 1685"/>
          <p:cNvSpPr/>
          <p:nvPr/>
        </p:nvSpPr>
        <p:spPr>
          <a:xfrm>
            <a:off x="4786282" y="5786477"/>
            <a:ext cx="714380" cy="2857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a[t]</a:t>
            </a:r>
            <a:endParaRPr lang="ja-JP" altLang="en-US" dirty="0"/>
          </a:p>
        </p:txBody>
      </p:sp>
      <p:sp>
        <p:nvSpPr>
          <p:cNvPr id="1687" name="正方形/長方形 1686"/>
          <p:cNvSpPr/>
          <p:nvPr/>
        </p:nvSpPr>
        <p:spPr>
          <a:xfrm>
            <a:off x="5643570" y="5715016"/>
            <a:ext cx="428660" cy="4286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dirty="0"/>
          </a:p>
        </p:txBody>
      </p:sp>
      <p:sp>
        <p:nvSpPr>
          <p:cNvPr id="1688" name="円/楕円 1687"/>
          <p:cNvSpPr/>
          <p:nvPr/>
        </p:nvSpPr>
        <p:spPr>
          <a:xfrm>
            <a:off x="5929322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689" name="円/楕円 1688"/>
          <p:cNvSpPr/>
          <p:nvPr/>
        </p:nvSpPr>
        <p:spPr>
          <a:xfrm>
            <a:off x="6072198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690" name="円/楕円 1689"/>
          <p:cNvSpPr/>
          <p:nvPr/>
        </p:nvSpPr>
        <p:spPr>
          <a:xfrm>
            <a:off x="6286512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691" name="円/楕円 1690"/>
          <p:cNvSpPr/>
          <p:nvPr/>
        </p:nvSpPr>
        <p:spPr>
          <a:xfrm>
            <a:off x="6500826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692" name="円/楕円 1691"/>
          <p:cNvSpPr/>
          <p:nvPr/>
        </p:nvSpPr>
        <p:spPr>
          <a:xfrm>
            <a:off x="6715140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693" name="円/楕円 1692"/>
          <p:cNvSpPr/>
          <p:nvPr/>
        </p:nvSpPr>
        <p:spPr>
          <a:xfrm>
            <a:off x="6929454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1694" name="円/楕円 1693"/>
          <p:cNvSpPr/>
          <p:nvPr/>
        </p:nvSpPr>
        <p:spPr>
          <a:xfrm>
            <a:off x="7143768" y="5715041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1695" name="円/楕円 1694"/>
          <p:cNvSpPr/>
          <p:nvPr/>
        </p:nvSpPr>
        <p:spPr>
          <a:xfrm>
            <a:off x="7358114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696" name="円/楕円 1695"/>
          <p:cNvSpPr/>
          <p:nvPr/>
        </p:nvSpPr>
        <p:spPr>
          <a:xfrm>
            <a:off x="7572396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697" name="円/楕円 1696"/>
          <p:cNvSpPr/>
          <p:nvPr/>
        </p:nvSpPr>
        <p:spPr>
          <a:xfrm>
            <a:off x="7786710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698" name="円/楕円 1697"/>
          <p:cNvSpPr/>
          <p:nvPr/>
        </p:nvSpPr>
        <p:spPr>
          <a:xfrm>
            <a:off x="8001024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699" name="円/楕円 1698"/>
          <p:cNvSpPr/>
          <p:nvPr/>
        </p:nvSpPr>
        <p:spPr>
          <a:xfrm>
            <a:off x="8215338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700" name="円/楕円 1699"/>
          <p:cNvSpPr/>
          <p:nvPr/>
        </p:nvSpPr>
        <p:spPr>
          <a:xfrm>
            <a:off x="8429652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1701" name="円/楕円 1700"/>
          <p:cNvSpPr/>
          <p:nvPr/>
        </p:nvSpPr>
        <p:spPr>
          <a:xfrm>
            <a:off x="8643966" y="5715041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1702" name="正方形/長方形 1701"/>
          <p:cNvSpPr/>
          <p:nvPr/>
        </p:nvSpPr>
        <p:spPr>
          <a:xfrm>
            <a:off x="5929322" y="5786478"/>
            <a:ext cx="3071834" cy="2857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x[t-1]</a:t>
            </a:r>
            <a:endParaRPr lang="ja-JP" altLang="en-US" dirty="0"/>
          </a:p>
        </p:txBody>
      </p:sp>
      <p:sp>
        <p:nvSpPr>
          <p:cNvPr id="1703" name="正方形/長方形 1702"/>
          <p:cNvSpPr/>
          <p:nvPr/>
        </p:nvSpPr>
        <p:spPr>
          <a:xfrm>
            <a:off x="5572132" y="5786453"/>
            <a:ext cx="714380" cy="2857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o[t]</a:t>
            </a:r>
            <a:endParaRPr lang="ja-JP" altLang="en-US" dirty="0"/>
          </a:p>
        </p:txBody>
      </p:sp>
      <p:sp>
        <p:nvSpPr>
          <p:cNvPr id="345" name="左カーブ矢印 344"/>
          <p:cNvSpPr/>
          <p:nvPr/>
        </p:nvSpPr>
        <p:spPr>
          <a:xfrm flipV="1">
            <a:off x="7929554" y="2071678"/>
            <a:ext cx="785850" cy="1643074"/>
          </a:xfrm>
          <a:prstGeom prst="curvedLeftArrow">
            <a:avLst>
              <a:gd name="adj1" fmla="val 46939"/>
              <a:gd name="adj2" fmla="val 98189"/>
              <a:gd name="adj3" fmla="val 25000"/>
            </a:avLst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08" name="環状矢印 1707"/>
          <p:cNvSpPr/>
          <p:nvPr/>
        </p:nvSpPr>
        <p:spPr>
          <a:xfrm>
            <a:off x="6786578" y="3929066"/>
            <a:ext cx="2357430" cy="2357430"/>
          </a:xfrm>
          <a:prstGeom prst="circularArrow">
            <a:avLst>
              <a:gd name="adj1" fmla="val 12584"/>
              <a:gd name="adj2" fmla="val 2217317"/>
              <a:gd name="adj3" fmla="val 526748"/>
              <a:gd name="adj4" fmla="val 17083420"/>
              <a:gd name="adj5" fmla="val 15976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正方形/長方形 982"/>
          <p:cNvSpPr/>
          <p:nvPr/>
        </p:nvSpPr>
        <p:spPr>
          <a:xfrm>
            <a:off x="6786578" y="4429132"/>
            <a:ext cx="2357422" cy="24288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Constructing </a:t>
            </a:r>
            <a:r>
              <a:rPr lang="en-US" altLang="ja-JP" dirty="0" smtClean="0">
                <a:solidFill>
                  <a:schemeClr val="accent4"/>
                </a:solidFill>
              </a:rPr>
              <a:t>SR-TDNs</a:t>
            </a:r>
            <a:endParaRPr kumimoji="1" lang="ja-JP" altLang="en-US" dirty="0">
              <a:solidFill>
                <a:schemeClr val="accent4"/>
              </a:solidFill>
            </a:endParaRPr>
          </a:p>
        </p:txBody>
      </p:sp>
      <p:sp>
        <p:nvSpPr>
          <p:cNvPr id="1709" name="スライド番号プレースホルダ 17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  <p:sp>
        <p:nvSpPr>
          <p:cNvPr id="351" name="円/楕円 350"/>
          <p:cNvSpPr/>
          <p:nvPr/>
        </p:nvSpPr>
        <p:spPr>
          <a:xfrm>
            <a:off x="500058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52" name="円/楕円 351"/>
          <p:cNvSpPr/>
          <p:nvPr/>
        </p:nvSpPr>
        <p:spPr>
          <a:xfrm>
            <a:off x="71437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53" name="円/楕円 352"/>
          <p:cNvSpPr/>
          <p:nvPr/>
        </p:nvSpPr>
        <p:spPr>
          <a:xfrm>
            <a:off x="92868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54" name="円/楕円 353"/>
          <p:cNvSpPr/>
          <p:nvPr/>
        </p:nvSpPr>
        <p:spPr>
          <a:xfrm>
            <a:off x="1143000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55" name="円/楕円 354"/>
          <p:cNvSpPr/>
          <p:nvPr/>
        </p:nvSpPr>
        <p:spPr>
          <a:xfrm>
            <a:off x="1357314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56" name="円/楕円 355"/>
          <p:cNvSpPr/>
          <p:nvPr/>
        </p:nvSpPr>
        <p:spPr>
          <a:xfrm>
            <a:off x="1571628" y="4500594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sp>
        <p:nvSpPr>
          <p:cNvPr id="357" name="円/楕円 356"/>
          <p:cNvSpPr/>
          <p:nvPr/>
        </p:nvSpPr>
        <p:spPr>
          <a:xfrm>
            <a:off x="178594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58" name="円/楕円 357"/>
          <p:cNvSpPr/>
          <p:nvPr/>
        </p:nvSpPr>
        <p:spPr>
          <a:xfrm>
            <a:off x="200025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59" name="円/楕円 358"/>
          <p:cNvSpPr/>
          <p:nvPr/>
        </p:nvSpPr>
        <p:spPr>
          <a:xfrm>
            <a:off x="2214570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60" name="円/楕円 359"/>
          <p:cNvSpPr/>
          <p:nvPr/>
        </p:nvSpPr>
        <p:spPr>
          <a:xfrm>
            <a:off x="2428884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61" name="円/楕円 360"/>
          <p:cNvSpPr/>
          <p:nvPr/>
        </p:nvSpPr>
        <p:spPr>
          <a:xfrm>
            <a:off x="2643198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62" name="円/楕円 361"/>
          <p:cNvSpPr/>
          <p:nvPr/>
        </p:nvSpPr>
        <p:spPr>
          <a:xfrm>
            <a:off x="285751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63" name="円/楕円 362"/>
          <p:cNvSpPr/>
          <p:nvPr/>
        </p:nvSpPr>
        <p:spPr>
          <a:xfrm>
            <a:off x="307182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64" name="円/楕円 363"/>
          <p:cNvSpPr/>
          <p:nvPr/>
        </p:nvSpPr>
        <p:spPr>
          <a:xfrm>
            <a:off x="3286140" y="4500594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sp>
        <p:nvSpPr>
          <p:cNvPr id="365" name="円/楕円 364"/>
          <p:cNvSpPr/>
          <p:nvPr/>
        </p:nvSpPr>
        <p:spPr>
          <a:xfrm>
            <a:off x="500058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66" name="円/楕円 365"/>
          <p:cNvSpPr/>
          <p:nvPr/>
        </p:nvSpPr>
        <p:spPr>
          <a:xfrm>
            <a:off x="71437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67" name="円/楕円 366"/>
          <p:cNvSpPr/>
          <p:nvPr/>
        </p:nvSpPr>
        <p:spPr>
          <a:xfrm>
            <a:off x="92868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68" name="円/楕円 367"/>
          <p:cNvSpPr/>
          <p:nvPr/>
        </p:nvSpPr>
        <p:spPr>
          <a:xfrm>
            <a:off x="1143000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69" name="円/楕円 368"/>
          <p:cNvSpPr/>
          <p:nvPr/>
        </p:nvSpPr>
        <p:spPr>
          <a:xfrm>
            <a:off x="1357314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70" name="円/楕円 369"/>
          <p:cNvSpPr/>
          <p:nvPr/>
        </p:nvSpPr>
        <p:spPr>
          <a:xfrm>
            <a:off x="1571628" y="3438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71" name="円/楕円 370"/>
          <p:cNvSpPr/>
          <p:nvPr/>
        </p:nvSpPr>
        <p:spPr>
          <a:xfrm>
            <a:off x="1928818" y="3438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72" name="円/楕円 371"/>
          <p:cNvSpPr/>
          <p:nvPr/>
        </p:nvSpPr>
        <p:spPr>
          <a:xfrm>
            <a:off x="2286008" y="343875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cxnSp>
        <p:nvCxnSpPr>
          <p:cNvPr id="373" name="直線矢印コネクタ 372"/>
          <p:cNvCxnSpPr>
            <a:stCxn id="365" idx="0"/>
            <a:endCxn id="370" idx="4"/>
          </p:cNvCxnSpPr>
          <p:nvPr/>
        </p:nvCxnSpPr>
        <p:spPr>
          <a:xfrm rot="5400000" flipH="1" flipV="1">
            <a:off x="933550" y="3648202"/>
            <a:ext cx="6332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365" idx="0"/>
            <a:endCxn id="371" idx="4"/>
          </p:cNvCxnSpPr>
          <p:nvPr/>
        </p:nvCxnSpPr>
        <p:spPr>
          <a:xfrm rot="5400000" flipH="1" flipV="1">
            <a:off x="1112145" y="3469607"/>
            <a:ext cx="6332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>
            <a:stCxn id="365" idx="0"/>
            <a:endCxn id="372" idx="4"/>
          </p:cNvCxnSpPr>
          <p:nvPr/>
        </p:nvCxnSpPr>
        <p:spPr>
          <a:xfrm rot="5400000" flipH="1" flipV="1">
            <a:off x="1290740" y="3291012"/>
            <a:ext cx="6332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>
            <a:stCxn id="366" idx="0"/>
            <a:endCxn id="370" idx="4"/>
          </p:cNvCxnSpPr>
          <p:nvPr/>
        </p:nvCxnSpPr>
        <p:spPr>
          <a:xfrm rot="5400000" flipH="1" flipV="1">
            <a:off x="1040707" y="3755359"/>
            <a:ext cx="6332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>
            <a:stCxn id="366" idx="0"/>
            <a:endCxn id="371" idx="4"/>
          </p:cNvCxnSpPr>
          <p:nvPr/>
        </p:nvCxnSpPr>
        <p:spPr>
          <a:xfrm rot="5400000" flipH="1" flipV="1">
            <a:off x="1219302" y="3576764"/>
            <a:ext cx="6332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直線矢印コネクタ 377"/>
          <p:cNvCxnSpPr>
            <a:stCxn id="366" idx="0"/>
            <a:endCxn id="372" idx="4"/>
          </p:cNvCxnSpPr>
          <p:nvPr/>
        </p:nvCxnSpPr>
        <p:spPr>
          <a:xfrm rot="5400000" flipH="1" flipV="1">
            <a:off x="1397897" y="3398169"/>
            <a:ext cx="6332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>
            <a:stCxn id="367" idx="0"/>
            <a:endCxn id="370" idx="4"/>
          </p:cNvCxnSpPr>
          <p:nvPr/>
        </p:nvCxnSpPr>
        <p:spPr>
          <a:xfrm rot="5400000" flipH="1" flipV="1">
            <a:off x="1147864" y="3862516"/>
            <a:ext cx="6332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>
            <a:stCxn id="367" idx="0"/>
            <a:endCxn id="371" idx="4"/>
          </p:cNvCxnSpPr>
          <p:nvPr/>
        </p:nvCxnSpPr>
        <p:spPr>
          <a:xfrm rot="5400000" flipH="1" flipV="1">
            <a:off x="1326459" y="3683921"/>
            <a:ext cx="6332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>
            <a:stCxn id="367" idx="0"/>
            <a:endCxn id="372" idx="4"/>
          </p:cNvCxnSpPr>
          <p:nvPr/>
        </p:nvCxnSpPr>
        <p:spPr>
          <a:xfrm rot="5400000" flipH="1" flipV="1">
            <a:off x="1505054" y="3505326"/>
            <a:ext cx="6332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>
            <a:stCxn id="368" idx="0"/>
            <a:endCxn id="370" idx="4"/>
          </p:cNvCxnSpPr>
          <p:nvPr/>
        </p:nvCxnSpPr>
        <p:spPr>
          <a:xfrm rot="5400000" flipH="1" flipV="1">
            <a:off x="1255021" y="3969673"/>
            <a:ext cx="6332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直線矢印コネクタ 382"/>
          <p:cNvCxnSpPr>
            <a:stCxn id="368" idx="0"/>
            <a:endCxn id="371" idx="4"/>
          </p:cNvCxnSpPr>
          <p:nvPr/>
        </p:nvCxnSpPr>
        <p:spPr>
          <a:xfrm rot="5400000" flipH="1" flipV="1">
            <a:off x="1433616" y="3791078"/>
            <a:ext cx="6332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直線矢印コネクタ 383"/>
          <p:cNvCxnSpPr>
            <a:stCxn id="368" idx="0"/>
            <a:endCxn id="372" idx="4"/>
          </p:cNvCxnSpPr>
          <p:nvPr/>
        </p:nvCxnSpPr>
        <p:spPr>
          <a:xfrm rot="5400000" flipH="1" flipV="1">
            <a:off x="1612211" y="3612483"/>
            <a:ext cx="6332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直線矢印コネクタ 384"/>
          <p:cNvCxnSpPr>
            <a:stCxn id="369" idx="0"/>
            <a:endCxn id="370" idx="4"/>
          </p:cNvCxnSpPr>
          <p:nvPr/>
        </p:nvCxnSpPr>
        <p:spPr>
          <a:xfrm rot="5400000" flipH="1" flipV="1">
            <a:off x="1362178" y="4076830"/>
            <a:ext cx="6332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直線矢印コネクタ 385"/>
          <p:cNvCxnSpPr>
            <a:stCxn id="369" idx="0"/>
            <a:endCxn id="371" idx="4"/>
          </p:cNvCxnSpPr>
          <p:nvPr/>
        </p:nvCxnSpPr>
        <p:spPr>
          <a:xfrm rot="5400000" flipH="1" flipV="1">
            <a:off x="1540773" y="3898235"/>
            <a:ext cx="6332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直線矢印コネクタ 386"/>
          <p:cNvCxnSpPr>
            <a:stCxn id="369" idx="0"/>
            <a:endCxn id="372" idx="4"/>
          </p:cNvCxnSpPr>
          <p:nvPr/>
        </p:nvCxnSpPr>
        <p:spPr>
          <a:xfrm rot="5400000" flipH="1" flipV="1">
            <a:off x="1719368" y="3719640"/>
            <a:ext cx="6332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正方形/長方形 387"/>
          <p:cNvSpPr/>
          <p:nvPr/>
        </p:nvSpPr>
        <p:spPr>
          <a:xfrm>
            <a:off x="1500158" y="5715016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9" name="円/楕円 388"/>
          <p:cNvSpPr/>
          <p:nvPr/>
        </p:nvSpPr>
        <p:spPr>
          <a:xfrm>
            <a:off x="2000232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90" name="円/楕円 389"/>
          <p:cNvSpPr/>
          <p:nvPr/>
        </p:nvSpPr>
        <p:spPr>
          <a:xfrm>
            <a:off x="2214546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91" name="円/楕円 390"/>
          <p:cNvSpPr/>
          <p:nvPr/>
        </p:nvSpPr>
        <p:spPr>
          <a:xfrm>
            <a:off x="2428860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92" name="円/楕円 391"/>
          <p:cNvSpPr/>
          <p:nvPr/>
        </p:nvSpPr>
        <p:spPr>
          <a:xfrm>
            <a:off x="2643174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93" name="円/楕円 392"/>
          <p:cNvSpPr/>
          <p:nvPr/>
        </p:nvSpPr>
        <p:spPr>
          <a:xfrm>
            <a:off x="2857488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94" name="円/楕円 393"/>
          <p:cNvSpPr/>
          <p:nvPr/>
        </p:nvSpPr>
        <p:spPr>
          <a:xfrm>
            <a:off x="3071802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95" name="円/楕円 394"/>
          <p:cNvSpPr/>
          <p:nvPr/>
        </p:nvSpPr>
        <p:spPr>
          <a:xfrm>
            <a:off x="1571628" y="4500594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396" name="直線矢印コネクタ 395"/>
          <p:cNvCxnSpPr>
            <a:stCxn id="395" idx="0"/>
            <a:endCxn id="370" idx="4"/>
          </p:cNvCxnSpPr>
          <p:nvPr/>
        </p:nvCxnSpPr>
        <p:spPr>
          <a:xfrm rot="5400000" flipH="1" flipV="1">
            <a:off x="1469335" y="4183987"/>
            <a:ext cx="6332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直線矢印コネクタ 396"/>
          <p:cNvCxnSpPr>
            <a:stCxn id="395" idx="0"/>
            <a:endCxn id="371" idx="4"/>
          </p:cNvCxnSpPr>
          <p:nvPr/>
        </p:nvCxnSpPr>
        <p:spPr>
          <a:xfrm rot="5400000" flipH="1" flipV="1">
            <a:off x="1647930" y="4005392"/>
            <a:ext cx="6332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直線矢印コネクタ 397"/>
          <p:cNvCxnSpPr>
            <a:stCxn id="395" idx="0"/>
            <a:endCxn id="372" idx="4"/>
          </p:cNvCxnSpPr>
          <p:nvPr/>
        </p:nvCxnSpPr>
        <p:spPr>
          <a:xfrm rot="5400000" flipH="1" flipV="1">
            <a:off x="1826525" y="3826797"/>
            <a:ext cx="6332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" name="円/楕円 398"/>
          <p:cNvSpPr/>
          <p:nvPr/>
        </p:nvSpPr>
        <p:spPr>
          <a:xfrm>
            <a:off x="3286116" y="5705312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00" name="円/楕円 399"/>
          <p:cNvSpPr/>
          <p:nvPr/>
        </p:nvSpPr>
        <p:spPr>
          <a:xfrm>
            <a:off x="178594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01" name="円/楕円 400"/>
          <p:cNvSpPr/>
          <p:nvPr/>
        </p:nvSpPr>
        <p:spPr>
          <a:xfrm>
            <a:off x="200025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02" name="円/楕円 401"/>
          <p:cNvSpPr/>
          <p:nvPr/>
        </p:nvSpPr>
        <p:spPr>
          <a:xfrm>
            <a:off x="2214570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03" name="円/楕円 402"/>
          <p:cNvSpPr/>
          <p:nvPr/>
        </p:nvSpPr>
        <p:spPr>
          <a:xfrm>
            <a:off x="2428884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04" name="円/楕円 403"/>
          <p:cNvSpPr/>
          <p:nvPr/>
        </p:nvSpPr>
        <p:spPr>
          <a:xfrm>
            <a:off x="2643198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05" name="円/楕円 404"/>
          <p:cNvSpPr/>
          <p:nvPr/>
        </p:nvSpPr>
        <p:spPr>
          <a:xfrm>
            <a:off x="2857512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06" name="円/楕円 405"/>
          <p:cNvSpPr/>
          <p:nvPr/>
        </p:nvSpPr>
        <p:spPr>
          <a:xfrm>
            <a:off x="3071826" y="450059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07" name="円/楕円 406"/>
          <p:cNvSpPr/>
          <p:nvPr/>
        </p:nvSpPr>
        <p:spPr>
          <a:xfrm>
            <a:off x="1571628" y="3438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08" name="円/楕円 407"/>
          <p:cNvSpPr/>
          <p:nvPr/>
        </p:nvSpPr>
        <p:spPr>
          <a:xfrm>
            <a:off x="1928818" y="3438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09" name="円/楕円 408"/>
          <p:cNvSpPr/>
          <p:nvPr/>
        </p:nvSpPr>
        <p:spPr>
          <a:xfrm>
            <a:off x="2286008" y="3438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cxnSp>
        <p:nvCxnSpPr>
          <p:cNvPr id="410" name="直線矢印コネクタ 409"/>
          <p:cNvCxnSpPr>
            <a:stCxn id="400" idx="0"/>
            <a:endCxn id="407" idx="4"/>
          </p:cNvCxnSpPr>
          <p:nvPr/>
        </p:nvCxnSpPr>
        <p:spPr>
          <a:xfrm rot="16200000" flipV="1">
            <a:off x="1576492" y="4076830"/>
            <a:ext cx="6332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直線矢印コネクタ 410"/>
          <p:cNvCxnSpPr>
            <a:stCxn id="400" idx="0"/>
            <a:endCxn id="408" idx="4"/>
          </p:cNvCxnSpPr>
          <p:nvPr/>
        </p:nvCxnSpPr>
        <p:spPr>
          <a:xfrm rot="5400000" flipH="1" flipV="1">
            <a:off x="1755087" y="4112549"/>
            <a:ext cx="6332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直線矢印コネクタ 411"/>
          <p:cNvCxnSpPr>
            <a:stCxn id="400" idx="0"/>
            <a:endCxn id="409" idx="4"/>
          </p:cNvCxnSpPr>
          <p:nvPr/>
        </p:nvCxnSpPr>
        <p:spPr>
          <a:xfrm rot="5400000" flipH="1" flipV="1">
            <a:off x="1933682" y="3933954"/>
            <a:ext cx="6332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直線矢印コネクタ 412"/>
          <p:cNvCxnSpPr>
            <a:stCxn id="401" idx="0"/>
            <a:endCxn id="407" idx="4"/>
          </p:cNvCxnSpPr>
          <p:nvPr/>
        </p:nvCxnSpPr>
        <p:spPr>
          <a:xfrm rot="16200000" flipV="1">
            <a:off x="1683649" y="3969673"/>
            <a:ext cx="6332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直線矢印コネクタ 413"/>
          <p:cNvCxnSpPr>
            <a:stCxn id="401" idx="0"/>
            <a:endCxn id="408" idx="4"/>
          </p:cNvCxnSpPr>
          <p:nvPr/>
        </p:nvCxnSpPr>
        <p:spPr>
          <a:xfrm rot="16200000" flipV="1">
            <a:off x="1862244" y="4148268"/>
            <a:ext cx="6332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直線矢印コネクタ 414"/>
          <p:cNvCxnSpPr>
            <a:stCxn id="401" idx="0"/>
            <a:endCxn id="409" idx="4"/>
          </p:cNvCxnSpPr>
          <p:nvPr/>
        </p:nvCxnSpPr>
        <p:spPr>
          <a:xfrm rot="5400000" flipH="1" flipV="1">
            <a:off x="2040839" y="4041111"/>
            <a:ext cx="6332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直線矢印コネクタ 415"/>
          <p:cNvCxnSpPr>
            <a:stCxn id="402" idx="0"/>
            <a:endCxn id="407" idx="4"/>
          </p:cNvCxnSpPr>
          <p:nvPr/>
        </p:nvCxnSpPr>
        <p:spPr>
          <a:xfrm rot="16200000" flipV="1">
            <a:off x="1790806" y="3862516"/>
            <a:ext cx="6332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直線矢印コネクタ 416"/>
          <p:cNvCxnSpPr>
            <a:stCxn id="402" idx="0"/>
            <a:endCxn id="408" idx="4"/>
          </p:cNvCxnSpPr>
          <p:nvPr/>
        </p:nvCxnSpPr>
        <p:spPr>
          <a:xfrm rot="16200000" flipV="1">
            <a:off x="1969401" y="4041111"/>
            <a:ext cx="6332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直線矢印コネクタ 417"/>
          <p:cNvCxnSpPr>
            <a:stCxn id="402" idx="0"/>
            <a:endCxn id="409" idx="4"/>
          </p:cNvCxnSpPr>
          <p:nvPr/>
        </p:nvCxnSpPr>
        <p:spPr>
          <a:xfrm rot="5400000" flipH="1" flipV="1">
            <a:off x="2147996" y="4148268"/>
            <a:ext cx="6332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直線矢印コネクタ 418"/>
          <p:cNvCxnSpPr>
            <a:stCxn id="403" idx="0"/>
            <a:endCxn id="407" idx="4"/>
          </p:cNvCxnSpPr>
          <p:nvPr/>
        </p:nvCxnSpPr>
        <p:spPr>
          <a:xfrm rot="16200000" flipV="1">
            <a:off x="1897963" y="3755359"/>
            <a:ext cx="6332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直線矢印コネクタ 419"/>
          <p:cNvCxnSpPr>
            <a:stCxn id="403" idx="0"/>
            <a:endCxn id="408" idx="4"/>
          </p:cNvCxnSpPr>
          <p:nvPr/>
        </p:nvCxnSpPr>
        <p:spPr>
          <a:xfrm rot="16200000" flipV="1">
            <a:off x="2076558" y="3933954"/>
            <a:ext cx="6332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直線矢印コネクタ 420"/>
          <p:cNvCxnSpPr>
            <a:stCxn id="403" idx="0"/>
            <a:endCxn id="409" idx="4"/>
          </p:cNvCxnSpPr>
          <p:nvPr/>
        </p:nvCxnSpPr>
        <p:spPr>
          <a:xfrm rot="16200000" flipV="1">
            <a:off x="2255153" y="4112549"/>
            <a:ext cx="6332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直線矢印コネクタ 421"/>
          <p:cNvCxnSpPr>
            <a:stCxn id="404" idx="0"/>
            <a:endCxn id="407" idx="4"/>
          </p:cNvCxnSpPr>
          <p:nvPr/>
        </p:nvCxnSpPr>
        <p:spPr>
          <a:xfrm rot="16200000" flipV="1">
            <a:off x="2005120" y="3648202"/>
            <a:ext cx="6332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直線矢印コネクタ 422"/>
          <p:cNvCxnSpPr>
            <a:stCxn id="404" idx="0"/>
            <a:endCxn id="408" idx="4"/>
          </p:cNvCxnSpPr>
          <p:nvPr/>
        </p:nvCxnSpPr>
        <p:spPr>
          <a:xfrm rot="16200000" flipV="1">
            <a:off x="2183715" y="3826797"/>
            <a:ext cx="6332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直線矢印コネクタ 423"/>
          <p:cNvCxnSpPr>
            <a:stCxn id="404" idx="0"/>
            <a:endCxn id="409" idx="4"/>
          </p:cNvCxnSpPr>
          <p:nvPr/>
        </p:nvCxnSpPr>
        <p:spPr>
          <a:xfrm rot="16200000" flipV="1">
            <a:off x="2362310" y="4005392"/>
            <a:ext cx="6332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直線矢印コネクタ 424"/>
          <p:cNvCxnSpPr>
            <a:stCxn id="405" idx="0"/>
            <a:endCxn id="407" idx="4"/>
          </p:cNvCxnSpPr>
          <p:nvPr/>
        </p:nvCxnSpPr>
        <p:spPr>
          <a:xfrm rot="16200000" flipV="1">
            <a:off x="2112277" y="3541045"/>
            <a:ext cx="6332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直線矢印コネクタ 425"/>
          <p:cNvCxnSpPr>
            <a:stCxn id="405" idx="0"/>
            <a:endCxn id="408" idx="4"/>
          </p:cNvCxnSpPr>
          <p:nvPr/>
        </p:nvCxnSpPr>
        <p:spPr>
          <a:xfrm rot="16200000" flipV="1">
            <a:off x="2290872" y="3719640"/>
            <a:ext cx="6332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直線矢印コネクタ 426"/>
          <p:cNvCxnSpPr>
            <a:stCxn id="405" idx="0"/>
            <a:endCxn id="409" idx="4"/>
          </p:cNvCxnSpPr>
          <p:nvPr/>
        </p:nvCxnSpPr>
        <p:spPr>
          <a:xfrm rot="16200000" flipV="1">
            <a:off x="2469467" y="3898235"/>
            <a:ext cx="6332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直線矢印コネクタ 427"/>
          <p:cNvCxnSpPr>
            <a:stCxn id="406" idx="0"/>
            <a:endCxn id="407" idx="4"/>
          </p:cNvCxnSpPr>
          <p:nvPr/>
        </p:nvCxnSpPr>
        <p:spPr>
          <a:xfrm rot="16200000" flipV="1">
            <a:off x="2219434" y="3433888"/>
            <a:ext cx="6332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直線矢印コネクタ 428"/>
          <p:cNvCxnSpPr>
            <a:stCxn id="406" idx="0"/>
            <a:endCxn id="408" idx="4"/>
          </p:cNvCxnSpPr>
          <p:nvPr/>
        </p:nvCxnSpPr>
        <p:spPr>
          <a:xfrm rot="16200000" flipV="1">
            <a:off x="2398029" y="3612483"/>
            <a:ext cx="6332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直線矢印コネクタ 429"/>
          <p:cNvCxnSpPr>
            <a:stCxn id="406" idx="0"/>
            <a:endCxn id="409" idx="4"/>
          </p:cNvCxnSpPr>
          <p:nvPr/>
        </p:nvCxnSpPr>
        <p:spPr>
          <a:xfrm rot="16200000" flipV="1">
            <a:off x="2576624" y="3791078"/>
            <a:ext cx="6332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1" name="円/楕円 430"/>
          <p:cNvSpPr/>
          <p:nvPr/>
        </p:nvSpPr>
        <p:spPr>
          <a:xfrm>
            <a:off x="3286140" y="4500594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432" name="直線矢印コネクタ 431"/>
          <p:cNvCxnSpPr>
            <a:stCxn id="431" idx="0"/>
            <a:endCxn id="407" idx="4"/>
          </p:cNvCxnSpPr>
          <p:nvPr/>
        </p:nvCxnSpPr>
        <p:spPr>
          <a:xfrm rot="16200000" flipV="1">
            <a:off x="2326591" y="3326731"/>
            <a:ext cx="6332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直線矢印コネクタ 432"/>
          <p:cNvCxnSpPr>
            <a:stCxn id="431" idx="0"/>
            <a:endCxn id="408" idx="4"/>
          </p:cNvCxnSpPr>
          <p:nvPr/>
        </p:nvCxnSpPr>
        <p:spPr>
          <a:xfrm rot="16200000" flipV="1">
            <a:off x="2505186" y="3505326"/>
            <a:ext cx="6332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直線矢印コネクタ 433"/>
          <p:cNvCxnSpPr>
            <a:stCxn id="431" idx="0"/>
            <a:endCxn id="409" idx="4"/>
          </p:cNvCxnSpPr>
          <p:nvPr/>
        </p:nvCxnSpPr>
        <p:spPr>
          <a:xfrm rot="16200000" flipV="1">
            <a:off x="2683781" y="3683921"/>
            <a:ext cx="6332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直線矢印コネクタ 434"/>
          <p:cNvCxnSpPr>
            <a:stCxn id="389" idx="0"/>
            <a:endCxn id="401" idx="4"/>
          </p:cNvCxnSpPr>
          <p:nvPr/>
        </p:nvCxnSpPr>
        <p:spPr>
          <a:xfrm rot="5400000" flipH="1" flipV="1">
            <a:off x="1826513" y="5317255"/>
            <a:ext cx="776090" cy="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直線矢印コネクタ 435"/>
          <p:cNvCxnSpPr>
            <a:stCxn id="389" idx="0"/>
            <a:endCxn id="402" idx="4"/>
          </p:cNvCxnSpPr>
          <p:nvPr/>
        </p:nvCxnSpPr>
        <p:spPr>
          <a:xfrm rot="5400000" flipH="1" flipV="1">
            <a:off x="1933670" y="5210098"/>
            <a:ext cx="776090" cy="2143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直線矢印コネクタ 436"/>
          <p:cNvCxnSpPr>
            <a:stCxn id="389" idx="0"/>
            <a:endCxn id="404" idx="4"/>
          </p:cNvCxnSpPr>
          <p:nvPr/>
        </p:nvCxnSpPr>
        <p:spPr>
          <a:xfrm rot="5400000" flipH="1" flipV="1">
            <a:off x="2147984" y="4995784"/>
            <a:ext cx="776090" cy="6429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直線矢印コネクタ 437"/>
          <p:cNvCxnSpPr>
            <a:stCxn id="389" idx="0"/>
            <a:endCxn id="403" idx="4"/>
          </p:cNvCxnSpPr>
          <p:nvPr/>
        </p:nvCxnSpPr>
        <p:spPr>
          <a:xfrm rot="5400000" flipH="1" flipV="1">
            <a:off x="2040827" y="5102941"/>
            <a:ext cx="776090" cy="4286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直線矢印コネクタ 438"/>
          <p:cNvCxnSpPr>
            <a:stCxn id="389" idx="0"/>
            <a:endCxn id="406" idx="4"/>
          </p:cNvCxnSpPr>
          <p:nvPr/>
        </p:nvCxnSpPr>
        <p:spPr>
          <a:xfrm rot="5400000" flipH="1" flipV="1">
            <a:off x="2362298" y="4781470"/>
            <a:ext cx="776090" cy="10715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直線矢印コネクタ 439"/>
          <p:cNvCxnSpPr>
            <a:stCxn id="389" idx="0"/>
            <a:endCxn id="405" idx="4"/>
          </p:cNvCxnSpPr>
          <p:nvPr/>
        </p:nvCxnSpPr>
        <p:spPr>
          <a:xfrm rot="5400000" flipH="1" flipV="1">
            <a:off x="2255141" y="4888627"/>
            <a:ext cx="776090" cy="8572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直線矢印コネクタ 440"/>
          <p:cNvCxnSpPr>
            <a:stCxn id="390" idx="0"/>
            <a:endCxn id="401" idx="4"/>
          </p:cNvCxnSpPr>
          <p:nvPr/>
        </p:nvCxnSpPr>
        <p:spPr>
          <a:xfrm rot="16200000" flipV="1">
            <a:off x="1933670" y="5210122"/>
            <a:ext cx="776090" cy="2142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直線矢印コネクタ 441"/>
          <p:cNvCxnSpPr>
            <a:stCxn id="390" idx="0"/>
            <a:endCxn id="402" idx="4"/>
          </p:cNvCxnSpPr>
          <p:nvPr/>
        </p:nvCxnSpPr>
        <p:spPr>
          <a:xfrm rot="5400000" flipH="1" flipV="1">
            <a:off x="2040827" y="5317255"/>
            <a:ext cx="776090" cy="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直線矢印コネクタ 442"/>
          <p:cNvCxnSpPr>
            <a:stCxn id="390" idx="0"/>
            <a:endCxn id="404" idx="4"/>
          </p:cNvCxnSpPr>
          <p:nvPr/>
        </p:nvCxnSpPr>
        <p:spPr>
          <a:xfrm rot="5400000" flipH="1" flipV="1">
            <a:off x="2255141" y="5102941"/>
            <a:ext cx="776090" cy="4286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直線矢印コネクタ 443"/>
          <p:cNvCxnSpPr>
            <a:stCxn id="390" idx="0"/>
            <a:endCxn id="403" idx="4"/>
          </p:cNvCxnSpPr>
          <p:nvPr/>
        </p:nvCxnSpPr>
        <p:spPr>
          <a:xfrm rot="5400000" flipH="1" flipV="1">
            <a:off x="2147984" y="5210098"/>
            <a:ext cx="776090" cy="2143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直線矢印コネクタ 444"/>
          <p:cNvCxnSpPr>
            <a:stCxn id="390" idx="0"/>
            <a:endCxn id="406" idx="4"/>
          </p:cNvCxnSpPr>
          <p:nvPr/>
        </p:nvCxnSpPr>
        <p:spPr>
          <a:xfrm rot="5400000" flipH="1" flipV="1">
            <a:off x="2469455" y="4888627"/>
            <a:ext cx="776090" cy="8572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直線矢印コネクタ 445"/>
          <p:cNvCxnSpPr>
            <a:stCxn id="390" idx="0"/>
            <a:endCxn id="405" idx="4"/>
          </p:cNvCxnSpPr>
          <p:nvPr/>
        </p:nvCxnSpPr>
        <p:spPr>
          <a:xfrm rot="5400000" flipH="1" flipV="1">
            <a:off x="2362298" y="4995784"/>
            <a:ext cx="776090" cy="6429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直線矢印コネクタ 446"/>
          <p:cNvCxnSpPr>
            <a:stCxn id="391" idx="0"/>
            <a:endCxn id="401" idx="4"/>
          </p:cNvCxnSpPr>
          <p:nvPr/>
        </p:nvCxnSpPr>
        <p:spPr>
          <a:xfrm rot="16200000" flipV="1">
            <a:off x="2040827" y="5102965"/>
            <a:ext cx="776090" cy="4286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直線矢印コネクタ 447"/>
          <p:cNvCxnSpPr>
            <a:stCxn id="391" idx="0"/>
            <a:endCxn id="402" idx="4"/>
          </p:cNvCxnSpPr>
          <p:nvPr/>
        </p:nvCxnSpPr>
        <p:spPr>
          <a:xfrm rot="16200000" flipV="1">
            <a:off x="2147984" y="5210122"/>
            <a:ext cx="776090" cy="2142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直線矢印コネクタ 448"/>
          <p:cNvCxnSpPr>
            <a:stCxn id="391" idx="0"/>
            <a:endCxn id="404" idx="4"/>
          </p:cNvCxnSpPr>
          <p:nvPr/>
        </p:nvCxnSpPr>
        <p:spPr>
          <a:xfrm rot="5400000" flipH="1" flipV="1">
            <a:off x="2362298" y="5210098"/>
            <a:ext cx="776090" cy="2143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直線矢印コネクタ 449"/>
          <p:cNvCxnSpPr>
            <a:stCxn id="391" idx="0"/>
            <a:endCxn id="403" idx="4"/>
          </p:cNvCxnSpPr>
          <p:nvPr/>
        </p:nvCxnSpPr>
        <p:spPr>
          <a:xfrm rot="5400000" flipH="1" flipV="1">
            <a:off x="2255141" y="5317255"/>
            <a:ext cx="776090" cy="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直線矢印コネクタ 450"/>
          <p:cNvCxnSpPr>
            <a:stCxn id="391" idx="0"/>
            <a:endCxn id="406" idx="4"/>
          </p:cNvCxnSpPr>
          <p:nvPr/>
        </p:nvCxnSpPr>
        <p:spPr>
          <a:xfrm rot="5400000" flipH="1" flipV="1">
            <a:off x="2576612" y="4995784"/>
            <a:ext cx="776090" cy="6429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直線矢印コネクタ 451"/>
          <p:cNvCxnSpPr>
            <a:stCxn id="391" idx="0"/>
            <a:endCxn id="405" idx="4"/>
          </p:cNvCxnSpPr>
          <p:nvPr/>
        </p:nvCxnSpPr>
        <p:spPr>
          <a:xfrm rot="5400000" flipH="1" flipV="1">
            <a:off x="2469455" y="5102941"/>
            <a:ext cx="776090" cy="4286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直線矢印コネクタ 452"/>
          <p:cNvCxnSpPr>
            <a:stCxn id="392" idx="0"/>
            <a:endCxn id="401" idx="4"/>
          </p:cNvCxnSpPr>
          <p:nvPr/>
        </p:nvCxnSpPr>
        <p:spPr>
          <a:xfrm rot="16200000" flipV="1">
            <a:off x="2147984" y="4995808"/>
            <a:ext cx="776090" cy="6429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直線矢印コネクタ 453"/>
          <p:cNvCxnSpPr>
            <a:stCxn id="392" idx="0"/>
            <a:endCxn id="402" idx="4"/>
          </p:cNvCxnSpPr>
          <p:nvPr/>
        </p:nvCxnSpPr>
        <p:spPr>
          <a:xfrm rot="16200000" flipV="1">
            <a:off x="2255141" y="5102965"/>
            <a:ext cx="776090" cy="4286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直線矢印コネクタ 454"/>
          <p:cNvCxnSpPr>
            <a:stCxn id="392" idx="0"/>
            <a:endCxn id="404" idx="4"/>
          </p:cNvCxnSpPr>
          <p:nvPr/>
        </p:nvCxnSpPr>
        <p:spPr>
          <a:xfrm rot="5400000" flipH="1" flipV="1">
            <a:off x="2469455" y="5317255"/>
            <a:ext cx="776090" cy="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直線矢印コネクタ 455"/>
          <p:cNvCxnSpPr>
            <a:stCxn id="392" idx="0"/>
            <a:endCxn id="403" idx="4"/>
          </p:cNvCxnSpPr>
          <p:nvPr/>
        </p:nvCxnSpPr>
        <p:spPr>
          <a:xfrm rot="16200000" flipV="1">
            <a:off x="2362298" y="5210122"/>
            <a:ext cx="776090" cy="2142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直線矢印コネクタ 456"/>
          <p:cNvCxnSpPr>
            <a:stCxn id="392" idx="0"/>
            <a:endCxn id="406" idx="4"/>
          </p:cNvCxnSpPr>
          <p:nvPr/>
        </p:nvCxnSpPr>
        <p:spPr>
          <a:xfrm rot="5400000" flipH="1" flipV="1">
            <a:off x="2683769" y="5102941"/>
            <a:ext cx="776090" cy="4286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直線矢印コネクタ 457"/>
          <p:cNvCxnSpPr>
            <a:stCxn id="392" idx="0"/>
            <a:endCxn id="405" idx="4"/>
          </p:cNvCxnSpPr>
          <p:nvPr/>
        </p:nvCxnSpPr>
        <p:spPr>
          <a:xfrm rot="5400000" flipH="1" flipV="1">
            <a:off x="2576612" y="5210098"/>
            <a:ext cx="776090" cy="2143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直線矢印コネクタ 458"/>
          <p:cNvCxnSpPr>
            <a:stCxn id="393" idx="0"/>
            <a:endCxn id="401" idx="4"/>
          </p:cNvCxnSpPr>
          <p:nvPr/>
        </p:nvCxnSpPr>
        <p:spPr>
          <a:xfrm rot="16200000" flipV="1">
            <a:off x="2255141" y="4888651"/>
            <a:ext cx="776090" cy="8572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直線矢印コネクタ 459"/>
          <p:cNvCxnSpPr>
            <a:stCxn id="393" idx="0"/>
            <a:endCxn id="402" idx="4"/>
          </p:cNvCxnSpPr>
          <p:nvPr/>
        </p:nvCxnSpPr>
        <p:spPr>
          <a:xfrm rot="16200000" flipV="1">
            <a:off x="2362298" y="4995808"/>
            <a:ext cx="776090" cy="6429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直線矢印コネクタ 460"/>
          <p:cNvCxnSpPr>
            <a:stCxn id="393" idx="0"/>
            <a:endCxn id="404" idx="4"/>
          </p:cNvCxnSpPr>
          <p:nvPr/>
        </p:nvCxnSpPr>
        <p:spPr>
          <a:xfrm rot="16200000" flipV="1">
            <a:off x="2576612" y="5210122"/>
            <a:ext cx="776090" cy="2142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直線矢印コネクタ 461"/>
          <p:cNvCxnSpPr>
            <a:stCxn id="393" idx="0"/>
            <a:endCxn id="403" idx="4"/>
          </p:cNvCxnSpPr>
          <p:nvPr/>
        </p:nvCxnSpPr>
        <p:spPr>
          <a:xfrm rot="16200000" flipV="1">
            <a:off x="2469455" y="5102965"/>
            <a:ext cx="776090" cy="4286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直線矢印コネクタ 462"/>
          <p:cNvCxnSpPr>
            <a:stCxn id="393" idx="0"/>
            <a:endCxn id="406" idx="4"/>
          </p:cNvCxnSpPr>
          <p:nvPr/>
        </p:nvCxnSpPr>
        <p:spPr>
          <a:xfrm rot="5400000" flipH="1" flipV="1">
            <a:off x="2790926" y="5210098"/>
            <a:ext cx="776090" cy="2143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直線矢印コネクタ 463"/>
          <p:cNvCxnSpPr>
            <a:stCxn id="393" idx="0"/>
            <a:endCxn id="405" idx="4"/>
          </p:cNvCxnSpPr>
          <p:nvPr/>
        </p:nvCxnSpPr>
        <p:spPr>
          <a:xfrm rot="5400000" flipH="1" flipV="1">
            <a:off x="2683769" y="5317255"/>
            <a:ext cx="776090" cy="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直線矢印コネクタ 464"/>
          <p:cNvCxnSpPr>
            <a:stCxn id="394" idx="0"/>
            <a:endCxn id="401" idx="4"/>
          </p:cNvCxnSpPr>
          <p:nvPr/>
        </p:nvCxnSpPr>
        <p:spPr>
          <a:xfrm rot="16200000" flipV="1">
            <a:off x="2362298" y="4781494"/>
            <a:ext cx="776090" cy="10715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直線矢印コネクタ 465"/>
          <p:cNvCxnSpPr>
            <a:stCxn id="394" idx="0"/>
            <a:endCxn id="402" idx="4"/>
          </p:cNvCxnSpPr>
          <p:nvPr/>
        </p:nvCxnSpPr>
        <p:spPr>
          <a:xfrm rot="16200000" flipV="1">
            <a:off x="2469455" y="4888651"/>
            <a:ext cx="776090" cy="8572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直線矢印コネクタ 466"/>
          <p:cNvCxnSpPr>
            <a:stCxn id="394" idx="0"/>
            <a:endCxn id="404" idx="4"/>
          </p:cNvCxnSpPr>
          <p:nvPr/>
        </p:nvCxnSpPr>
        <p:spPr>
          <a:xfrm rot="16200000" flipV="1">
            <a:off x="2683769" y="5102965"/>
            <a:ext cx="776090" cy="4286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直線矢印コネクタ 467"/>
          <p:cNvCxnSpPr>
            <a:stCxn id="394" idx="0"/>
            <a:endCxn id="403" idx="4"/>
          </p:cNvCxnSpPr>
          <p:nvPr/>
        </p:nvCxnSpPr>
        <p:spPr>
          <a:xfrm rot="16200000" flipV="1">
            <a:off x="2576612" y="4995808"/>
            <a:ext cx="776090" cy="6429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直線矢印コネクタ 468"/>
          <p:cNvCxnSpPr>
            <a:stCxn id="394" idx="0"/>
            <a:endCxn id="406" idx="4"/>
          </p:cNvCxnSpPr>
          <p:nvPr/>
        </p:nvCxnSpPr>
        <p:spPr>
          <a:xfrm rot="5400000" flipH="1" flipV="1">
            <a:off x="2898083" y="5317255"/>
            <a:ext cx="776090" cy="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直線矢印コネクタ 469"/>
          <p:cNvCxnSpPr>
            <a:stCxn id="394" idx="0"/>
            <a:endCxn id="405" idx="4"/>
          </p:cNvCxnSpPr>
          <p:nvPr/>
        </p:nvCxnSpPr>
        <p:spPr>
          <a:xfrm rot="16200000" flipV="1">
            <a:off x="2790926" y="5210122"/>
            <a:ext cx="776090" cy="2142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直線矢印コネクタ 470"/>
          <p:cNvCxnSpPr>
            <a:stCxn id="388" idx="0"/>
            <a:endCxn id="401" idx="4"/>
          </p:cNvCxnSpPr>
          <p:nvPr/>
        </p:nvCxnSpPr>
        <p:spPr>
          <a:xfrm rot="5400000" flipH="1" flipV="1">
            <a:off x="1571632" y="5072078"/>
            <a:ext cx="785794" cy="5000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直線矢印コネクタ 471"/>
          <p:cNvCxnSpPr>
            <a:stCxn id="388" idx="0"/>
            <a:endCxn id="402" idx="4"/>
          </p:cNvCxnSpPr>
          <p:nvPr/>
        </p:nvCxnSpPr>
        <p:spPr>
          <a:xfrm rot="5400000" flipH="1" flipV="1">
            <a:off x="1678789" y="4964921"/>
            <a:ext cx="785794" cy="7143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直線矢印コネクタ 472"/>
          <p:cNvCxnSpPr>
            <a:stCxn id="388" idx="0"/>
            <a:endCxn id="404" idx="4"/>
          </p:cNvCxnSpPr>
          <p:nvPr/>
        </p:nvCxnSpPr>
        <p:spPr>
          <a:xfrm rot="5400000" flipH="1" flipV="1">
            <a:off x="1893103" y="4750607"/>
            <a:ext cx="785794" cy="11430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直線矢印コネクタ 473"/>
          <p:cNvCxnSpPr>
            <a:stCxn id="388" idx="0"/>
            <a:endCxn id="403" idx="4"/>
          </p:cNvCxnSpPr>
          <p:nvPr/>
        </p:nvCxnSpPr>
        <p:spPr>
          <a:xfrm rot="5400000" flipH="1" flipV="1">
            <a:off x="1785946" y="4857764"/>
            <a:ext cx="785794" cy="92871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直線矢印コネクタ 474"/>
          <p:cNvCxnSpPr>
            <a:stCxn id="388" idx="0"/>
            <a:endCxn id="406" idx="4"/>
          </p:cNvCxnSpPr>
          <p:nvPr/>
        </p:nvCxnSpPr>
        <p:spPr>
          <a:xfrm rot="5400000" flipH="1" flipV="1">
            <a:off x="2107417" y="4536293"/>
            <a:ext cx="785794" cy="15716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直線矢印コネクタ 475"/>
          <p:cNvCxnSpPr>
            <a:stCxn id="388" idx="0"/>
            <a:endCxn id="405" idx="4"/>
          </p:cNvCxnSpPr>
          <p:nvPr/>
        </p:nvCxnSpPr>
        <p:spPr>
          <a:xfrm rot="5400000" flipH="1" flipV="1">
            <a:off x="2000260" y="4643450"/>
            <a:ext cx="785794" cy="13573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直線矢印コネクタ 476"/>
          <p:cNvCxnSpPr>
            <a:stCxn id="577" idx="0"/>
            <a:endCxn id="401" idx="4"/>
          </p:cNvCxnSpPr>
          <p:nvPr/>
        </p:nvCxnSpPr>
        <p:spPr>
          <a:xfrm rot="5400000" flipH="1" flipV="1">
            <a:off x="1393037" y="4893484"/>
            <a:ext cx="785795" cy="85727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直線矢印コネクタ 477"/>
          <p:cNvCxnSpPr>
            <a:stCxn id="577" idx="0"/>
            <a:endCxn id="402" idx="4"/>
          </p:cNvCxnSpPr>
          <p:nvPr/>
        </p:nvCxnSpPr>
        <p:spPr>
          <a:xfrm rot="5400000" flipH="1" flipV="1">
            <a:off x="1500194" y="4786327"/>
            <a:ext cx="785795" cy="107158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直線矢印コネクタ 478"/>
          <p:cNvCxnSpPr>
            <a:stCxn id="577" idx="0"/>
            <a:endCxn id="404" idx="4"/>
          </p:cNvCxnSpPr>
          <p:nvPr/>
        </p:nvCxnSpPr>
        <p:spPr>
          <a:xfrm rot="5400000" flipH="1" flipV="1">
            <a:off x="1714508" y="4572013"/>
            <a:ext cx="785795" cy="15002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直線矢印コネクタ 479"/>
          <p:cNvCxnSpPr>
            <a:stCxn id="577" idx="0"/>
            <a:endCxn id="403" idx="4"/>
          </p:cNvCxnSpPr>
          <p:nvPr/>
        </p:nvCxnSpPr>
        <p:spPr>
          <a:xfrm rot="5400000" flipH="1" flipV="1">
            <a:off x="1607351" y="4679170"/>
            <a:ext cx="785795" cy="128590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直線矢印コネクタ 480"/>
          <p:cNvCxnSpPr>
            <a:stCxn id="577" idx="0"/>
            <a:endCxn id="406" idx="4"/>
          </p:cNvCxnSpPr>
          <p:nvPr/>
        </p:nvCxnSpPr>
        <p:spPr>
          <a:xfrm rot="5400000" flipH="1" flipV="1">
            <a:off x="1928822" y="4357699"/>
            <a:ext cx="785795" cy="19288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直線矢印コネクタ 481"/>
          <p:cNvCxnSpPr>
            <a:stCxn id="577" idx="0"/>
            <a:endCxn id="405" idx="4"/>
          </p:cNvCxnSpPr>
          <p:nvPr/>
        </p:nvCxnSpPr>
        <p:spPr>
          <a:xfrm rot="5400000" flipH="1" flipV="1">
            <a:off x="1821665" y="4464856"/>
            <a:ext cx="785795" cy="17145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直線矢印コネクタ 482"/>
          <p:cNvCxnSpPr>
            <a:stCxn id="390" idx="0"/>
            <a:endCxn id="431" idx="4"/>
          </p:cNvCxnSpPr>
          <p:nvPr/>
        </p:nvCxnSpPr>
        <p:spPr>
          <a:xfrm rot="5400000" flipH="1" flipV="1">
            <a:off x="2576612" y="4781470"/>
            <a:ext cx="776090" cy="10715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直線矢印コネクタ 483"/>
          <p:cNvCxnSpPr>
            <a:stCxn id="390" idx="0"/>
            <a:endCxn id="431" idx="4"/>
          </p:cNvCxnSpPr>
          <p:nvPr/>
        </p:nvCxnSpPr>
        <p:spPr>
          <a:xfrm rot="5400000" flipH="1" flipV="1">
            <a:off x="2576612" y="4781470"/>
            <a:ext cx="776090" cy="10715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直線矢印コネクタ 484"/>
          <p:cNvCxnSpPr>
            <a:stCxn id="391" idx="0"/>
            <a:endCxn id="431" idx="4"/>
          </p:cNvCxnSpPr>
          <p:nvPr/>
        </p:nvCxnSpPr>
        <p:spPr>
          <a:xfrm rot="5400000" flipH="1" flipV="1">
            <a:off x="2683769" y="4888627"/>
            <a:ext cx="776090" cy="8572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直線矢印コネクタ 485"/>
          <p:cNvCxnSpPr>
            <a:stCxn id="392" idx="0"/>
            <a:endCxn id="431" idx="4"/>
          </p:cNvCxnSpPr>
          <p:nvPr/>
        </p:nvCxnSpPr>
        <p:spPr>
          <a:xfrm rot="5400000" flipH="1" flipV="1">
            <a:off x="2790926" y="4995784"/>
            <a:ext cx="776090" cy="6429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直線矢印コネクタ 486"/>
          <p:cNvCxnSpPr>
            <a:stCxn id="393" idx="0"/>
            <a:endCxn id="431" idx="4"/>
          </p:cNvCxnSpPr>
          <p:nvPr/>
        </p:nvCxnSpPr>
        <p:spPr>
          <a:xfrm rot="5400000" flipH="1" flipV="1">
            <a:off x="2898083" y="5102941"/>
            <a:ext cx="776090" cy="4286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直線矢印コネクタ 487"/>
          <p:cNvCxnSpPr>
            <a:stCxn id="394" idx="0"/>
            <a:endCxn id="431" idx="4"/>
          </p:cNvCxnSpPr>
          <p:nvPr/>
        </p:nvCxnSpPr>
        <p:spPr>
          <a:xfrm rot="5400000" flipH="1" flipV="1">
            <a:off x="3005240" y="5210098"/>
            <a:ext cx="776090" cy="2143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直線矢印コネクタ 488"/>
          <p:cNvCxnSpPr>
            <a:stCxn id="388" idx="0"/>
            <a:endCxn id="431" idx="4"/>
          </p:cNvCxnSpPr>
          <p:nvPr/>
        </p:nvCxnSpPr>
        <p:spPr>
          <a:xfrm rot="5400000" flipH="1" flipV="1">
            <a:off x="2214574" y="4429136"/>
            <a:ext cx="785794" cy="17859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直線矢印コネクタ 489"/>
          <p:cNvCxnSpPr>
            <a:stCxn id="577" idx="0"/>
            <a:endCxn id="431" idx="4"/>
          </p:cNvCxnSpPr>
          <p:nvPr/>
        </p:nvCxnSpPr>
        <p:spPr>
          <a:xfrm rot="5400000" flipH="1" flipV="1">
            <a:off x="2035979" y="4250542"/>
            <a:ext cx="785795" cy="21431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直線矢印コネクタ 490"/>
          <p:cNvCxnSpPr>
            <a:stCxn id="578" idx="0"/>
            <a:endCxn id="401" idx="4"/>
          </p:cNvCxnSpPr>
          <p:nvPr/>
        </p:nvCxnSpPr>
        <p:spPr>
          <a:xfrm rot="5400000" flipH="1" flipV="1">
            <a:off x="1214442" y="4714889"/>
            <a:ext cx="785795" cy="1214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直線矢印コネクタ 491"/>
          <p:cNvCxnSpPr>
            <a:stCxn id="578" idx="0"/>
            <a:endCxn id="402" idx="4"/>
          </p:cNvCxnSpPr>
          <p:nvPr/>
        </p:nvCxnSpPr>
        <p:spPr>
          <a:xfrm rot="5400000" flipH="1" flipV="1">
            <a:off x="1321599" y="4607732"/>
            <a:ext cx="785795" cy="1428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直線矢印コネクタ 492"/>
          <p:cNvCxnSpPr>
            <a:stCxn id="578" idx="0"/>
            <a:endCxn id="404" idx="4"/>
          </p:cNvCxnSpPr>
          <p:nvPr/>
        </p:nvCxnSpPr>
        <p:spPr>
          <a:xfrm rot="5400000" flipH="1" flipV="1">
            <a:off x="1535913" y="4393418"/>
            <a:ext cx="785795" cy="1857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直線矢印コネクタ 493"/>
          <p:cNvCxnSpPr>
            <a:stCxn id="578" idx="0"/>
            <a:endCxn id="403" idx="4"/>
          </p:cNvCxnSpPr>
          <p:nvPr/>
        </p:nvCxnSpPr>
        <p:spPr>
          <a:xfrm rot="5400000" flipH="1" flipV="1">
            <a:off x="1428756" y="4500575"/>
            <a:ext cx="785795" cy="1643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直線矢印コネクタ 494"/>
          <p:cNvCxnSpPr>
            <a:stCxn id="578" idx="0"/>
            <a:endCxn id="406" idx="4"/>
          </p:cNvCxnSpPr>
          <p:nvPr/>
        </p:nvCxnSpPr>
        <p:spPr>
          <a:xfrm rot="5400000" flipH="1" flipV="1">
            <a:off x="1750227" y="4179104"/>
            <a:ext cx="785795" cy="2286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直線矢印コネクタ 495"/>
          <p:cNvCxnSpPr>
            <a:stCxn id="578" idx="0"/>
            <a:endCxn id="405" idx="4"/>
          </p:cNvCxnSpPr>
          <p:nvPr/>
        </p:nvCxnSpPr>
        <p:spPr>
          <a:xfrm rot="5400000" flipH="1" flipV="1">
            <a:off x="1643070" y="4286261"/>
            <a:ext cx="785795" cy="2071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直線矢印コネクタ 496"/>
          <p:cNvCxnSpPr>
            <a:stCxn id="399" idx="0"/>
            <a:endCxn id="401" idx="4"/>
          </p:cNvCxnSpPr>
          <p:nvPr/>
        </p:nvCxnSpPr>
        <p:spPr>
          <a:xfrm rot="16200000" flipV="1">
            <a:off x="2469455" y="4674337"/>
            <a:ext cx="776090" cy="12858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直線矢印コネクタ 497"/>
          <p:cNvCxnSpPr>
            <a:stCxn id="399" idx="0"/>
            <a:endCxn id="402" idx="4"/>
          </p:cNvCxnSpPr>
          <p:nvPr/>
        </p:nvCxnSpPr>
        <p:spPr>
          <a:xfrm rot="16200000" flipV="1">
            <a:off x="2576612" y="4781494"/>
            <a:ext cx="776090" cy="10715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直線矢印コネクタ 498"/>
          <p:cNvCxnSpPr>
            <a:stCxn id="399" idx="0"/>
            <a:endCxn id="404" idx="4"/>
          </p:cNvCxnSpPr>
          <p:nvPr/>
        </p:nvCxnSpPr>
        <p:spPr>
          <a:xfrm rot="16200000" flipV="1">
            <a:off x="2790926" y="4995808"/>
            <a:ext cx="776090" cy="6429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直線矢印コネクタ 499"/>
          <p:cNvCxnSpPr>
            <a:stCxn id="399" idx="0"/>
            <a:endCxn id="403" idx="4"/>
          </p:cNvCxnSpPr>
          <p:nvPr/>
        </p:nvCxnSpPr>
        <p:spPr>
          <a:xfrm rot="16200000" flipV="1">
            <a:off x="2683769" y="4888651"/>
            <a:ext cx="776090" cy="8572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直線矢印コネクタ 500"/>
          <p:cNvCxnSpPr>
            <a:stCxn id="399" idx="0"/>
            <a:endCxn id="406" idx="4"/>
          </p:cNvCxnSpPr>
          <p:nvPr/>
        </p:nvCxnSpPr>
        <p:spPr>
          <a:xfrm rot="16200000" flipV="1">
            <a:off x="3005240" y="5210122"/>
            <a:ext cx="776090" cy="2142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直線矢印コネクタ 501"/>
          <p:cNvCxnSpPr>
            <a:stCxn id="399" idx="0"/>
            <a:endCxn id="405" idx="4"/>
          </p:cNvCxnSpPr>
          <p:nvPr/>
        </p:nvCxnSpPr>
        <p:spPr>
          <a:xfrm rot="16200000" flipV="1">
            <a:off x="2898083" y="5102965"/>
            <a:ext cx="776090" cy="4286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直線矢印コネクタ 502"/>
          <p:cNvCxnSpPr>
            <a:stCxn id="392" idx="0"/>
            <a:endCxn id="431" idx="4"/>
          </p:cNvCxnSpPr>
          <p:nvPr/>
        </p:nvCxnSpPr>
        <p:spPr>
          <a:xfrm rot="5400000" flipH="1" flipV="1">
            <a:off x="2790926" y="4995784"/>
            <a:ext cx="776090" cy="6429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直線矢印コネクタ 503"/>
          <p:cNvCxnSpPr>
            <a:stCxn id="399" idx="0"/>
            <a:endCxn id="431" idx="4"/>
          </p:cNvCxnSpPr>
          <p:nvPr/>
        </p:nvCxnSpPr>
        <p:spPr>
          <a:xfrm rot="5400000" flipH="1" flipV="1">
            <a:off x="3112397" y="5317255"/>
            <a:ext cx="776090" cy="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直線矢印コネクタ 504"/>
          <p:cNvCxnSpPr>
            <a:stCxn id="389" idx="0"/>
            <a:endCxn id="366" idx="4"/>
          </p:cNvCxnSpPr>
          <p:nvPr/>
        </p:nvCxnSpPr>
        <p:spPr>
          <a:xfrm rot="16200000" flipV="1">
            <a:off x="1183571" y="4674337"/>
            <a:ext cx="776090" cy="12858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直線矢印コネクタ 505"/>
          <p:cNvCxnSpPr>
            <a:stCxn id="389" idx="0"/>
            <a:endCxn id="365" idx="4"/>
          </p:cNvCxnSpPr>
          <p:nvPr/>
        </p:nvCxnSpPr>
        <p:spPr>
          <a:xfrm rot="16200000" flipV="1">
            <a:off x="1076414" y="4567180"/>
            <a:ext cx="776090" cy="15001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直線矢印コネクタ 506"/>
          <p:cNvCxnSpPr>
            <a:stCxn id="389" idx="0"/>
            <a:endCxn id="368" idx="4"/>
          </p:cNvCxnSpPr>
          <p:nvPr/>
        </p:nvCxnSpPr>
        <p:spPr>
          <a:xfrm rot="16200000" flipV="1">
            <a:off x="1397885" y="4888651"/>
            <a:ext cx="776090" cy="8572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直線矢印コネクタ 507"/>
          <p:cNvCxnSpPr>
            <a:stCxn id="389" idx="0"/>
            <a:endCxn id="367" idx="4"/>
          </p:cNvCxnSpPr>
          <p:nvPr/>
        </p:nvCxnSpPr>
        <p:spPr>
          <a:xfrm rot="16200000" flipV="1">
            <a:off x="1290728" y="4781494"/>
            <a:ext cx="776090" cy="10715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直線矢印コネクタ 508"/>
          <p:cNvCxnSpPr>
            <a:stCxn id="389" idx="0"/>
            <a:endCxn id="395" idx="4"/>
          </p:cNvCxnSpPr>
          <p:nvPr/>
        </p:nvCxnSpPr>
        <p:spPr>
          <a:xfrm rot="16200000" flipV="1">
            <a:off x="1612199" y="5102965"/>
            <a:ext cx="776090" cy="4286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直線矢印コネクタ 509"/>
          <p:cNvCxnSpPr>
            <a:stCxn id="389" idx="0"/>
            <a:endCxn id="369" idx="4"/>
          </p:cNvCxnSpPr>
          <p:nvPr/>
        </p:nvCxnSpPr>
        <p:spPr>
          <a:xfrm rot="16200000" flipV="1">
            <a:off x="1505042" y="4995808"/>
            <a:ext cx="776090" cy="6429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直線矢印コネクタ 510"/>
          <p:cNvCxnSpPr>
            <a:stCxn id="390" idx="0"/>
            <a:endCxn id="366" idx="4"/>
          </p:cNvCxnSpPr>
          <p:nvPr/>
        </p:nvCxnSpPr>
        <p:spPr>
          <a:xfrm rot="16200000" flipV="1">
            <a:off x="1290728" y="4567180"/>
            <a:ext cx="776090" cy="15001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直線矢印コネクタ 511"/>
          <p:cNvCxnSpPr>
            <a:stCxn id="390" idx="0"/>
            <a:endCxn id="365" idx="4"/>
          </p:cNvCxnSpPr>
          <p:nvPr/>
        </p:nvCxnSpPr>
        <p:spPr>
          <a:xfrm rot="16200000" flipV="1">
            <a:off x="1183571" y="4460023"/>
            <a:ext cx="776090" cy="17144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直線矢印コネクタ 512"/>
          <p:cNvCxnSpPr>
            <a:stCxn id="390" idx="0"/>
            <a:endCxn id="368" idx="4"/>
          </p:cNvCxnSpPr>
          <p:nvPr/>
        </p:nvCxnSpPr>
        <p:spPr>
          <a:xfrm rot="16200000" flipV="1">
            <a:off x="1505042" y="4781494"/>
            <a:ext cx="776090" cy="10715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直線矢印コネクタ 513"/>
          <p:cNvCxnSpPr>
            <a:stCxn id="390" idx="0"/>
            <a:endCxn id="367" idx="4"/>
          </p:cNvCxnSpPr>
          <p:nvPr/>
        </p:nvCxnSpPr>
        <p:spPr>
          <a:xfrm rot="16200000" flipV="1">
            <a:off x="1397885" y="4674337"/>
            <a:ext cx="776090" cy="12858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直線矢印コネクタ 514"/>
          <p:cNvCxnSpPr>
            <a:stCxn id="390" idx="0"/>
            <a:endCxn id="395" idx="4"/>
          </p:cNvCxnSpPr>
          <p:nvPr/>
        </p:nvCxnSpPr>
        <p:spPr>
          <a:xfrm rot="16200000" flipV="1">
            <a:off x="1719356" y="4995808"/>
            <a:ext cx="776090" cy="6429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直線矢印コネクタ 515"/>
          <p:cNvCxnSpPr>
            <a:stCxn id="390" idx="0"/>
            <a:endCxn id="369" idx="4"/>
          </p:cNvCxnSpPr>
          <p:nvPr/>
        </p:nvCxnSpPr>
        <p:spPr>
          <a:xfrm rot="16200000" flipV="1">
            <a:off x="1612199" y="4888651"/>
            <a:ext cx="776090" cy="8572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直線矢印コネクタ 516"/>
          <p:cNvCxnSpPr>
            <a:stCxn id="391" idx="0"/>
            <a:endCxn id="366" idx="4"/>
          </p:cNvCxnSpPr>
          <p:nvPr/>
        </p:nvCxnSpPr>
        <p:spPr>
          <a:xfrm rot="16200000" flipV="1">
            <a:off x="1397885" y="4460023"/>
            <a:ext cx="776090" cy="17144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直線矢印コネクタ 517"/>
          <p:cNvCxnSpPr>
            <a:stCxn id="391" idx="0"/>
            <a:endCxn id="365" idx="4"/>
          </p:cNvCxnSpPr>
          <p:nvPr/>
        </p:nvCxnSpPr>
        <p:spPr>
          <a:xfrm rot="16200000" flipV="1">
            <a:off x="1290728" y="4352866"/>
            <a:ext cx="776090" cy="19288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直線矢印コネクタ 518"/>
          <p:cNvCxnSpPr>
            <a:stCxn id="391" idx="0"/>
            <a:endCxn id="368" idx="4"/>
          </p:cNvCxnSpPr>
          <p:nvPr/>
        </p:nvCxnSpPr>
        <p:spPr>
          <a:xfrm rot="16200000" flipV="1">
            <a:off x="1612199" y="4674337"/>
            <a:ext cx="776090" cy="12858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直線矢印コネクタ 519"/>
          <p:cNvCxnSpPr>
            <a:stCxn id="391" idx="0"/>
            <a:endCxn id="367" idx="4"/>
          </p:cNvCxnSpPr>
          <p:nvPr/>
        </p:nvCxnSpPr>
        <p:spPr>
          <a:xfrm rot="16200000" flipV="1">
            <a:off x="1505042" y="4567180"/>
            <a:ext cx="776090" cy="15001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直線矢印コネクタ 520"/>
          <p:cNvCxnSpPr>
            <a:stCxn id="391" idx="0"/>
            <a:endCxn id="395" idx="4"/>
          </p:cNvCxnSpPr>
          <p:nvPr/>
        </p:nvCxnSpPr>
        <p:spPr>
          <a:xfrm rot="16200000" flipV="1">
            <a:off x="1826513" y="4888651"/>
            <a:ext cx="776090" cy="8572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直線矢印コネクタ 521"/>
          <p:cNvCxnSpPr>
            <a:stCxn id="391" idx="0"/>
            <a:endCxn id="369" idx="4"/>
          </p:cNvCxnSpPr>
          <p:nvPr/>
        </p:nvCxnSpPr>
        <p:spPr>
          <a:xfrm rot="16200000" flipV="1">
            <a:off x="1719356" y="4781494"/>
            <a:ext cx="776090" cy="10715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直線矢印コネクタ 522"/>
          <p:cNvCxnSpPr>
            <a:stCxn id="392" idx="0"/>
            <a:endCxn id="366" idx="4"/>
          </p:cNvCxnSpPr>
          <p:nvPr/>
        </p:nvCxnSpPr>
        <p:spPr>
          <a:xfrm rot="16200000" flipV="1">
            <a:off x="1505042" y="4352866"/>
            <a:ext cx="776090" cy="19288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直線矢印コネクタ 523"/>
          <p:cNvCxnSpPr>
            <a:stCxn id="392" idx="0"/>
            <a:endCxn id="365" idx="4"/>
          </p:cNvCxnSpPr>
          <p:nvPr/>
        </p:nvCxnSpPr>
        <p:spPr>
          <a:xfrm rot="16200000" flipV="1">
            <a:off x="1397885" y="4245709"/>
            <a:ext cx="776090" cy="21431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直線矢印コネクタ 524"/>
          <p:cNvCxnSpPr>
            <a:stCxn id="392" idx="0"/>
            <a:endCxn id="368" idx="4"/>
          </p:cNvCxnSpPr>
          <p:nvPr/>
        </p:nvCxnSpPr>
        <p:spPr>
          <a:xfrm rot="16200000" flipV="1">
            <a:off x="1719356" y="4567180"/>
            <a:ext cx="776090" cy="15001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直線矢印コネクタ 525"/>
          <p:cNvCxnSpPr>
            <a:stCxn id="392" idx="0"/>
            <a:endCxn id="367" idx="4"/>
          </p:cNvCxnSpPr>
          <p:nvPr/>
        </p:nvCxnSpPr>
        <p:spPr>
          <a:xfrm rot="16200000" flipV="1">
            <a:off x="1612199" y="4460023"/>
            <a:ext cx="776090" cy="17144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直線矢印コネクタ 526"/>
          <p:cNvCxnSpPr>
            <a:stCxn id="392" idx="0"/>
            <a:endCxn id="395" idx="4"/>
          </p:cNvCxnSpPr>
          <p:nvPr/>
        </p:nvCxnSpPr>
        <p:spPr>
          <a:xfrm rot="16200000" flipV="1">
            <a:off x="1933670" y="4781494"/>
            <a:ext cx="776090" cy="10715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直線矢印コネクタ 527"/>
          <p:cNvCxnSpPr>
            <a:stCxn id="392" idx="0"/>
            <a:endCxn id="369" idx="4"/>
          </p:cNvCxnSpPr>
          <p:nvPr/>
        </p:nvCxnSpPr>
        <p:spPr>
          <a:xfrm rot="16200000" flipV="1">
            <a:off x="1826513" y="4674337"/>
            <a:ext cx="776090" cy="12858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直線矢印コネクタ 528"/>
          <p:cNvCxnSpPr>
            <a:stCxn id="393" idx="0"/>
            <a:endCxn id="366" idx="4"/>
          </p:cNvCxnSpPr>
          <p:nvPr/>
        </p:nvCxnSpPr>
        <p:spPr>
          <a:xfrm rot="16200000" flipV="1">
            <a:off x="1612199" y="4245709"/>
            <a:ext cx="776090" cy="21431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直線矢印コネクタ 529"/>
          <p:cNvCxnSpPr>
            <a:stCxn id="393" idx="0"/>
            <a:endCxn id="365" idx="4"/>
          </p:cNvCxnSpPr>
          <p:nvPr/>
        </p:nvCxnSpPr>
        <p:spPr>
          <a:xfrm rot="16200000" flipV="1">
            <a:off x="1505042" y="4138552"/>
            <a:ext cx="776090" cy="23574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直線矢印コネクタ 530"/>
          <p:cNvCxnSpPr>
            <a:stCxn id="393" idx="0"/>
            <a:endCxn id="368" idx="4"/>
          </p:cNvCxnSpPr>
          <p:nvPr/>
        </p:nvCxnSpPr>
        <p:spPr>
          <a:xfrm rot="16200000" flipV="1">
            <a:off x="1826513" y="4460023"/>
            <a:ext cx="776090" cy="17144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直線矢印コネクタ 531"/>
          <p:cNvCxnSpPr>
            <a:stCxn id="393" idx="0"/>
            <a:endCxn id="367" idx="4"/>
          </p:cNvCxnSpPr>
          <p:nvPr/>
        </p:nvCxnSpPr>
        <p:spPr>
          <a:xfrm rot="16200000" flipV="1">
            <a:off x="1719356" y="4352866"/>
            <a:ext cx="776090" cy="19288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直線矢印コネクタ 532"/>
          <p:cNvCxnSpPr>
            <a:stCxn id="393" idx="0"/>
            <a:endCxn id="395" idx="4"/>
          </p:cNvCxnSpPr>
          <p:nvPr/>
        </p:nvCxnSpPr>
        <p:spPr>
          <a:xfrm rot="16200000" flipV="1">
            <a:off x="2040827" y="4674337"/>
            <a:ext cx="776090" cy="12858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直線矢印コネクタ 533"/>
          <p:cNvCxnSpPr>
            <a:stCxn id="393" idx="0"/>
            <a:endCxn id="369" idx="4"/>
          </p:cNvCxnSpPr>
          <p:nvPr/>
        </p:nvCxnSpPr>
        <p:spPr>
          <a:xfrm rot="16200000" flipV="1">
            <a:off x="1933670" y="4567180"/>
            <a:ext cx="776090" cy="15001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直線矢印コネクタ 534"/>
          <p:cNvCxnSpPr>
            <a:stCxn id="394" idx="0"/>
            <a:endCxn id="366" idx="4"/>
          </p:cNvCxnSpPr>
          <p:nvPr/>
        </p:nvCxnSpPr>
        <p:spPr>
          <a:xfrm rot="16200000" flipV="1">
            <a:off x="1719356" y="4138552"/>
            <a:ext cx="776090" cy="23574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直線矢印コネクタ 535"/>
          <p:cNvCxnSpPr>
            <a:stCxn id="394" idx="0"/>
            <a:endCxn id="365" idx="4"/>
          </p:cNvCxnSpPr>
          <p:nvPr/>
        </p:nvCxnSpPr>
        <p:spPr>
          <a:xfrm rot="16200000" flipV="1">
            <a:off x="1612199" y="4031395"/>
            <a:ext cx="776090" cy="25717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直線矢印コネクタ 536"/>
          <p:cNvCxnSpPr>
            <a:stCxn id="394" idx="0"/>
            <a:endCxn id="368" idx="4"/>
          </p:cNvCxnSpPr>
          <p:nvPr/>
        </p:nvCxnSpPr>
        <p:spPr>
          <a:xfrm rot="16200000" flipV="1">
            <a:off x="1933670" y="4352866"/>
            <a:ext cx="776090" cy="19288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直線矢印コネクタ 537"/>
          <p:cNvCxnSpPr>
            <a:stCxn id="394" idx="0"/>
            <a:endCxn id="367" idx="4"/>
          </p:cNvCxnSpPr>
          <p:nvPr/>
        </p:nvCxnSpPr>
        <p:spPr>
          <a:xfrm rot="16200000" flipV="1">
            <a:off x="1826513" y="4245709"/>
            <a:ext cx="776090" cy="21431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直線矢印コネクタ 538"/>
          <p:cNvCxnSpPr>
            <a:stCxn id="394" idx="0"/>
            <a:endCxn id="395" idx="4"/>
          </p:cNvCxnSpPr>
          <p:nvPr/>
        </p:nvCxnSpPr>
        <p:spPr>
          <a:xfrm rot="16200000" flipV="1">
            <a:off x="2147984" y="4567180"/>
            <a:ext cx="776090" cy="15001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直線矢印コネクタ 539"/>
          <p:cNvCxnSpPr>
            <a:stCxn id="394" idx="0"/>
            <a:endCxn id="369" idx="4"/>
          </p:cNvCxnSpPr>
          <p:nvPr/>
        </p:nvCxnSpPr>
        <p:spPr>
          <a:xfrm rot="16200000" flipV="1">
            <a:off x="2040827" y="4460023"/>
            <a:ext cx="776090" cy="17144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直線矢印コネクタ 540"/>
          <p:cNvCxnSpPr>
            <a:stCxn id="388" idx="0"/>
            <a:endCxn id="366" idx="4"/>
          </p:cNvCxnSpPr>
          <p:nvPr/>
        </p:nvCxnSpPr>
        <p:spPr>
          <a:xfrm rot="16200000" flipV="1">
            <a:off x="928690" y="4929218"/>
            <a:ext cx="785794" cy="7858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直線矢印コネクタ 541"/>
          <p:cNvCxnSpPr>
            <a:stCxn id="388" idx="0"/>
            <a:endCxn id="365" idx="4"/>
          </p:cNvCxnSpPr>
          <p:nvPr/>
        </p:nvCxnSpPr>
        <p:spPr>
          <a:xfrm rot="16200000" flipV="1">
            <a:off x="821533" y="4822061"/>
            <a:ext cx="785794" cy="10001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直線矢印コネクタ 542"/>
          <p:cNvCxnSpPr>
            <a:stCxn id="388" idx="0"/>
            <a:endCxn id="368" idx="4"/>
          </p:cNvCxnSpPr>
          <p:nvPr/>
        </p:nvCxnSpPr>
        <p:spPr>
          <a:xfrm rot="16200000" flipV="1">
            <a:off x="1143004" y="5143532"/>
            <a:ext cx="785794" cy="3571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直線矢印コネクタ 543"/>
          <p:cNvCxnSpPr>
            <a:stCxn id="388" idx="0"/>
            <a:endCxn id="367" idx="4"/>
          </p:cNvCxnSpPr>
          <p:nvPr/>
        </p:nvCxnSpPr>
        <p:spPr>
          <a:xfrm rot="16200000" flipV="1">
            <a:off x="1035847" y="5036375"/>
            <a:ext cx="785794" cy="5714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直線矢印コネクタ 544"/>
          <p:cNvCxnSpPr>
            <a:stCxn id="388" idx="0"/>
            <a:endCxn id="395" idx="4"/>
          </p:cNvCxnSpPr>
          <p:nvPr/>
        </p:nvCxnSpPr>
        <p:spPr>
          <a:xfrm rot="5400000" flipH="1" flipV="1">
            <a:off x="1357318" y="5286392"/>
            <a:ext cx="785794" cy="71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直線矢印コネクタ 545"/>
          <p:cNvCxnSpPr>
            <a:stCxn id="388" idx="0"/>
            <a:endCxn id="369" idx="4"/>
          </p:cNvCxnSpPr>
          <p:nvPr/>
        </p:nvCxnSpPr>
        <p:spPr>
          <a:xfrm rot="16200000" flipV="1">
            <a:off x="1250161" y="5250689"/>
            <a:ext cx="785794" cy="1428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直線矢印コネクタ 546"/>
          <p:cNvCxnSpPr>
            <a:stCxn id="577" idx="0"/>
            <a:endCxn id="366" idx="4"/>
          </p:cNvCxnSpPr>
          <p:nvPr/>
        </p:nvCxnSpPr>
        <p:spPr>
          <a:xfrm rot="16200000" flipV="1">
            <a:off x="750095" y="5107814"/>
            <a:ext cx="785795" cy="4286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直線矢印コネクタ 547"/>
          <p:cNvCxnSpPr>
            <a:stCxn id="577" idx="0"/>
            <a:endCxn id="365" idx="4"/>
          </p:cNvCxnSpPr>
          <p:nvPr/>
        </p:nvCxnSpPr>
        <p:spPr>
          <a:xfrm rot="16200000" flipV="1">
            <a:off x="642938" y="5000657"/>
            <a:ext cx="785795" cy="6429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直線矢印コネクタ 548"/>
          <p:cNvCxnSpPr>
            <a:stCxn id="577" idx="0"/>
            <a:endCxn id="368" idx="4"/>
          </p:cNvCxnSpPr>
          <p:nvPr/>
        </p:nvCxnSpPr>
        <p:spPr>
          <a:xfrm rot="5400000" flipH="1" flipV="1">
            <a:off x="964409" y="5322112"/>
            <a:ext cx="785795" cy="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直線矢印コネクタ 549"/>
          <p:cNvCxnSpPr>
            <a:stCxn id="577" idx="0"/>
            <a:endCxn id="367" idx="4"/>
          </p:cNvCxnSpPr>
          <p:nvPr/>
        </p:nvCxnSpPr>
        <p:spPr>
          <a:xfrm rot="16200000" flipV="1">
            <a:off x="857252" y="5214971"/>
            <a:ext cx="785795" cy="2142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直線矢印コネクタ 550"/>
          <p:cNvCxnSpPr>
            <a:stCxn id="577" idx="0"/>
            <a:endCxn id="395" idx="4"/>
          </p:cNvCxnSpPr>
          <p:nvPr/>
        </p:nvCxnSpPr>
        <p:spPr>
          <a:xfrm rot="5400000" flipH="1" flipV="1">
            <a:off x="1178723" y="5107798"/>
            <a:ext cx="785795" cy="4286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直線矢印コネクタ 551"/>
          <p:cNvCxnSpPr>
            <a:stCxn id="577" idx="0"/>
            <a:endCxn id="369" idx="4"/>
          </p:cNvCxnSpPr>
          <p:nvPr/>
        </p:nvCxnSpPr>
        <p:spPr>
          <a:xfrm rot="5400000" flipH="1" flipV="1">
            <a:off x="1071566" y="5214955"/>
            <a:ext cx="785795" cy="214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直線矢印コネクタ 552"/>
          <p:cNvCxnSpPr>
            <a:stCxn id="390" idx="0"/>
            <a:endCxn id="400" idx="4"/>
          </p:cNvCxnSpPr>
          <p:nvPr/>
        </p:nvCxnSpPr>
        <p:spPr>
          <a:xfrm rot="16200000" flipV="1">
            <a:off x="1826513" y="5102965"/>
            <a:ext cx="776090" cy="4286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直線矢印コネクタ 553"/>
          <p:cNvCxnSpPr>
            <a:stCxn id="390" idx="0"/>
            <a:endCxn id="400" idx="4"/>
          </p:cNvCxnSpPr>
          <p:nvPr/>
        </p:nvCxnSpPr>
        <p:spPr>
          <a:xfrm rot="16200000" flipV="1">
            <a:off x="1826513" y="5102965"/>
            <a:ext cx="776090" cy="4286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直線矢印コネクタ 554"/>
          <p:cNvCxnSpPr>
            <a:stCxn id="391" idx="0"/>
            <a:endCxn id="400" idx="4"/>
          </p:cNvCxnSpPr>
          <p:nvPr/>
        </p:nvCxnSpPr>
        <p:spPr>
          <a:xfrm rot="16200000" flipV="1">
            <a:off x="1933670" y="4995808"/>
            <a:ext cx="776090" cy="6429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直線矢印コネクタ 555"/>
          <p:cNvCxnSpPr>
            <a:stCxn id="392" idx="0"/>
            <a:endCxn id="400" idx="4"/>
          </p:cNvCxnSpPr>
          <p:nvPr/>
        </p:nvCxnSpPr>
        <p:spPr>
          <a:xfrm rot="16200000" flipV="1">
            <a:off x="2040827" y="4888651"/>
            <a:ext cx="776090" cy="8572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直線矢印コネクタ 556"/>
          <p:cNvCxnSpPr>
            <a:stCxn id="393" idx="0"/>
            <a:endCxn id="400" idx="4"/>
          </p:cNvCxnSpPr>
          <p:nvPr/>
        </p:nvCxnSpPr>
        <p:spPr>
          <a:xfrm rot="16200000" flipV="1">
            <a:off x="2147984" y="4781494"/>
            <a:ext cx="776090" cy="10715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直線矢印コネクタ 557"/>
          <p:cNvCxnSpPr>
            <a:stCxn id="394" idx="0"/>
            <a:endCxn id="400" idx="4"/>
          </p:cNvCxnSpPr>
          <p:nvPr/>
        </p:nvCxnSpPr>
        <p:spPr>
          <a:xfrm rot="16200000" flipV="1">
            <a:off x="2255141" y="4674337"/>
            <a:ext cx="776090" cy="12858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9" name="直線矢印コネクタ 558"/>
          <p:cNvCxnSpPr>
            <a:stCxn id="388" idx="0"/>
            <a:endCxn id="400" idx="4"/>
          </p:cNvCxnSpPr>
          <p:nvPr/>
        </p:nvCxnSpPr>
        <p:spPr>
          <a:xfrm rot="5400000" flipH="1" flipV="1">
            <a:off x="1464475" y="5179235"/>
            <a:ext cx="785794" cy="285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0" name="直線矢印コネクタ 559"/>
          <p:cNvCxnSpPr>
            <a:stCxn id="577" idx="0"/>
            <a:endCxn id="400" idx="4"/>
          </p:cNvCxnSpPr>
          <p:nvPr/>
        </p:nvCxnSpPr>
        <p:spPr>
          <a:xfrm rot="5400000" flipH="1" flipV="1">
            <a:off x="1285880" y="5000641"/>
            <a:ext cx="785795" cy="64295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1" name="直線矢印コネクタ 560"/>
          <p:cNvCxnSpPr>
            <a:stCxn id="578" idx="0"/>
            <a:endCxn id="366" idx="4"/>
          </p:cNvCxnSpPr>
          <p:nvPr/>
        </p:nvCxnSpPr>
        <p:spPr>
          <a:xfrm rot="16200000" flipV="1">
            <a:off x="571500" y="5286409"/>
            <a:ext cx="785795" cy="71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" name="直線矢印コネクタ 561"/>
          <p:cNvCxnSpPr>
            <a:stCxn id="578" idx="0"/>
            <a:endCxn id="365" idx="4"/>
          </p:cNvCxnSpPr>
          <p:nvPr/>
        </p:nvCxnSpPr>
        <p:spPr>
          <a:xfrm rot="16200000" flipV="1">
            <a:off x="464343" y="5179252"/>
            <a:ext cx="785795" cy="285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直線矢印コネクタ 562"/>
          <p:cNvCxnSpPr>
            <a:stCxn id="578" idx="0"/>
            <a:endCxn id="368" idx="4"/>
          </p:cNvCxnSpPr>
          <p:nvPr/>
        </p:nvCxnSpPr>
        <p:spPr>
          <a:xfrm rot="5400000" flipH="1" flipV="1">
            <a:off x="785814" y="5143517"/>
            <a:ext cx="785795" cy="357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直線矢印コネクタ 563"/>
          <p:cNvCxnSpPr>
            <a:stCxn id="578" idx="0"/>
            <a:endCxn id="367" idx="4"/>
          </p:cNvCxnSpPr>
          <p:nvPr/>
        </p:nvCxnSpPr>
        <p:spPr>
          <a:xfrm rot="5400000" flipH="1" flipV="1">
            <a:off x="678657" y="5250674"/>
            <a:ext cx="785795" cy="142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直線矢印コネクタ 564"/>
          <p:cNvCxnSpPr>
            <a:stCxn id="578" idx="0"/>
            <a:endCxn id="395" idx="4"/>
          </p:cNvCxnSpPr>
          <p:nvPr/>
        </p:nvCxnSpPr>
        <p:spPr>
          <a:xfrm rot="5400000" flipH="1" flipV="1">
            <a:off x="1000128" y="4929203"/>
            <a:ext cx="785795" cy="7858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直線矢印コネクタ 565"/>
          <p:cNvCxnSpPr>
            <a:stCxn id="578" idx="0"/>
            <a:endCxn id="369" idx="4"/>
          </p:cNvCxnSpPr>
          <p:nvPr/>
        </p:nvCxnSpPr>
        <p:spPr>
          <a:xfrm rot="5400000" flipH="1" flipV="1">
            <a:off x="892971" y="5036360"/>
            <a:ext cx="785795" cy="571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直線矢印コネクタ 566"/>
          <p:cNvCxnSpPr>
            <a:stCxn id="399" idx="0"/>
            <a:endCxn id="366" idx="4"/>
          </p:cNvCxnSpPr>
          <p:nvPr/>
        </p:nvCxnSpPr>
        <p:spPr>
          <a:xfrm rot="16200000" flipV="1">
            <a:off x="1826513" y="4031395"/>
            <a:ext cx="776090" cy="25717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直線矢印コネクタ 567"/>
          <p:cNvCxnSpPr>
            <a:stCxn id="399" idx="0"/>
            <a:endCxn id="365" idx="4"/>
          </p:cNvCxnSpPr>
          <p:nvPr/>
        </p:nvCxnSpPr>
        <p:spPr>
          <a:xfrm rot="16200000" flipV="1">
            <a:off x="1719356" y="3924238"/>
            <a:ext cx="776090" cy="278605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直線矢印コネクタ 568"/>
          <p:cNvCxnSpPr>
            <a:stCxn id="399" idx="0"/>
            <a:endCxn id="368" idx="4"/>
          </p:cNvCxnSpPr>
          <p:nvPr/>
        </p:nvCxnSpPr>
        <p:spPr>
          <a:xfrm rot="16200000" flipV="1">
            <a:off x="2040827" y="4245709"/>
            <a:ext cx="776090" cy="21431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直線矢印コネクタ 569"/>
          <p:cNvCxnSpPr>
            <a:stCxn id="399" idx="0"/>
            <a:endCxn id="367" idx="4"/>
          </p:cNvCxnSpPr>
          <p:nvPr/>
        </p:nvCxnSpPr>
        <p:spPr>
          <a:xfrm rot="16200000" flipV="1">
            <a:off x="1933670" y="4138552"/>
            <a:ext cx="776090" cy="23574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直線矢印コネクタ 570"/>
          <p:cNvCxnSpPr>
            <a:stCxn id="399" idx="0"/>
            <a:endCxn id="395" idx="4"/>
          </p:cNvCxnSpPr>
          <p:nvPr/>
        </p:nvCxnSpPr>
        <p:spPr>
          <a:xfrm rot="16200000" flipV="1">
            <a:off x="2255141" y="4460023"/>
            <a:ext cx="776090" cy="17144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直線矢印コネクタ 571"/>
          <p:cNvCxnSpPr>
            <a:stCxn id="399" idx="0"/>
            <a:endCxn id="369" idx="4"/>
          </p:cNvCxnSpPr>
          <p:nvPr/>
        </p:nvCxnSpPr>
        <p:spPr>
          <a:xfrm rot="16200000" flipV="1">
            <a:off x="2147984" y="4352866"/>
            <a:ext cx="776090" cy="19288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直線矢印コネクタ 572"/>
          <p:cNvCxnSpPr>
            <a:stCxn id="392" idx="0"/>
            <a:endCxn id="400" idx="4"/>
          </p:cNvCxnSpPr>
          <p:nvPr/>
        </p:nvCxnSpPr>
        <p:spPr>
          <a:xfrm rot="16200000" flipV="1">
            <a:off x="2040827" y="4888651"/>
            <a:ext cx="776090" cy="8572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直線矢印コネクタ 573"/>
          <p:cNvCxnSpPr>
            <a:stCxn id="399" idx="0"/>
            <a:endCxn id="400" idx="4"/>
          </p:cNvCxnSpPr>
          <p:nvPr/>
        </p:nvCxnSpPr>
        <p:spPr>
          <a:xfrm rot="16200000" flipV="1">
            <a:off x="2362298" y="4567180"/>
            <a:ext cx="776090" cy="15001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5" name="正方形/長方形 574"/>
          <p:cNvSpPr/>
          <p:nvPr/>
        </p:nvSpPr>
        <p:spPr>
          <a:xfrm>
            <a:off x="1643066" y="3500462"/>
            <a:ext cx="100013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576" name="正方形/長方形 575"/>
          <p:cNvSpPr/>
          <p:nvPr/>
        </p:nvSpPr>
        <p:spPr>
          <a:xfrm>
            <a:off x="571496" y="4572032"/>
            <a:ext cx="3071834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x[t]</a:t>
            </a:r>
            <a:endParaRPr kumimoji="1" lang="ja-JP" altLang="en-US" dirty="0"/>
          </a:p>
        </p:txBody>
      </p:sp>
      <p:sp>
        <p:nvSpPr>
          <p:cNvPr id="577" name="正方形/長方形 576"/>
          <p:cNvSpPr/>
          <p:nvPr/>
        </p:nvSpPr>
        <p:spPr>
          <a:xfrm>
            <a:off x="1142968" y="5715017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8" name="正方形/長方形 577"/>
          <p:cNvSpPr/>
          <p:nvPr/>
        </p:nvSpPr>
        <p:spPr>
          <a:xfrm>
            <a:off x="785778" y="5715017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9" name="正方形/長方形 578"/>
          <p:cNvSpPr/>
          <p:nvPr/>
        </p:nvSpPr>
        <p:spPr>
          <a:xfrm>
            <a:off x="1000124" y="5786454"/>
            <a:ext cx="785818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580" name="円/楕円 579"/>
          <p:cNvSpPr/>
          <p:nvPr/>
        </p:nvSpPr>
        <p:spPr>
          <a:xfrm>
            <a:off x="3500462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81" name="円/楕円 580"/>
          <p:cNvSpPr/>
          <p:nvPr/>
        </p:nvSpPr>
        <p:spPr>
          <a:xfrm>
            <a:off x="3714744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82" name="円/楕円 581"/>
          <p:cNvSpPr/>
          <p:nvPr/>
        </p:nvSpPr>
        <p:spPr>
          <a:xfrm>
            <a:off x="3929058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83" name="円/楕円 582"/>
          <p:cNvSpPr/>
          <p:nvPr/>
        </p:nvSpPr>
        <p:spPr>
          <a:xfrm>
            <a:off x="4143372" y="5705312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85" name="円/楕円 584"/>
          <p:cNvSpPr/>
          <p:nvPr/>
        </p:nvSpPr>
        <p:spPr>
          <a:xfrm>
            <a:off x="-32" y="5705312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86" name="円/楕円 585"/>
          <p:cNvSpPr/>
          <p:nvPr/>
        </p:nvSpPr>
        <p:spPr>
          <a:xfrm>
            <a:off x="214282" y="5705312"/>
            <a:ext cx="428628" cy="42862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587" name="直線矢印コネクタ 586"/>
          <p:cNvCxnSpPr>
            <a:stCxn id="580" idx="0"/>
            <a:endCxn id="358" idx="4"/>
          </p:cNvCxnSpPr>
          <p:nvPr/>
        </p:nvCxnSpPr>
        <p:spPr>
          <a:xfrm rot="16200000" flipV="1">
            <a:off x="2576628" y="4567164"/>
            <a:ext cx="776090" cy="1500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直線矢印コネクタ 587"/>
          <p:cNvCxnSpPr>
            <a:stCxn id="580" idx="0"/>
            <a:endCxn id="359" idx="4"/>
          </p:cNvCxnSpPr>
          <p:nvPr/>
        </p:nvCxnSpPr>
        <p:spPr>
          <a:xfrm rot="16200000" flipV="1">
            <a:off x="2683785" y="4674321"/>
            <a:ext cx="776090" cy="1285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直線矢印コネクタ 588"/>
          <p:cNvCxnSpPr>
            <a:stCxn id="580" idx="0"/>
            <a:endCxn id="361" idx="4"/>
          </p:cNvCxnSpPr>
          <p:nvPr/>
        </p:nvCxnSpPr>
        <p:spPr>
          <a:xfrm rot="16200000" flipV="1">
            <a:off x="2898099" y="4888635"/>
            <a:ext cx="776090" cy="857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直線矢印コネクタ 589"/>
          <p:cNvCxnSpPr>
            <a:stCxn id="580" idx="0"/>
            <a:endCxn id="360" idx="4"/>
          </p:cNvCxnSpPr>
          <p:nvPr/>
        </p:nvCxnSpPr>
        <p:spPr>
          <a:xfrm rot="16200000" flipV="1">
            <a:off x="2790942" y="4781478"/>
            <a:ext cx="776090" cy="1071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直線矢印コネクタ 590"/>
          <p:cNvCxnSpPr>
            <a:stCxn id="580" idx="0"/>
            <a:endCxn id="363" idx="4"/>
          </p:cNvCxnSpPr>
          <p:nvPr/>
        </p:nvCxnSpPr>
        <p:spPr>
          <a:xfrm rot="16200000" flipV="1">
            <a:off x="3112413" y="5102949"/>
            <a:ext cx="776090" cy="428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直線矢印コネクタ 591"/>
          <p:cNvCxnSpPr>
            <a:stCxn id="580" idx="0"/>
            <a:endCxn id="362" idx="4"/>
          </p:cNvCxnSpPr>
          <p:nvPr/>
        </p:nvCxnSpPr>
        <p:spPr>
          <a:xfrm rot="16200000" flipV="1">
            <a:off x="3005256" y="4995792"/>
            <a:ext cx="776090" cy="642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直線矢印コネクタ 592"/>
          <p:cNvCxnSpPr>
            <a:stCxn id="581" idx="0"/>
            <a:endCxn id="358" idx="4"/>
          </p:cNvCxnSpPr>
          <p:nvPr/>
        </p:nvCxnSpPr>
        <p:spPr>
          <a:xfrm rot="16200000" flipV="1">
            <a:off x="2683769" y="4460023"/>
            <a:ext cx="776090" cy="17144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直線矢印コネクタ 593"/>
          <p:cNvCxnSpPr>
            <a:stCxn id="581" idx="0"/>
            <a:endCxn id="359" idx="4"/>
          </p:cNvCxnSpPr>
          <p:nvPr/>
        </p:nvCxnSpPr>
        <p:spPr>
          <a:xfrm rot="16200000" flipV="1">
            <a:off x="2790926" y="4567180"/>
            <a:ext cx="776090" cy="15001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直線矢印コネクタ 594"/>
          <p:cNvCxnSpPr>
            <a:stCxn id="581" idx="0"/>
            <a:endCxn id="361" idx="4"/>
          </p:cNvCxnSpPr>
          <p:nvPr/>
        </p:nvCxnSpPr>
        <p:spPr>
          <a:xfrm rot="16200000" flipV="1">
            <a:off x="3005240" y="4781494"/>
            <a:ext cx="776090" cy="10715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直線矢印コネクタ 595"/>
          <p:cNvCxnSpPr>
            <a:stCxn id="581" idx="0"/>
            <a:endCxn id="360" idx="4"/>
          </p:cNvCxnSpPr>
          <p:nvPr/>
        </p:nvCxnSpPr>
        <p:spPr>
          <a:xfrm rot="16200000" flipV="1">
            <a:off x="2898083" y="4674337"/>
            <a:ext cx="776090" cy="12858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直線矢印コネクタ 596"/>
          <p:cNvCxnSpPr>
            <a:stCxn id="581" idx="0"/>
            <a:endCxn id="363" idx="4"/>
          </p:cNvCxnSpPr>
          <p:nvPr/>
        </p:nvCxnSpPr>
        <p:spPr>
          <a:xfrm rot="16200000" flipV="1">
            <a:off x="3219554" y="4995808"/>
            <a:ext cx="776090" cy="6429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直線矢印コネクタ 597"/>
          <p:cNvCxnSpPr>
            <a:stCxn id="581" idx="0"/>
            <a:endCxn id="362" idx="4"/>
          </p:cNvCxnSpPr>
          <p:nvPr/>
        </p:nvCxnSpPr>
        <p:spPr>
          <a:xfrm rot="16200000" flipV="1">
            <a:off x="3112397" y="4888651"/>
            <a:ext cx="776090" cy="8572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直線矢印コネクタ 598"/>
          <p:cNvCxnSpPr>
            <a:stCxn id="582" idx="0"/>
            <a:endCxn id="358" idx="4"/>
          </p:cNvCxnSpPr>
          <p:nvPr/>
        </p:nvCxnSpPr>
        <p:spPr>
          <a:xfrm rot="16200000" flipV="1">
            <a:off x="2790926" y="4352866"/>
            <a:ext cx="776090" cy="19288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直線矢印コネクタ 599"/>
          <p:cNvCxnSpPr>
            <a:stCxn id="582" idx="0"/>
            <a:endCxn id="359" idx="4"/>
          </p:cNvCxnSpPr>
          <p:nvPr/>
        </p:nvCxnSpPr>
        <p:spPr>
          <a:xfrm rot="16200000" flipV="1">
            <a:off x="2898083" y="4460023"/>
            <a:ext cx="776090" cy="17144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直線矢印コネクタ 600"/>
          <p:cNvCxnSpPr>
            <a:stCxn id="582" idx="0"/>
            <a:endCxn id="361" idx="4"/>
          </p:cNvCxnSpPr>
          <p:nvPr/>
        </p:nvCxnSpPr>
        <p:spPr>
          <a:xfrm rot="16200000" flipV="1">
            <a:off x="3112397" y="4674337"/>
            <a:ext cx="776090" cy="12858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直線矢印コネクタ 601"/>
          <p:cNvCxnSpPr>
            <a:stCxn id="582" idx="0"/>
            <a:endCxn id="360" idx="4"/>
          </p:cNvCxnSpPr>
          <p:nvPr/>
        </p:nvCxnSpPr>
        <p:spPr>
          <a:xfrm rot="16200000" flipV="1">
            <a:off x="3005240" y="4567180"/>
            <a:ext cx="776090" cy="15001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直線矢印コネクタ 602"/>
          <p:cNvCxnSpPr>
            <a:stCxn id="582" idx="0"/>
            <a:endCxn id="363" idx="4"/>
          </p:cNvCxnSpPr>
          <p:nvPr/>
        </p:nvCxnSpPr>
        <p:spPr>
          <a:xfrm rot="16200000" flipV="1">
            <a:off x="3326711" y="4888651"/>
            <a:ext cx="776090" cy="8572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直線矢印コネクタ 603"/>
          <p:cNvCxnSpPr>
            <a:stCxn id="582" idx="0"/>
            <a:endCxn id="362" idx="4"/>
          </p:cNvCxnSpPr>
          <p:nvPr/>
        </p:nvCxnSpPr>
        <p:spPr>
          <a:xfrm rot="16200000" flipV="1">
            <a:off x="3219554" y="4781494"/>
            <a:ext cx="776090" cy="10715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直線矢印コネクタ 604"/>
          <p:cNvCxnSpPr>
            <a:stCxn id="583" idx="0"/>
            <a:endCxn id="358" idx="4"/>
          </p:cNvCxnSpPr>
          <p:nvPr/>
        </p:nvCxnSpPr>
        <p:spPr>
          <a:xfrm rot="16200000" flipV="1">
            <a:off x="2898083" y="4245709"/>
            <a:ext cx="776090" cy="21431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6" name="直線矢印コネクタ 605"/>
          <p:cNvCxnSpPr>
            <a:stCxn id="583" idx="0"/>
            <a:endCxn id="359" idx="4"/>
          </p:cNvCxnSpPr>
          <p:nvPr/>
        </p:nvCxnSpPr>
        <p:spPr>
          <a:xfrm rot="16200000" flipV="1">
            <a:off x="3005240" y="4352866"/>
            <a:ext cx="776090" cy="19288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直線矢印コネクタ 606"/>
          <p:cNvCxnSpPr>
            <a:stCxn id="583" idx="0"/>
            <a:endCxn id="361" idx="4"/>
          </p:cNvCxnSpPr>
          <p:nvPr/>
        </p:nvCxnSpPr>
        <p:spPr>
          <a:xfrm rot="16200000" flipV="1">
            <a:off x="3219554" y="4567180"/>
            <a:ext cx="776090" cy="15001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直線矢印コネクタ 607"/>
          <p:cNvCxnSpPr>
            <a:stCxn id="583" idx="0"/>
            <a:endCxn id="360" idx="4"/>
          </p:cNvCxnSpPr>
          <p:nvPr/>
        </p:nvCxnSpPr>
        <p:spPr>
          <a:xfrm rot="16200000" flipV="1">
            <a:off x="3112397" y="4460023"/>
            <a:ext cx="776090" cy="17144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直線矢印コネクタ 608"/>
          <p:cNvCxnSpPr>
            <a:stCxn id="583" idx="0"/>
            <a:endCxn id="363" idx="4"/>
          </p:cNvCxnSpPr>
          <p:nvPr/>
        </p:nvCxnSpPr>
        <p:spPr>
          <a:xfrm rot="16200000" flipV="1">
            <a:off x="3433868" y="4781494"/>
            <a:ext cx="776090" cy="10715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直線矢印コネクタ 609"/>
          <p:cNvCxnSpPr>
            <a:stCxn id="583" idx="0"/>
            <a:endCxn id="362" idx="4"/>
          </p:cNvCxnSpPr>
          <p:nvPr/>
        </p:nvCxnSpPr>
        <p:spPr>
          <a:xfrm rot="16200000" flipV="1">
            <a:off x="3326711" y="4674337"/>
            <a:ext cx="776090" cy="12858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" name="直線矢印コネクタ 616"/>
          <p:cNvCxnSpPr>
            <a:stCxn id="585" idx="0"/>
            <a:endCxn id="358" idx="4"/>
          </p:cNvCxnSpPr>
          <p:nvPr/>
        </p:nvCxnSpPr>
        <p:spPr>
          <a:xfrm rot="5400000" flipH="1" flipV="1">
            <a:off x="826381" y="4317123"/>
            <a:ext cx="776090" cy="20002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直線矢印コネクタ 617"/>
          <p:cNvCxnSpPr>
            <a:stCxn id="585" idx="0"/>
            <a:endCxn id="359" idx="4"/>
          </p:cNvCxnSpPr>
          <p:nvPr/>
        </p:nvCxnSpPr>
        <p:spPr>
          <a:xfrm rot="5400000" flipH="1" flipV="1">
            <a:off x="933538" y="4209966"/>
            <a:ext cx="776090" cy="22146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" name="直線矢印コネクタ 618"/>
          <p:cNvCxnSpPr>
            <a:stCxn id="585" idx="0"/>
            <a:endCxn id="361" idx="4"/>
          </p:cNvCxnSpPr>
          <p:nvPr/>
        </p:nvCxnSpPr>
        <p:spPr>
          <a:xfrm rot="5400000" flipH="1" flipV="1">
            <a:off x="1147852" y="3995652"/>
            <a:ext cx="776090" cy="26432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直線矢印コネクタ 619"/>
          <p:cNvCxnSpPr>
            <a:stCxn id="585" idx="0"/>
            <a:endCxn id="360" idx="4"/>
          </p:cNvCxnSpPr>
          <p:nvPr/>
        </p:nvCxnSpPr>
        <p:spPr>
          <a:xfrm rot="5400000" flipH="1" flipV="1">
            <a:off x="1040695" y="4102809"/>
            <a:ext cx="776090" cy="24289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直線矢印コネクタ 620"/>
          <p:cNvCxnSpPr>
            <a:stCxn id="585" idx="0"/>
            <a:endCxn id="363" idx="4"/>
          </p:cNvCxnSpPr>
          <p:nvPr/>
        </p:nvCxnSpPr>
        <p:spPr>
          <a:xfrm rot="5400000" flipH="1" flipV="1">
            <a:off x="1362166" y="3781338"/>
            <a:ext cx="776090" cy="307185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直線矢印コネクタ 621"/>
          <p:cNvCxnSpPr>
            <a:stCxn id="585" idx="0"/>
            <a:endCxn id="362" idx="4"/>
          </p:cNvCxnSpPr>
          <p:nvPr/>
        </p:nvCxnSpPr>
        <p:spPr>
          <a:xfrm rot="5400000" flipH="1" flipV="1">
            <a:off x="1255009" y="3888495"/>
            <a:ext cx="776090" cy="28575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直線矢印コネクタ 622"/>
          <p:cNvCxnSpPr>
            <a:stCxn id="581" idx="0"/>
            <a:endCxn id="364" idx="4"/>
          </p:cNvCxnSpPr>
          <p:nvPr/>
        </p:nvCxnSpPr>
        <p:spPr>
          <a:xfrm rot="16200000" flipV="1">
            <a:off x="3326711" y="5102965"/>
            <a:ext cx="776090" cy="4286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直線矢印コネクタ 623"/>
          <p:cNvCxnSpPr>
            <a:stCxn id="581" idx="0"/>
            <a:endCxn id="364" idx="4"/>
          </p:cNvCxnSpPr>
          <p:nvPr/>
        </p:nvCxnSpPr>
        <p:spPr>
          <a:xfrm rot="16200000" flipV="1">
            <a:off x="3326711" y="5102965"/>
            <a:ext cx="776090" cy="4286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直線矢印コネクタ 624"/>
          <p:cNvCxnSpPr>
            <a:stCxn id="582" idx="0"/>
            <a:endCxn id="364" idx="4"/>
          </p:cNvCxnSpPr>
          <p:nvPr/>
        </p:nvCxnSpPr>
        <p:spPr>
          <a:xfrm rot="16200000" flipV="1">
            <a:off x="3433868" y="4995808"/>
            <a:ext cx="776090" cy="6429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直線矢印コネクタ 625"/>
          <p:cNvCxnSpPr>
            <a:stCxn id="583" idx="0"/>
            <a:endCxn id="364" idx="4"/>
          </p:cNvCxnSpPr>
          <p:nvPr/>
        </p:nvCxnSpPr>
        <p:spPr>
          <a:xfrm rot="16200000" flipV="1">
            <a:off x="3541025" y="4888651"/>
            <a:ext cx="776090" cy="8572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直線矢印コネクタ 627"/>
          <p:cNvCxnSpPr>
            <a:stCxn id="585" idx="0"/>
            <a:endCxn id="364" idx="4"/>
          </p:cNvCxnSpPr>
          <p:nvPr/>
        </p:nvCxnSpPr>
        <p:spPr>
          <a:xfrm rot="5400000" flipH="1" flipV="1">
            <a:off x="1469323" y="3674181"/>
            <a:ext cx="776090" cy="328617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直線矢印コネクタ 628"/>
          <p:cNvCxnSpPr>
            <a:stCxn id="586" idx="0"/>
            <a:endCxn id="358" idx="4"/>
          </p:cNvCxnSpPr>
          <p:nvPr/>
        </p:nvCxnSpPr>
        <p:spPr>
          <a:xfrm rot="5400000" flipH="1" flipV="1">
            <a:off x="933538" y="4424280"/>
            <a:ext cx="776090" cy="17859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直線矢印コネクタ 629"/>
          <p:cNvCxnSpPr>
            <a:stCxn id="586" idx="0"/>
            <a:endCxn id="359" idx="4"/>
          </p:cNvCxnSpPr>
          <p:nvPr/>
        </p:nvCxnSpPr>
        <p:spPr>
          <a:xfrm rot="5400000" flipH="1" flipV="1">
            <a:off x="1040695" y="4317123"/>
            <a:ext cx="776090" cy="20002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直線矢印コネクタ 630"/>
          <p:cNvCxnSpPr>
            <a:stCxn id="586" idx="0"/>
            <a:endCxn id="361" idx="4"/>
          </p:cNvCxnSpPr>
          <p:nvPr/>
        </p:nvCxnSpPr>
        <p:spPr>
          <a:xfrm rot="5400000" flipH="1" flipV="1">
            <a:off x="1255009" y="4102809"/>
            <a:ext cx="776090" cy="24289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直線矢印コネクタ 631"/>
          <p:cNvCxnSpPr>
            <a:stCxn id="586" idx="0"/>
            <a:endCxn id="360" idx="4"/>
          </p:cNvCxnSpPr>
          <p:nvPr/>
        </p:nvCxnSpPr>
        <p:spPr>
          <a:xfrm rot="5400000" flipH="1" flipV="1">
            <a:off x="1147852" y="4209966"/>
            <a:ext cx="776090" cy="22146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直線矢印コネクタ 632"/>
          <p:cNvCxnSpPr>
            <a:stCxn id="586" idx="0"/>
            <a:endCxn id="363" idx="4"/>
          </p:cNvCxnSpPr>
          <p:nvPr/>
        </p:nvCxnSpPr>
        <p:spPr>
          <a:xfrm rot="5400000" flipH="1" flipV="1">
            <a:off x="1469323" y="3888495"/>
            <a:ext cx="776090" cy="28575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直線矢印コネクタ 633"/>
          <p:cNvCxnSpPr>
            <a:stCxn id="586" idx="0"/>
            <a:endCxn id="362" idx="4"/>
          </p:cNvCxnSpPr>
          <p:nvPr/>
        </p:nvCxnSpPr>
        <p:spPr>
          <a:xfrm rot="5400000" flipH="1" flipV="1">
            <a:off x="1362166" y="3995652"/>
            <a:ext cx="776090" cy="26432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直線矢印コネクタ 634"/>
          <p:cNvCxnSpPr>
            <a:stCxn id="583" idx="0"/>
            <a:endCxn id="364" idx="4"/>
          </p:cNvCxnSpPr>
          <p:nvPr/>
        </p:nvCxnSpPr>
        <p:spPr>
          <a:xfrm rot="16200000" flipV="1">
            <a:off x="3541025" y="4888651"/>
            <a:ext cx="776090" cy="8572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直線矢印コネクタ 635"/>
          <p:cNvCxnSpPr>
            <a:stCxn id="586" idx="0"/>
            <a:endCxn id="364" idx="4"/>
          </p:cNvCxnSpPr>
          <p:nvPr/>
        </p:nvCxnSpPr>
        <p:spPr>
          <a:xfrm rot="5400000" flipH="1" flipV="1">
            <a:off x="1576480" y="3781338"/>
            <a:ext cx="776090" cy="307185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直線矢印コネクタ 636"/>
          <p:cNvCxnSpPr>
            <a:stCxn id="580" idx="0"/>
            <a:endCxn id="352" idx="4"/>
          </p:cNvCxnSpPr>
          <p:nvPr/>
        </p:nvCxnSpPr>
        <p:spPr>
          <a:xfrm rot="16200000" flipV="1">
            <a:off x="1933686" y="3924222"/>
            <a:ext cx="776090" cy="2786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直線矢印コネクタ 637"/>
          <p:cNvCxnSpPr>
            <a:stCxn id="580" idx="0"/>
            <a:endCxn id="351" idx="4"/>
          </p:cNvCxnSpPr>
          <p:nvPr/>
        </p:nvCxnSpPr>
        <p:spPr>
          <a:xfrm rot="16200000" flipV="1">
            <a:off x="1826529" y="3817065"/>
            <a:ext cx="776090" cy="3000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直線矢印コネクタ 638"/>
          <p:cNvCxnSpPr>
            <a:stCxn id="580" idx="0"/>
            <a:endCxn id="354" idx="4"/>
          </p:cNvCxnSpPr>
          <p:nvPr/>
        </p:nvCxnSpPr>
        <p:spPr>
          <a:xfrm rot="16200000" flipV="1">
            <a:off x="2148000" y="4138536"/>
            <a:ext cx="776090" cy="2357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直線矢印コネクタ 639"/>
          <p:cNvCxnSpPr>
            <a:stCxn id="580" idx="0"/>
            <a:endCxn id="353" idx="4"/>
          </p:cNvCxnSpPr>
          <p:nvPr/>
        </p:nvCxnSpPr>
        <p:spPr>
          <a:xfrm rot="16200000" flipV="1">
            <a:off x="2040843" y="4031379"/>
            <a:ext cx="776090" cy="2571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直線矢印コネクタ 640"/>
          <p:cNvCxnSpPr>
            <a:stCxn id="580" idx="0"/>
            <a:endCxn id="356" idx="4"/>
          </p:cNvCxnSpPr>
          <p:nvPr/>
        </p:nvCxnSpPr>
        <p:spPr>
          <a:xfrm rot="16200000" flipV="1">
            <a:off x="2362314" y="4352850"/>
            <a:ext cx="776090" cy="19288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直線矢印コネクタ 641"/>
          <p:cNvCxnSpPr>
            <a:stCxn id="580" idx="0"/>
            <a:endCxn id="355" idx="4"/>
          </p:cNvCxnSpPr>
          <p:nvPr/>
        </p:nvCxnSpPr>
        <p:spPr>
          <a:xfrm rot="16200000" flipV="1">
            <a:off x="2255157" y="4245693"/>
            <a:ext cx="776090" cy="21431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直線矢印コネクタ 642"/>
          <p:cNvCxnSpPr>
            <a:stCxn id="581" idx="0"/>
            <a:endCxn id="352" idx="4"/>
          </p:cNvCxnSpPr>
          <p:nvPr/>
        </p:nvCxnSpPr>
        <p:spPr>
          <a:xfrm rot="16200000" flipV="1">
            <a:off x="2040827" y="3817081"/>
            <a:ext cx="776090" cy="300037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直線矢印コネクタ 643"/>
          <p:cNvCxnSpPr>
            <a:stCxn id="581" idx="0"/>
            <a:endCxn id="351" idx="4"/>
          </p:cNvCxnSpPr>
          <p:nvPr/>
        </p:nvCxnSpPr>
        <p:spPr>
          <a:xfrm rot="16200000" flipV="1">
            <a:off x="1933670" y="3709924"/>
            <a:ext cx="776090" cy="321468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直線矢印コネクタ 644"/>
          <p:cNvCxnSpPr>
            <a:stCxn id="581" idx="0"/>
            <a:endCxn id="354" idx="4"/>
          </p:cNvCxnSpPr>
          <p:nvPr/>
        </p:nvCxnSpPr>
        <p:spPr>
          <a:xfrm rot="16200000" flipV="1">
            <a:off x="2255141" y="4031395"/>
            <a:ext cx="776090" cy="25717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直線矢印コネクタ 645"/>
          <p:cNvCxnSpPr>
            <a:stCxn id="581" idx="0"/>
            <a:endCxn id="353" idx="4"/>
          </p:cNvCxnSpPr>
          <p:nvPr/>
        </p:nvCxnSpPr>
        <p:spPr>
          <a:xfrm rot="16200000" flipV="1">
            <a:off x="2147984" y="3924238"/>
            <a:ext cx="776090" cy="278605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" name="直線矢印コネクタ 646"/>
          <p:cNvCxnSpPr>
            <a:stCxn id="581" idx="0"/>
            <a:endCxn id="356" idx="4"/>
          </p:cNvCxnSpPr>
          <p:nvPr/>
        </p:nvCxnSpPr>
        <p:spPr>
          <a:xfrm rot="16200000" flipV="1">
            <a:off x="2469455" y="4245709"/>
            <a:ext cx="776090" cy="21431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直線矢印コネクタ 647"/>
          <p:cNvCxnSpPr>
            <a:stCxn id="581" idx="0"/>
            <a:endCxn id="355" idx="4"/>
          </p:cNvCxnSpPr>
          <p:nvPr/>
        </p:nvCxnSpPr>
        <p:spPr>
          <a:xfrm rot="16200000" flipV="1">
            <a:off x="2362298" y="4138552"/>
            <a:ext cx="776090" cy="23574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直線矢印コネクタ 648"/>
          <p:cNvCxnSpPr>
            <a:stCxn id="582" idx="0"/>
            <a:endCxn id="352" idx="4"/>
          </p:cNvCxnSpPr>
          <p:nvPr/>
        </p:nvCxnSpPr>
        <p:spPr>
          <a:xfrm rot="16200000" flipV="1">
            <a:off x="2147984" y="3709924"/>
            <a:ext cx="776090" cy="321468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直線矢印コネクタ 649"/>
          <p:cNvCxnSpPr>
            <a:stCxn id="582" idx="0"/>
            <a:endCxn id="351" idx="4"/>
          </p:cNvCxnSpPr>
          <p:nvPr/>
        </p:nvCxnSpPr>
        <p:spPr>
          <a:xfrm rot="16200000" flipV="1">
            <a:off x="2040827" y="3602767"/>
            <a:ext cx="776090" cy="342900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1" name="直線矢印コネクタ 650"/>
          <p:cNvCxnSpPr>
            <a:stCxn id="582" idx="0"/>
            <a:endCxn id="354" idx="4"/>
          </p:cNvCxnSpPr>
          <p:nvPr/>
        </p:nvCxnSpPr>
        <p:spPr>
          <a:xfrm rot="16200000" flipV="1">
            <a:off x="2362298" y="3924238"/>
            <a:ext cx="776090" cy="278605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直線矢印コネクタ 651"/>
          <p:cNvCxnSpPr>
            <a:stCxn id="582" idx="0"/>
            <a:endCxn id="353" idx="4"/>
          </p:cNvCxnSpPr>
          <p:nvPr/>
        </p:nvCxnSpPr>
        <p:spPr>
          <a:xfrm rot="16200000" flipV="1">
            <a:off x="2255141" y="3817081"/>
            <a:ext cx="776090" cy="300037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直線矢印コネクタ 652"/>
          <p:cNvCxnSpPr>
            <a:stCxn id="582" idx="0"/>
            <a:endCxn id="356" idx="4"/>
          </p:cNvCxnSpPr>
          <p:nvPr/>
        </p:nvCxnSpPr>
        <p:spPr>
          <a:xfrm rot="16200000" flipV="1">
            <a:off x="2576612" y="4138552"/>
            <a:ext cx="776090" cy="23574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直線矢印コネクタ 653"/>
          <p:cNvCxnSpPr>
            <a:stCxn id="582" idx="0"/>
            <a:endCxn id="355" idx="4"/>
          </p:cNvCxnSpPr>
          <p:nvPr/>
        </p:nvCxnSpPr>
        <p:spPr>
          <a:xfrm rot="16200000" flipV="1">
            <a:off x="2469455" y="4031395"/>
            <a:ext cx="776090" cy="25717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直線矢印コネクタ 654"/>
          <p:cNvCxnSpPr>
            <a:stCxn id="583" idx="0"/>
            <a:endCxn id="352" idx="4"/>
          </p:cNvCxnSpPr>
          <p:nvPr/>
        </p:nvCxnSpPr>
        <p:spPr>
          <a:xfrm rot="16200000" flipV="1">
            <a:off x="2255141" y="3602767"/>
            <a:ext cx="776090" cy="342900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直線矢印コネクタ 655"/>
          <p:cNvCxnSpPr>
            <a:stCxn id="583" idx="0"/>
            <a:endCxn id="351" idx="4"/>
          </p:cNvCxnSpPr>
          <p:nvPr/>
        </p:nvCxnSpPr>
        <p:spPr>
          <a:xfrm rot="16200000" flipV="1">
            <a:off x="2147984" y="3495610"/>
            <a:ext cx="776090" cy="3643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7" name="直線矢印コネクタ 656"/>
          <p:cNvCxnSpPr>
            <a:stCxn id="583" idx="0"/>
            <a:endCxn id="354" idx="4"/>
          </p:cNvCxnSpPr>
          <p:nvPr/>
        </p:nvCxnSpPr>
        <p:spPr>
          <a:xfrm rot="16200000" flipV="1">
            <a:off x="2469455" y="3817081"/>
            <a:ext cx="776090" cy="300037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直線矢印コネクタ 657"/>
          <p:cNvCxnSpPr>
            <a:stCxn id="583" idx="0"/>
            <a:endCxn id="353" idx="4"/>
          </p:cNvCxnSpPr>
          <p:nvPr/>
        </p:nvCxnSpPr>
        <p:spPr>
          <a:xfrm rot="16200000" flipV="1">
            <a:off x="2362298" y="3709924"/>
            <a:ext cx="776090" cy="321468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直線矢印コネクタ 658"/>
          <p:cNvCxnSpPr>
            <a:stCxn id="583" idx="0"/>
            <a:endCxn id="356" idx="4"/>
          </p:cNvCxnSpPr>
          <p:nvPr/>
        </p:nvCxnSpPr>
        <p:spPr>
          <a:xfrm rot="16200000" flipV="1">
            <a:off x="2683769" y="4031395"/>
            <a:ext cx="776090" cy="25717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直線矢印コネクタ 659"/>
          <p:cNvCxnSpPr>
            <a:stCxn id="583" idx="0"/>
            <a:endCxn id="355" idx="4"/>
          </p:cNvCxnSpPr>
          <p:nvPr/>
        </p:nvCxnSpPr>
        <p:spPr>
          <a:xfrm rot="16200000" flipV="1">
            <a:off x="2576612" y="3924238"/>
            <a:ext cx="776090" cy="278605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7" name="直線矢印コネクタ 666"/>
          <p:cNvCxnSpPr>
            <a:stCxn id="585" idx="0"/>
            <a:endCxn id="352" idx="4"/>
          </p:cNvCxnSpPr>
          <p:nvPr/>
        </p:nvCxnSpPr>
        <p:spPr>
          <a:xfrm rot="5400000" flipH="1" flipV="1">
            <a:off x="183439" y="4960065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直線矢印コネクタ 667"/>
          <p:cNvCxnSpPr>
            <a:stCxn id="585" idx="0"/>
            <a:endCxn id="351" idx="4"/>
          </p:cNvCxnSpPr>
          <p:nvPr/>
        </p:nvCxnSpPr>
        <p:spPr>
          <a:xfrm rot="5400000" flipH="1" flipV="1">
            <a:off x="76282" y="5067222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9" name="直線矢印コネクタ 668"/>
          <p:cNvCxnSpPr>
            <a:stCxn id="585" idx="0"/>
            <a:endCxn id="354" idx="4"/>
          </p:cNvCxnSpPr>
          <p:nvPr/>
        </p:nvCxnSpPr>
        <p:spPr>
          <a:xfrm rot="5400000" flipH="1" flipV="1">
            <a:off x="397753" y="4745751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0" name="直線矢印コネクタ 669"/>
          <p:cNvCxnSpPr>
            <a:stCxn id="585" idx="0"/>
            <a:endCxn id="353" idx="4"/>
          </p:cNvCxnSpPr>
          <p:nvPr/>
        </p:nvCxnSpPr>
        <p:spPr>
          <a:xfrm rot="5400000" flipH="1" flipV="1">
            <a:off x="290596" y="4852908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1" name="直線矢印コネクタ 670"/>
          <p:cNvCxnSpPr>
            <a:stCxn id="585" idx="0"/>
            <a:endCxn id="356" idx="4"/>
          </p:cNvCxnSpPr>
          <p:nvPr/>
        </p:nvCxnSpPr>
        <p:spPr>
          <a:xfrm rot="5400000" flipH="1" flipV="1">
            <a:off x="612067" y="4531437"/>
            <a:ext cx="776090" cy="15716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2" name="直線矢印コネクタ 671"/>
          <p:cNvCxnSpPr>
            <a:stCxn id="585" idx="0"/>
            <a:endCxn id="355" idx="4"/>
          </p:cNvCxnSpPr>
          <p:nvPr/>
        </p:nvCxnSpPr>
        <p:spPr>
          <a:xfrm rot="5400000" flipH="1" flipV="1">
            <a:off x="504910" y="4638594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3" name="直線矢印コネクタ 672"/>
          <p:cNvCxnSpPr>
            <a:stCxn id="581" idx="0"/>
            <a:endCxn id="357" idx="4"/>
          </p:cNvCxnSpPr>
          <p:nvPr/>
        </p:nvCxnSpPr>
        <p:spPr>
          <a:xfrm rot="16200000" flipV="1">
            <a:off x="2576612" y="4352866"/>
            <a:ext cx="776090" cy="19288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4" name="直線矢印コネクタ 673"/>
          <p:cNvCxnSpPr>
            <a:stCxn id="581" idx="0"/>
            <a:endCxn id="357" idx="4"/>
          </p:cNvCxnSpPr>
          <p:nvPr/>
        </p:nvCxnSpPr>
        <p:spPr>
          <a:xfrm rot="16200000" flipV="1">
            <a:off x="2576612" y="4352866"/>
            <a:ext cx="776090" cy="19288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5" name="直線矢印コネクタ 674"/>
          <p:cNvCxnSpPr>
            <a:stCxn id="582" idx="0"/>
            <a:endCxn id="357" idx="4"/>
          </p:cNvCxnSpPr>
          <p:nvPr/>
        </p:nvCxnSpPr>
        <p:spPr>
          <a:xfrm rot="16200000" flipV="1">
            <a:off x="2683769" y="4245709"/>
            <a:ext cx="776090" cy="21431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6" name="直線矢印コネクタ 675"/>
          <p:cNvCxnSpPr>
            <a:stCxn id="583" idx="0"/>
            <a:endCxn id="357" idx="4"/>
          </p:cNvCxnSpPr>
          <p:nvPr/>
        </p:nvCxnSpPr>
        <p:spPr>
          <a:xfrm rot="16200000" flipV="1">
            <a:off x="2790926" y="4138552"/>
            <a:ext cx="776090" cy="23574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8" name="直線矢印コネクタ 677"/>
          <p:cNvCxnSpPr>
            <a:stCxn id="585" idx="0"/>
            <a:endCxn id="357" idx="4"/>
          </p:cNvCxnSpPr>
          <p:nvPr/>
        </p:nvCxnSpPr>
        <p:spPr>
          <a:xfrm rot="5400000" flipH="1" flipV="1">
            <a:off x="719224" y="4424280"/>
            <a:ext cx="776090" cy="17859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9" name="直線矢印コネクタ 678"/>
          <p:cNvCxnSpPr>
            <a:stCxn id="586" idx="0"/>
            <a:endCxn id="352" idx="4"/>
          </p:cNvCxnSpPr>
          <p:nvPr/>
        </p:nvCxnSpPr>
        <p:spPr>
          <a:xfrm rot="5400000" flipH="1" flipV="1">
            <a:off x="290596" y="5067222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0" name="直線矢印コネクタ 679"/>
          <p:cNvCxnSpPr>
            <a:stCxn id="586" idx="0"/>
            <a:endCxn id="351" idx="4"/>
          </p:cNvCxnSpPr>
          <p:nvPr/>
        </p:nvCxnSpPr>
        <p:spPr>
          <a:xfrm rot="5400000" flipH="1" flipV="1">
            <a:off x="183439" y="5174379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1" name="直線矢印コネクタ 680"/>
          <p:cNvCxnSpPr>
            <a:stCxn id="586" idx="0"/>
            <a:endCxn id="354" idx="4"/>
          </p:cNvCxnSpPr>
          <p:nvPr/>
        </p:nvCxnSpPr>
        <p:spPr>
          <a:xfrm rot="5400000" flipH="1" flipV="1">
            <a:off x="504910" y="4852908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直線矢印コネクタ 681"/>
          <p:cNvCxnSpPr>
            <a:stCxn id="586" idx="0"/>
            <a:endCxn id="353" idx="4"/>
          </p:cNvCxnSpPr>
          <p:nvPr/>
        </p:nvCxnSpPr>
        <p:spPr>
          <a:xfrm rot="5400000" flipH="1" flipV="1">
            <a:off x="397753" y="4960065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直線矢印コネクタ 682"/>
          <p:cNvCxnSpPr>
            <a:stCxn id="586" idx="0"/>
            <a:endCxn id="356" idx="4"/>
          </p:cNvCxnSpPr>
          <p:nvPr/>
        </p:nvCxnSpPr>
        <p:spPr>
          <a:xfrm rot="5400000" flipH="1" flipV="1">
            <a:off x="719224" y="4638594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直線矢印コネクタ 683"/>
          <p:cNvCxnSpPr>
            <a:stCxn id="586" idx="0"/>
            <a:endCxn id="355" idx="4"/>
          </p:cNvCxnSpPr>
          <p:nvPr/>
        </p:nvCxnSpPr>
        <p:spPr>
          <a:xfrm rot="5400000" flipH="1" flipV="1">
            <a:off x="612067" y="4745751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5" name="直線矢印コネクタ 684"/>
          <p:cNvCxnSpPr>
            <a:stCxn id="583" idx="0"/>
            <a:endCxn id="357" idx="4"/>
          </p:cNvCxnSpPr>
          <p:nvPr/>
        </p:nvCxnSpPr>
        <p:spPr>
          <a:xfrm rot="16200000" flipV="1">
            <a:off x="2790926" y="4138552"/>
            <a:ext cx="776090" cy="23574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直線矢印コネクタ 685"/>
          <p:cNvCxnSpPr>
            <a:stCxn id="586" idx="0"/>
            <a:endCxn id="357" idx="4"/>
          </p:cNvCxnSpPr>
          <p:nvPr/>
        </p:nvCxnSpPr>
        <p:spPr>
          <a:xfrm rot="5400000" flipH="1" flipV="1">
            <a:off x="826381" y="4531437"/>
            <a:ext cx="776090" cy="15716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7" name="正方形/長方形 686"/>
          <p:cNvSpPr/>
          <p:nvPr/>
        </p:nvSpPr>
        <p:spPr>
          <a:xfrm>
            <a:off x="2071670" y="5776750"/>
            <a:ext cx="2428892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x[t-1]</a:t>
            </a:r>
            <a:endParaRPr kumimoji="1" lang="ja-JP" altLang="en-US" dirty="0"/>
          </a:p>
        </p:txBody>
      </p:sp>
      <p:sp>
        <p:nvSpPr>
          <p:cNvPr id="688" name="正方形/長方形 687"/>
          <p:cNvSpPr/>
          <p:nvPr/>
        </p:nvSpPr>
        <p:spPr>
          <a:xfrm>
            <a:off x="2286040" y="2214578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9" name="正方形/長方形 688"/>
          <p:cNvSpPr/>
          <p:nvPr/>
        </p:nvSpPr>
        <p:spPr>
          <a:xfrm>
            <a:off x="1928850" y="2214579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0" name="正方形/長方形 689"/>
          <p:cNvSpPr/>
          <p:nvPr/>
        </p:nvSpPr>
        <p:spPr>
          <a:xfrm>
            <a:off x="1571628" y="2214579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1" name="正方形/長方形 690"/>
          <p:cNvSpPr/>
          <p:nvPr/>
        </p:nvSpPr>
        <p:spPr>
          <a:xfrm>
            <a:off x="1785974" y="2286016"/>
            <a:ext cx="785818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692" name="上矢印 691"/>
          <p:cNvSpPr/>
          <p:nvPr/>
        </p:nvSpPr>
        <p:spPr>
          <a:xfrm rot="10800000">
            <a:off x="1428752" y="2643206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3" name="上矢印 692"/>
          <p:cNvSpPr/>
          <p:nvPr/>
        </p:nvSpPr>
        <p:spPr>
          <a:xfrm rot="10800000">
            <a:off x="1857380" y="2643206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4" name="上矢印 693"/>
          <p:cNvSpPr/>
          <p:nvPr/>
        </p:nvSpPr>
        <p:spPr>
          <a:xfrm rot="10800000">
            <a:off x="2286008" y="2643206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5" name="環状矢印 694"/>
          <p:cNvSpPr/>
          <p:nvPr/>
        </p:nvSpPr>
        <p:spPr>
          <a:xfrm>
            <a:off x="2571736" y="4357718"/>
            <a:ext cx="2214554" cy="2214554"/>
          </a:xfrm>
          <a:prstGeom prst="circularArrow">
            <a:avLst>
              <a:gd name="adj1" fmla="val 12584"/>
              <a:gd name="adj2" fmla="val 2217317"/>
              <a:gd name="adj3" fmla="val 526748"/>
              <a:gd name="adj4" fmla="val 15936815"/>
              <a:gd name="adj5" fmla="val 15976"/>
            </a:avLst>
          </a:prstGeom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96" name="テキスト ボックス 695"/>
          <p:cNvSpPr txBox="1"/>
          <p:nvPr/>
        </p:nvSpPr>
        <p:spPr>
          <a:xfrm>
            <a:off x="-32" y="1643050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SRNs with input</a:t>
            </a:r>
            <a:endParaRPr kumimoji="1"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4" name="円/楕円 833"/>
          <p:cNvSpPr/>
          <p:nvPr/>
        </p:nvSpPr>
        <p:spPr>
          <a:xfrm>
            <a:off x="514350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835" name="円/楕円 834"/>
          <p:cNvSpPr/>
          <p:nvPr/>
        </p:nvSpPr>
        <p:spPr>
          <a:xfrm>
            <a:off x="535781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836" name="円/楕円 835"/>
          <p:cNvSpPr/>
          <p:nvPr/>
        </p:nvSpPr>
        <p:spPr>
          <a:xfrm>
            <a:off x="557213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837" name="円/楕円 836"/>
          <p:cNvSpPr/>
          <p:nvPr/>
        </p:nvSpPr>
        <p:spPr>
          <a:xfrm>
            <a:off x="578644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838" name="円/楕円 837"/>
          <p:cNvSpPr/>
          <p:nvPr/>
        </p:nvSpPr>
        <p:spPr>
          <a:xfrm>
            <a:off x="600076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839" name="正方形/長方形 838"/>
          <p:cNvSpPr/>
          <p:nvPr/>
        </p:nvSpPr>
        <p:spPr>
          <a:xfrm>
            <a:off x="6857985" y="4929198"/>
            <a:ext cx="428660" cy="4286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dirty="0"/>
          </a:p>
        </p:txBody>
      </p:sp>
      <p:sp>
        <p:nvSpPr>
          <p:cNvPr id="840" name="円/楕円 839"/>
          <p:cNvSpPr/>
          <p:nvPr/>
        </p:nvSpPr>
        <p:spPr>
          <a:xfrm>
            <a:off x="6215075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8</a:t>
            </a:r>
            <a:endParaRPr lang="ja-JP" altLang="en-US" baseline="30000" dirty="0"/>
          </a:p>
        </p:txBody>
      </p:sp>
      <p:sp>
        <p:nvSpPr>
          <p:cNvPr id="841" name="円/楕円 840"/>
          <p:cNvSpPr/>
          <p:nvPr/>
        </p:nvSpPr>
        <p:spPr>
          <a:xfrm>
            <a:off x="642938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842" name="円/楕円 841"/>
          <p:cNvSpPr/>
          <p:nvPr/>
        </p:nvSpPr>
        <p:spPr>
          <a:xfrm>
            <a:off x="664370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843" name="円/楕円 842"/>
          <p:cNvSpPr/>
          <p:nvPr/>
        </p:nvSpPr>
        <p:spPr>
          <a:xfrm>
            <a:off x="685801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844" name="円/楕円 843"/>
          <p:cNvSpPr/>
          <p:nvPr/>
        </p:nvSpPr>
        <p:spPr>
          <a:xfrm>
            <a:off x="707233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845" name="円/楕円 844"/>
          <p:cNvSpPr/>
          <p:nvPr/>
        </p:nvSpPr>
        <p:spPr>
          <a:xfrm>
            <a:off x="728664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846" name="円/楕円 845"/>
          <p:cNvSpPr/>
          <p:nvPr/>
        </p:nvSpPr>
        <p:spPr>
          <a:xfrm>
            <a:off x="750095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847" name="円/楕円 846"/>
          <p:cNvSpPr/>
          <p:nvPr/>
        </p:nvSpPr>
        <p:spPr>
          <a:xfrm>
            <a:off x="771527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848" name="円/楕円 847"/>
          <p:cNvSpPr/>
          <p:nvPr/>
        </p:nvSpPr>
        <p:spPr>
          <a:xfrm>
            <a:off x="7929587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16</a:t>
            </a:r>
            <a:endParaRPr lang="ja-JP" altLang="en-US" baseline="30000" dirty="0"/>
          </a:p>
        </p:txBody>
      </p:sp>
      <p:cxnSp>
        <p:nvCxnSpPr>
          <p:cNvPr id="849" name="直線矢印コネクタ 848"/>
          <p:cNvCxnSpPr>
            <a:stCxn id="839" idx="0"/>
            <a:endCxn id="842" idx="4"/>
          </p:cNvCxnSpPr>
          <p:nvPr/>
        </p:nvCxnSpPr>
        <p:spPr>
          <a:xfrm rot="16200000" flipV="1">
            <a:off x="6750849" y="4607732"/>
            <a:ext cx="428634" cy="2142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0" name="直線矢印コネクタ 849"/>
          <p:cNvCxnSpPr>
            <a:stCxn id="839" idx="0"/>
            <a:endCxn id="843" idx="4"/>
          </p:cNvCxnSpPr>
          <p:nvPr/>
        </p:nvCxnSpPr>
        <p:spPr>
          <a:xfrm rot="5400000" flipH="1" flipV="1">
            <a:off x="6858006" y="4714873"/>
            <a:ext cx="428634" cy="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1" name="直線矢印コネクタ 850"/>
          <p:cNvCxnSpPr>
            <a:stCxn id="839" idx="0"/>
            <a:endCxn id="845" idx="4"/>
          </p:cNvCxnSpPr>
          <p:nvPr/>
        </p:nvCxnSpPr>
        <p:spPr>
          <a:xfrm rot="5400000" flipH="1" flipV="1">
            <a:off x="7072320" y="4500559"/>
            <a:ext cx="428634" cy="4286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2" name="直線矢印コネクタ 851"/>
          <p:cNvCxnSpPr>
            <a:stCxn id="839" idx="0"/>
            <a:endCxn id="844" idx="4"/>
          </p:cNvCxnSpPr>
          <p:nvPr/>
        </p:nvCxnSpPr>
        <p:spPr>
          <a:xfrm rot="5400000" flipH="1" flipV="1">
            <a:off x="6965163" y="4607716"/>
            <a:ext cx="428634" cy="214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3" name="直線矢印コネクタ 852"/>
          <p:cNvCxnSpPr>
            <a:stCxn id="839" idx="0"/>
            <a:endCxn id="847" idx="4"/>
          </p:cNvCxnSpPr>
          <p:nvPr/>
        </p:nvCxnSpPr>
        <p:spPr>
          <a:xfrm rot="5400000" flipH="1" flipV="1">
            <a:off x="7286634" y="4286245"/>
            <a:ext cx="428634" cy="85727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4" name="直線矢印コネクタ 853"/>
          <p:cNvCxnSpPr>
            <a:stCxn id="839" idx="0"/>
            <a:endCxn id="846" idx="4"/>
          </p:cNvCxnSpPr>
          <p:nvPr/>
        </p:nvCxnSpPr>
        <p:spPr>
          <a:xfrm rot="5400000" flipH="1" flipV="1">
            <a:off x="7179477" y="4393402"/>
            <a:ext cx="428634" cy="64295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5" name="直線矢印コネクタ 854"/>
          <p:cNvCxnSpPr>
            <a:stCxn id="839" idx="0"/>
            <a:endCxn id="848" idx="4"/>
          </p:cNvCxnSpPr>
          <p:nvPr/>
        </p:nvCxnSpPr>
        <p:spPr>
          <a:xfrm rot="5400000" flipH="1" flipV="1">
            <a:off x="7393791" y="4179088"/>
            <a:ext cx="428634" cy="107158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6" name="直線矢印コネクタ 855"/>
          <p:cNvCxnSpPr>
            <a:stCxn id="839" idx="0"/>
            <a:endCxn id="835" idx="4"/>
          </p:cNvCxnSpPr>
          <p:nvPr/>
        </p:nvCxnSpPr>
        <p:spPr>
          <a:xfrm rot="16200000" flipV="1">
            <a:off x="6107907" y="3964790"/>
            <a:ext cx="428634" cy="15001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7" name="直線矢印コネクタ 856"/>
          <p:cNvCxnSpPr>
            <a:stCxn id="839" idx="0"/>
            <a:endCxn id="834" idx="4"/>
          </p:cNvCxnSpPr>
          <p:nvPr/>
        </p:nvCxnSpPr>
        <p:spPr>
          <a:xfrm rot="16200000" flipV="1">
            <a:off x="6000750" y="3857633"/>
            <a:ext cx="428634" cy="17144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8" name="直線矢印コネクタ 857"/>
          <p:cNvCxnSpPr>
            <a:stCxn id="839" idx="0"/>
            <a:endCxn id="837" idx="4"/>
          </p:cNvCxnSpPr>
          <p:nvPr/>
        </p:nvCxnSpPr>
        <p:spPr>
          <a:xfrm rot="16200000" flipV="1">
            <a:off x="6322221" y="4179104"/>
            <a:ext cx="428634" cy="10715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9" name="直線矢印コネクタ 858"/>
          <p:cNvCxnSpPr>
            <a:stCxn id="839" idx="0"/>
            <a:endCxn id="836" idx="4"/>
          </p:cNvCxnSpPr>
          <p:nvPr/>
        </p:nvCxnSpPr>
        <p:spPr>
          <a:xfrm rot="16200000" flipV="1">
            <a:off x="6215064" y="4071947"/>
            <a:ext cx="428634" cy="12858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0" name="直線矢印コネクタ 859"/>
          <p:cNvCxnSpPr>
            <a:stCxn id="839" idx="0"/>
            <a:endCxn id="840" idx="4"/>
          </p:cNvCxnSpPr>
          <p:nvPr/>
        </p:nvCxnSpPr>
        <p:spPr>
          <a:xfrm rot="16200000" flipV="1">
            <a:off x="6536535" y="4393418"/>
            <a:ext cx="428634" cy="6429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1" name="直線矢印コネクタ 860"/>
          <p:cNvCxnSpPr>
            <a:stCxn id="839" idx="0"/>
            <a:endCxn id="838" idx="4"/>
          </p:cNvCxnSpPr>
          <p:nvPr/>
        </p:nvCxnSpPr>
        <p:spPr>
          <a:xfrm rot="16200000" flipV="1">
            <a:off x="6429378" y="4286261"/>
            <a:ext cx="428634" cy="8572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2" name="直線矢印コネクタ 861"/>
          <p:cNvCxnSpPr>
            <a:stCxn id="839" idx="0"/>
            <a:endCxn id="841" idx="4"/>
          </p:cNvCxnSpPr>
          <p:nvPr/>
        </p:nvCxnSpPr>
        <p:spPr>
          <a:xfrm rot="16200000" flipV="1">
            <a:off x="6643692" y="4500575"/>
            <a:ext cx="428634" cy="4286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3" name="円/楕円 862"/>
          <p:cNvSpPr/>
          <p:nvPr/>
        </p:nvSpPr>
        <p:spPr>
          <a:xfrm>
            <a:off x="6929455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864" name="円/楕円 863"/>
          <p:cNvSpPr/>
          <p:nvPr/>
        </p:nvSpPr>
        <p:spPr>
          <a:xfrm>
            <a:off x="7000893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865" name="円/楕円 864"/>
          <p:cNvSpPr/>
          <p:nvPr/>
        </p:nvSpPr>
        <p:spPr>
          <a:xfrm>
            <a:off x="7072331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866" name="円/楕円 865"/>
          <p:cNvSpPr/>
          <p:nvPr/>
        </p:nvSpPr>
        <p:spPr>
          <a:xfrm>
            <a:off x="7143769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867" name="円/楕円 866"/>
          <p:cNvSpPr/>
          <p:nvPr/>
        </p:nvSpPr>
        <p:spPr>
          <a:xfrm>
            <a:off x="7215207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868" name="円/楕円 867"/>
          <p:cNvSpPr/>
          <p:nvPr/>
        </p:nvSpPr>
        <p:spPr>
          <a:xfrm>
            <a:off x="7286645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881" name="円/楕円 880"/>
          <p:cNvSpPr/>
          <p:nvPr/>
        </p:nvSpPr>
        <p:spPr>
          <a:xfrm>
            <a:off x="7358083" y="4929223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cxnSp>
        <p:nvCxnSpPr>
          <p:cNvPr id="882" name="直線矢印コネクタ 881"/>
          <p:cNvCxnSpPr>
            <a:stCxn id="863" idx="0"/>
            <a:endCxn id="842" idx="4"/>
          </p:cNvCxnSpPr>
          <p:nvPr/>
        </p:nvCxnSpPr>
        <p:spPr>
          <a:xfrm rot="16200000" flipV="1">
            <a:off x="6786564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3" name="直線矢印コネクタ 882"/>
          <p:cNvCxnSpPr>
            <a:stCxn id="863" idx="0"/>
            <a:endCxn id="843" idx="4"/>
          </p:cNvCxnSpPr>
          <p:nvPr/>
        </p:nvCxnSpPr>
        <p:spPr>
          <a:xfrm rot="16200000" flipV="1">
            <a:off x="6893721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4" name="直線矢印コネクタ 883"/>
          <p:cNvCxnSpPr>
            <a:stCxn id="863" idx="0"/>
            <a:endCxn id="845" idx="4"/>
          </p:cNvCxnSpPr>
          <p:nvPr/>
        </p:nvCxnSpPr>
        <p:spPr>
          <a:xfrm rot="5400000" flipH="1" flipV="1">
            <a:off x="7108035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5" name="直線矢印コネクタ 884"/>
          <p:cNvCxnSpPr>
            <a:stCxn id="863" idx="0"/>
            <a:endCxn id="844" idx="4"/>
          </p:cNvCxnSpPr>
          <p:nvPr/>
        </p:nvCxnSpPr>
        <p:spPr>
          <a:xfrm rot="5400000" flipH="1" flipV="1">
            <a:off x="7000878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6" name="直線矢印コネクタ 885"/>
          <p:cNvCxnSpPr>
            <a:stCxn id="863" idx="0"/>
            <a:endCxn id="847" idx="4"/>
          </p:cNvCxnSpPr>
          <p:nvPr/>
        </p:nvCxnSpPr>
        <p:spPr>
          <a:xfrm rot="5400000" flipH="1" flipV="1">
            <a:off x="7322349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5" name="直線矢印コネクタ 894"/>
          <p:cNvCxnSpPr>
            <a:stCxn id="863" idx="0"/>
            <a:endCxn id="846" idx="4"/>
          </p:cNvCxnSpPr>
          <p:nvPr/>
        </p:nvCxnSpPr>
        <p:spPr>
          <a:xfrm rot="5400000" flipH="1" flipV="1">
            <a:off x="7215192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6" name="直線矢印コネクタ 895"/>
          <p:cNvCxnSpPr>
            <a:stCxn id="864" idx="0"/>
            <a:endCxn id="842" idx="4"/>
          </p:cNvCxnSpPr>
          <p:nvPr/>
        </p:nvCxnSpPr>
        <p:spPr>
          <a:xfrm rot="16200000" flipV="1">
            <a:off x="6822283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7" name="直線矢印コネクタ 896"/>
          <p:cNvCxnSpPr>
            <a:stCxn id="864" idx="0"/>
            <a:endCxn id="843" idx="4"/>
          </p:cNvCxnSpPr>
          <p:nvPr/>
        </p:nvCxnSpPr>
        <p:spPr>
          <a:xfrm rot="16200000" flipV="1">
            <a:off x="6929440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8" name="直線矢印コネクタ 897"/>
          <p:cNvCxnSpPr>
            <a:stCxn id="864" idx="0"/>
            <a:endCxn id="845" idx="4"/>
          </p:cNvCxnSpPr>
          <p:nvPr/>
        </p:nvCxnSpPr>
        <p:spPr>
          <a:xfrm rot="5400000" flipH="1" flipV="1">
            <a:off x="7143754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9" name="直線矢印コネクタ 898"/>
          <p:cNvCxnSpPr>
            <a:stCxn id="864" idx="0"/>
            <a:endCxn id="844" idx="4"/>
          </p:cNvCxnSpPr>
          <p:nvPr/>
        </p:nvCxnSpPr>
        <p:spPr>
          <a:xfrm rot="5400000" flipH="1" flipV="1">
            <a:off x="7036597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0" name="直線矢印コネクタ 899"/>
          <p:cNvCxnSpPr>
            <a:stCxn id="864" idx="0"/>
            <a:endCxn id="847" idx="4"/>
          </p:cNvCxnSpPr>
          <p:nvPr/>
        </p:nvCxnSpPr>
        <p:spPr>
          <a:xfrm rot="5400000" flipH="1" flipV="1">
            <a:off x="7358068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1" name="直線矢印コネクタ 900"/>
          <p:cNvCxnSpPr>
            <a:stCxn id="864" idx="0"/>
            <a:endCxn id="846" idx="4"/>
          </p:cNvCxnSpPr>
          <p:nvPr/>
        </p:nvCxnSpPr>
        <p:spPr>
          <a:xfrm rot="5400000" flipH="1" flipV="1">
            <a:off x="7250911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2" name="直線矢印コネクタ 901"/>
          <p:cNvCxnSpPr>
            <a:stCxn id="865" idx="0"/>
            <a:endCxn id="842" idx="4"/>
          </p:cNvCxnSpPr>
          <p:nvPr/>
        </p:nvCxnSpPr>
        <p:spPr>
          <a:xfrm rot="16200000" flipV="1">
            <a:off x="6858002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3" name="直線矢印コネクタ 902"/>
          <p:cNvCxnSpPr>
            <a:stCxn id="865" idx="0"/>
            <a:endCxn id="843" idx="4"/>
          </p:cNvCxnSpPr>
          <p:nvPr/>
        </p:nvCxnSpPr>
        <p:spPr>
          <a:xfrm rot="16200000" flipV="1">
            <a:off x="6965159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4" name="直線矢印コネクタ 903"/>
          <p:cNvCxnSpPr>
            <a:stCxn id="865" idx="0"/>
            <a:endCxn id="845" idx="4"/>
          </p:cNvCxnSpPr>
          <p:nvPr/>
        </p:nvCxnSpPr>
        <p:spPr>
          <a:xfrm rot="5400000" flipH="1" flipV="1">
            <a:off x="7179473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5" name="直線矢印コネクタ 904"/>
          <p:cNvCxnSpPr>
            <a:stCxn id="865" idx="0"/>
            <a:endCxn id="844" idx="4"/>
          </p:cNvCxnSpPr>
          <p:nvPr/>
        </p:nvCxnSpPr>
        <p:spPr>
          <a:xfrm rot="5400000" flipH="1" flipV="1">
            <a:off x="7072316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6" name="直線矢印コネクタ 905"/>
          <p:cNvCxnSpPr>
            <a:stCxn id="865" idx="0"/>
            <a:endCxn id="847" idx="4"/>
          </p:cNvCxnSpPr>
          <p:nvPr/>
        </p:nvCxnSpPr>
        <p:spPr>
          <a:xfrm rot="5400000" flipH="1" flipV="1">
            <a:off x="7393787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7" name="直線矢印コネクタ 906"/>
          <p:cNvCxnSpPr>
            <a:stCxn id="865" idx="0"/>
            <a:endCxn id="846" idx="4"/>
          </p:cNvCxnSpPr>
          <p:nvPr/>
        </p:nvCxnSpPr>
        <p:spPr>
          <a:xfrm rot="5400000" flipH="1" flipV="1">
            <a:off x="7286630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8" name="直線矢印コネクタ 907"/>
          <p:cNvCxnSpPr>
            <a:stCxn id="866" idx="0"/>
            <a:endCxn id="842" idx="4"/>
          </p:cNvCxnSpPr>
          <p:nvPr/>
        </p:nvCxnSpPr>
        <p:spPr>
          <a:xfrm rot="16200000" flipV="1">
            <a:off x="6893721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" name="直線矢印コネクタ 908"/>
          <p:cNvCxnSpPr>
            <a:stCxn id="866" idx="0"/>
            <a:endCxn id="843" idx="4"/>
          </p:cNvCxnSpPr>
          <p:nvPr/>
        </p:nvCxnSpPr>
        <p:spPr>
          <a:xfrm rot="16200000" flipV="1">
            <a:off x="7000878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0" name="直線矢印コネクタ 909"/>
          <p:cNvCxnSpPr>
            <a:stCxn id="866" idx="0"/>
            <a:endCxn id="845" idx="4"/>
          </p:cNvCxnSpPr>
          <p:nvPr/>
        </p:nvCxnSpPr>
        <p:spPr>
          <a:xfrm rot="5400000" flipH="1" flipV="1">
            <a:off x="7215192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1" name="直線矢印コネクタ 910"/>
          <p:cNvCxnSpPr>
            <a:stCxn id="866" idx="0"/>
            <a:endCxn id="844" idx="4"/>
          </p:cNvCxnSpPr>
          <p:nvPr/>
        </p:nvCxnSpPr>
        <p:spPr>
          <a:xfrm rot="16200000" flipV="1">
            <a:off x="7108035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2" name="直線矢印コネクタ 911"/>
          <p:cNvCxnSpPr>
            <a:stCxn id="866" idx="0"/>
            <a:endCxn id="847" idx="4"/>
          </p:cNvCxnSpPr>
          <p:nvPr/>
        </p:nvCxnSpPr>
        <p:spPr>
          <a:xfrm rot="5400000" flipH="1" flipV="1">
            <a:off x="7429506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3" name="直線矢印コネクタ 912"/>
          <p:cNvCxnSpPr>
            <a:stCxn id="866" idx="0"/>
            <a:endCxn id="846" idx="4"/>
          </p:cNvCxnSpPr>
          <p:nvPr/>
        </p:nvCxnSpPr>
        <p:spPr>
          <a:xfrm rot="5400000" flipH="1" flipV="1">
            <a:off x="7322349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4" name="直線矢印コネクタ 913"/>
          <p:cNvCxnSpPr>
            <a:stCxn id="867" idx="0"/>
            <a:endCxn id="842" idx="4"/>
          </p:cNvCxnSpPr>
          <p:nvPr/>
        </p:nvCxnSpPr>
        <p:spPr>
          <a:xfrm rot="16200000" flipV="1">
            <a:off x="6929440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5" name="直線矢印コネクタ 914"/>
          <p:cNvCxnSpPr>
            <a:stCxn id="867" idx="0"/>
            <a:endCxn id="843" idx="4"/>
          </p:cNvCxnSpPr>
          <p:nvPr/>
        </p:nvCxnSpPr>
        <p:spPr>
          <a:xfrm rot="16200000" flipV="1">
            <a:off x="7036597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6" name="直線矢印コネクタ 915"/>
          <p:cNvCxnSpPr>
            <a:stCxn id="867" idx="0"/>
            <a:endCxn id="845" idx="4"/>
          </p:cNvCxnSpPr>
          <p:nvPr/>
        </p:nvCxnSpPr>
        <p:spPr>
          <a:xfrm rot="5400000" flipH="1" flipV="1">
            <a:off x="7250911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7" name="直線矢印コネクタ 916"/>
          <p:cNvCxnSpPr>
            <a:stCxn id="867" idx="0"/>
            <a:endCxn id="844" idx="4"/>
          </p:cNvCxnSpPr>
          <p:nvPr/>
        </p:nvCxnSpPr>
        <p:spPr>
          <a:xfrm rot="16200000" flipV="1">
            <a:off x="7143754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8" name="直線矢印コネクタ 917"/>
          <p:cNvCxnSpPr>
            <a:stCxn id="867" idx="0"/>
            <a:endCxn id="847" idx="4"/>
          </p:cNvCxnSpPr>
          <p:nvPr/>
        </p:nvCxnSpPr>
        <p:spPr>
          <a:xfrm rot="5400000" flipH="1" flipV="1">
            <a:off x="7465225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9" name="直線矢印コネクタ 918"/>
          <p:cNvCxnSpPr>
            <a:stCxn id="867" idx="0"/>
            <a:endCxn id="846" idx="4"/>
          </p:cNvCxnSpPr>
          <p:nvPr/>
        </p:nvCxnSpPr>
        <p:spPr>
          <a:xfrm rot="5400000" flipH="1" flipV="1">
            <a:off x="7358068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0" name="直線矢印コネクタ 919"/>
          <p:cNvCxnSpPr>
            <a:stCxn id="868" idx="0"/>
            <a:endCxn id="842" idx="4"/>
          </p:cNvCxnSpPr>
          <p:nvPr/>
        </p:nvCxnSpPr>
        <p:spPr>
          <a:xfrm rot="16200000" flipV="1">
            <a:off x="6965159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1" name="直線矢印コネクタ 920"/>
          <p:cNvCxnSpPr>
            <a:stCxn id="868" idx="0"/>
            <a:endCxn id="843" idx="4"/>
          </p:cNvCxnSpPr>
          <p:nvPr/>
        </p:nvCxnSpPr>
        <p:spPr>
          <a:xfrm rot="16200000" flipV="1">
            <a:off x="7072316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" name="直線矢印コネクタ 921"/>
          <p:cNvCxnSpPr>
            <a:stCxn id="868" idx="0"/>
            <a:endCxn id="845" idx="4"/>
          </p:cNvCxnSpPr>
          <p:nvPr/>
        </p:nvCxnSpPr>
        <p:spPr>
          <a:xfrm rot="5400000" flipH="1" flipV="1">
            <a:off x="7286630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" name="直線矢印コネクタ 922"/>
          <p:cNvCxnSpPr>
            <a:stCxn id="868" idx="0"/>
            <a:endCxn id="844" idx="4"/>
          </p:cNvCxnSpPr>
          <p:nvPr/>
        </p:nvCxnSpPr>
        <p:spPr>
          <a:xfrm rot="16200000" flipV="1">
            <a:off x="7179473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" name="直線矢印コネクタ 923"/>
          <p:cNvCxnSpPr>
            <a:stCxn id="868" idx="0"/>
            <a:endCxn id="847" idx="4"/>
          </p:cNvCxnSpPr>
          <p:nvPr/>
        </p:nvCxnSpPr>
        <p:spPr>
          <a:xfrm rot="5400000" flipH="1" flipV="1">
            <a:off x="7500944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5" name="直線矢印コネクタ 924"/>
          <p:cNvCxnSpPr>
            <a:stCxn id="868" idx="0"/>
            <a:endCxn id="846" idx="4"/>
          </p:cNvCxnSpPr>
          <p:nvPr/>
        </p:nvCxnSpPr>
        <p:spPr>
          <a:xfrm rot="5400000" flipH="1" flipV="1">
            <a:off x="7393787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6" name="直線矢印コネクタ 925"/>
          <p:cNvCxnSpPr>
            <a:stCxn id="864" idx="0"/>
            <a:endCxn id="848" idx="4"/>
          </p:cNvCxnSpPr>
          <p:nvPr/>
        </p:nvCxnSpPr>
        <p:spPr>
          <a:xfrm rot="5400000" flipH="1" flipV="1">
            <a:off x="7465225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7" name="直線矢印コネクタ 926"/>
          <p:cNvCxnSpPr>
            <a:stCxn id="864" idx="0"/>
            <a:endCxn id="848" idx="4"/>
          </p:cNvCxnSpPr>
          <p:nvPr/>
        </p:nvCxnSpPr>
        <p:spPr>
          <a:xfrm rot="5400000" flipH="1" flipV="1">
            <a:off x="7465225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8" name="直線矢印コネクタ 927"/>
          <p:cNvCxnSpPr>
            <a:stCxn id="865" idx="0"/>
            <a:endCxn id="848" idx="4"/>
          </p:cNvCxnSpPr>
          <p:nvPr/>
        </p:nvCxnSpPr>
        <p:spPr>
          <a:xfrm rot="5400000" flipH="1" flipV="1">
            <a:off x="7500944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" name="直線矢印コネクタ 928"/>
          <p:cNvCxnSpPr>
            <a:stCxn id="866" idx="0"/>
            <a:endCxn id="848" idx="4"/>
          </p:cNvCxnSpPr>
          <p:nvPr/>
        </p:nvCxnSpPr>
        <p:spPr>
          <a:xfrm rot="5400000" flipH="1" flipV="1">
            <a:off x="7536663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" name="直線矢印コネクタ 929"/>
          <p:cNvCxnSpPr>
            <a:stCxn id="867" idx="0"/>
            <a:endCxn id="848" idx="4"/>
          </p:cNvCxnSpPr>
          <p:nvPr/>
        </p:nvCxnSpPr>
        <p:spPr>
          <a:xfrm rot="5400000" flipH="1" flipV="1">
            <a:off x="7572382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" name="直線矢印コネクタ 930"/>
          <p:cNvCxnSpPr>
            <a:stCxn id="868" idx="0"/>
            <a:endCxn id="848" idx="4"/>
          </p:cNvCxnSpPr>
          <p:nvPr/>
        </p:nvCxnSpPr>
        <p:spPr>
          <a:xfrm rot="5400000" flipH="1" flipV="1">
            <a:off x="7608101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" name="直線矢印コネクタ 931"/>
          <p:cNvCxnSpPr>
            <a:stCxn id="881" idx="0"/>
            <a:endCxn id="842" idx="4"/>
          </p:cNvCxnSpPr>
          <p:nvPr/>
        </p:nvCxnSpPr>
        <p:spPr>
          <a:xfrm rot="16200000" flipV="1">
            <a:off x="7000878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" name="直線矢印コネクタ 932"/>
          <p:cNvCxnSpPr>
            <a:stCxn id="881" idx="0"/>
            <a:endCxn id="843" idx="4"/>
          </p:cNvCxnSpPr>
          <p:nvPr/>
        </p:nvCxnSpPr>
        <p:spPr>
          <a:xfrm rot="16200000" flipV="1">
            <a:off x="7108035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" name="直線矢印コネクタ 933"/>
          <p:cNvCxnSpPr>
            <a:stCxn id="881" idx="0"/>
            <a:endCxn id="845" idx="4"/>
          </p:cNvCxnSpPr>
          <p:nvPr/>
        </p:nvCxnSpPr>
        <p:spPr>
          <a:xfrm rot="16200000" flipV="1">
            <a:off x="7322349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5" name="直線矢印コネクタ 934"/>
          <p:cNvCxnSpPr>
            <a:stCxn id="881" idx="0"/>
            <a:endCxn id="844" idx="4"/>
          </p:cNvCxnSpPr>
          <p:nvPr/>
        </p:nvCxnSpPr>
        <p:spPr>
          <a:xfrm rot="16200000" flipV="1">
            <a:off x="7215192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6" name="直線矢印コネクタ 935"/>
          <p:cNvCxnSpPr>
            <a:stCxn id="881" idx="0"/>
            <a:endCxn id="847" idx="4"/>
          </p:cNvCxnSpPr>
          <p:nvPr/>
        </p:nvCxnSpPr>
        <p:spPr>
          <a:xfrm rot="5400000" flipH="1" flipV="1">
            <a:off x="7536663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" name="直線矢印コネクタ 936"/>
          <p:cNvCxnSpPr>
            <a:stCxn id="881" idx="0"/>
            <a:endCxn id="846" idx="4"/>
          </p:cNvCxnSpPr>
          <p:nvPr/>
        </p:nvCxnSpPr>
        <p:spPr>
          <a:xfrm rot="5400000" flipH="1" flipV="1">
            <a:off x="7429506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" name="直線矢印コネクタ 937"/>
          <p:cNvCxnSpPr>
            <a:stCxn id="866" idx="0"/>
            <a:endCxn id="848" idx="4"/>
          </p:cNvCxnSpPr>
          <p:nvPr/>
        </p:nvCxnSpPr>
        <p:spPr>
          <a:xfrm rot="5400000" flipH="1" flipV="1">
            <a:off x="7536663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1" name="直線矢印コネクタ 950"/>
          <p:cNvCxnSpPr>
            <a:stCxn id="881" idx="0"/>
            <a:endCxn id="848" idx="4"/>
          </p:cNvCxnSpPr>
          <p:nvPr/>
        </p:nvCxnSpPr>
        <p:spPr>
          <a:xfrm rot="5400000" flipH="1" flipV="1">
            <a:off x="7643820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2" name="直線矢印コネクタ 951"/>
          <p:cNvCxnSpPr>
            <a:stCxn id="863" idx="0"/>
            <a:endCxn id="835" idx="4"/>
          </p:cNvCxnSpPr>
          <p:nvPr/>
        </p:nvCxnSpPr>
        <p:spPr>
          <a:xfrm rot="16200000" flipV="1">
            <a:off x="6143622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3" name="直線矢印コネクタ 952"/>
          <p:cNvCxnSpPr>
            <a:stCxn id="863" idx="0"/>
            <a:endCxn id="834" idx="4"/>
          </p:cNvCxnSpPr>
          <p:nvPr/>
        </p:nvCxnSpPr>
        <p:spPr>
          <a:xfrm rot="16200000" flipV="1">
            <a:off x="6036465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4" name="直線矢印コネクタ 953"/>
          <p:cNvCxnSpPr>
            <a:stCxn id="863" idx="0"/>
            <a:endCxn id="837" idx="4"/>
          </p:cNvCxnSpPr>
          <p:nvPr/>
        </p:nvCxnSpPr>
        <p:spPr>
          <a:xfrm rot="16200000" flipV="1">
            <a:off x="6357936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5" name="直線矢印コネクタ 954"/>
          <p:cNvCxnSpPr>
            <a:stCxn id="863" idx="0"/>
            <a:endCxn id="836" idx="4"/>
          </p:cNvCxnSpPr>
          <p:nvPr/>
        </p:nvCxnSpPr>
        <p:spPr>
          <a:xfrm rot="16200000" flipV="1">
            <a:off x="6250779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6" name="直線矢印コネクタ 955"/>
          <p:cNvCxnSpPr>
            <a:stCxn id="863" idx="0"/>
            <a:endCxn id="840" idx="4"/>
          </p:cNvCxnSpPr>
          <p:nvPr/>
        </p:nvCxnSpPr>
        <p:spPr>
          <a:xfrm rot="16200000" flipV="1">
            <a:off x="6572250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5" name="直線矢印コネクタ 964"/>
          <p:cNvCxnSpPr>
            <a:stCxn id="863" idx="0"/>
            <a:endCxn id="838" idx="4"/>
          </p:cNvCxnSpPr>
          <p:nvPr/>
        </p:nvCxnSpPr>
        <p:spPr>
          <a:xfrm rot="16200000" flipV="1">
            <a:off x="6465093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6" name="直線矢印コネクタ 965"/>
          <p:cNvCxnSpPr>
            <a:stCxn id="864" idx="0"/>
            <a:endCxn id="835" idx="4"/>
          </p:cNvCxnSpPr>
          <p:nvPr/>
        </p:nvCxnSpPr>
        <p:spPr>
          <a:xfrm rot="16200000" flipV="1">
            <a:off x="6179341" y="3893357"/>
            <a:ext cx="428659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7" name="直線矢印コネクタ 966"/>
          <p:cNvCxnSpPr>
            <a:stCxn id="864" idx="0"/>
            <a:endCxn id="834" idx="4"/>
          </p:cNvCxnSpPr>
          <p:nvPr/>
        </p:nvCxnSpPr>
        <p:spPr>
          <a:xfrm rot="16200000" flipV="1">
            <a:off x="6072184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8" name="直線矢印コネクタ 967"/>
          <p:cNvCxnSpPr>
            <a:stCxn id="864" idx="0"/>
            <a:endCxn id="837" idx="4"/>
          </p:cNvCxnSpPr>
          <p:nvPr/>
        </p:nvCxnSpPr>
        <p:spPr>
          <a:xfrm rot="16200000" flipV="1">
            <a:off x="6393655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9" name="直線矢印コネクタ 968"/>
          <p:cNvCxnSpPr>
            <a:stCxn id="864" idx="0"/>
            <a:endCxn id="836" idx="4"/>
          </p:cNvCxnSpPr>
          <p:nvPr/>
        </p:nvCxnSpPr>
        <p:spPr>
          <a:xfrm rot="16200000" flipV="1">
            <a:off x="6286498" y="4000514"/>
            <a:ext cx="428659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0" name="直線矢印コネクタ 969"/>
          <p:cNvCxnSpPr>
            <a:stCxn id="864" idx="0"/>
            <a:endCxn id="840" idx="4"/>
          </p:cNvCxnSpPr>
          <p:nvPr/>
        </p:nvCxnSpPr>
        <p:spPr>
          <a:xfrm rot="16200000" flipV="1">
            <a:off x="6607969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1" name="直線矢印コネクタ 970"/>
          <p:cNvCxnSpPr>
            <a:stCxn id="864" idx="0"/>
            <a:endCxn id="838" idx="4"/>
          </p:cNvCxnSpPr>
          <p:nvPr/>
        </p:nvCxnSpPr>
        <p:spPr>
          <a:xfrm rot="16200000" flipV="1">
            <a:off x="6500812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2" name="直線矢印コネクタ 971"/>
          <p:cNvCxnSpPr>
            <a:stCxn id="865" idx="0"/>
            <a:endCxn id="835" idx="4"/>
          </p:cNvCxnSpPr>
          <p:nvPr/>
        </p:nvCxnSpPr>
        <p:spPr>
          <a:xfrm rot="16200000" flipV="1">
            <a:off x="6215060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4" name="直線矢印コネクタ 973"/>
          <p:cNvCxnSpPr>
            <a:stCxn id="865" idx="0"/>
            <a:endCxn id="834" idx="4"/>
          </p:cNvCxnSpPr>
          <p:nvPr/>
        </p:nvCxnSpPr>
        <p:spPr>
          <a:xfrm rot="16200000" flipV="1">
            <a:off x="6107903" y="3750481"/>
            <a:ext cx="428659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6" name="直線矢印コネクタ 1195"/>
          <p:cNvCxnSpPr>
            <a:stCxn id="865" idx="0"/>
            <a:endCxn id="837" idx="4"/>
          </p:cNvCxnSpPr>
          <p:nvPr/>
        </p:nvCxnSpPr>
        <p:spPr>
          <a:xfrm rot="16200000" flipV="1">
            <a:off x="6429374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7" name="直線矢印コネクタ 1196"/>
          <p:cNvCxnSpPr>
            <a:stCxn id="865" idx="0"/>
            <a:endCxn id="836" idx="4"/>
          </p:cNvCxnSpPr>
          <p:nvPr/>
        </p:nvCxnSpPr>
        <p:spPr>
          <a:xfrm rot="16200000" flipV="1">
            <a:off x="6322217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8" name="直線矢印コネクタ 1197"/>
          <p:cNvCxnSpPr>
            <a:stCxn id="865" idx="0"/>
            <a:endCxn id="840" idx="4"/>
          </p:cNvCxnSpPr>
          <p:nvPr/>
        </p:nvCxnSpPr>
        <p:spPr>
          <a:xfrm rot="16200000" flipV="1">
            <a:off x="6643688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9" name="直線矢印コネクタ 1198"/>
          <p:cNvCxnSpPr>
            <a:stCxn id="865" idx="0"/>
            <a:endCxn id="838" idx="4"/>
          </p:cNvCxnSpPr>
          <p:nvPr/>
        </p:nvCxnSpPr>
        <p:spPr>
          <a:xfrm rot="16200000" flipV="1">
            <a:off x="6536531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0" name="直線矢印コネクタ 1199"/>
          <p:cNvCxnSpPr>
            <a:stCxn id="866" idx="0"/>
            <a:endCxn id="835" idx="4"/>
          </p:cNvCxnSpPr>
          <p:nvPr/>
        </p:nvCxnSpPr>
        <p:spPr>
          <a:xfrm rot="16200000" flipV="1">
            <a:off x="6250779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1" name="直線矢印コネクタ 1200"/>
          <p:cNvCxnSpPr>
            <a:stCxn id="866" idx="0"/>
            <a:endCxn id="834" idx="4"/>
          </p:cNvCxnSpPr>
          <p:nvPr/>
        </p:nvCxnSpPr>
        <p:spPr>
          <a:xfrm rot="16200000" flipV="1">
            <a:off x="6143622" y="3714762"/>
            <a:ext cx="428659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2" name="直線矢印コネクタ 1201"/>
          <p:cNvCxnSpPr>
            <a:stCxn id="866" idx="0"/>
            <a:endCxn id="837" idx="4"/>
          </p:cNvCxnSpPr>
          <p:nvPr/>
        </p:nvCxnSpPr>
        <p:spPr>
          <a:xfrm rot="16200000" flipV="1">
            <a:off x="6465093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3" name="直線矢印コネクタ 1202"/>
          <p:cNvCxnSpPr>
            <a:stCxn id="866" idx="0"/>
            <a:endCxn id="836" idx="4"/>
          </p:cNvCxnSpPr>
          <p:nvPr/>
        </p:nvCxnSpPr>
        <p:spPr>
          <a:xfrm rot="16200000" flipV="1">
            <a:off x="6357936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4" name="直線矢印コネクタ 1203"/>
          <p:cNvCxnSpPr>
            <a:stCxn id="866" idx="0"/>
            <a:endCxn id="840" idx="4"/>
          </p:cNvCxnSpPr>
          <p:nvPr/>
        </p:nvCxnSpPr>
        <p:spPr>
          <a:xfrm rot="16200000" flipV="1">
            <a:off x="6679407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5" name="直線矢印コネクタ 1204"/>
          <p:cNvCxnSpPr>
            <a:stCxn id="866" idx="0"/>
            <a:endCxn id="838" idx="4"/>
          </p:cNvCxnSpPr>
          <p:nvPr/>
        </p:nvCxnSpPr>
        <p:spPr>
          <a:xfrm rot="16200000" flipV="1">
            <a:off x="6572250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6" name="直線矢印コネクタ 1205"/>
          <p:cNvCxnSpPr>
            <a:stCxn id="867" idx="0"/>
            <a:endCxn id="835" idx="4"/>
          </p:cNvCxnSpPr>
          <p:nvPr/>
        </p:nvCxnSpPr>
        <p:spPr>
          <a:xfrm rot="16200000" flipV="1">
            <a:off x="6286498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7" name="直線矢印コネクタ 1206"/>
          <p:cNvCxnSpPr>
            <a:stCxn id="867" idx="0"/>
            <a:endCxn id="834" idx="4"/>
          </p:cNvCxnSpPr>
          <p:nvPr/>
        </p:nvCxnSpPr>
        <p:spPr>
          <a:xfrm rot="16200000" flipV="1">
            <a:off x="6179341" y="3679043"/>
            <a:ext cx="428659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8" name="直線矢印コネクタ 1207"/>
          <p:cNvCxnSpPr>
            <a:stCxn id="867" idx="0"/>
            <a:endCxn id="837" idx="4"/>
          </p:cNvCxnSpPr>
          <p:nvPr/>
        </p:nvCxnSpPr>
        <p:spPr>
          <a:xfrm rot="16200000" flipV="1">
            <a:off x="6500812" y="4000514"/>
            <a:ext cx="428659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9" name="直線矢印コネクタ 1208"/>
          <p:cNvCxnSpPr>
            <a:stCxn id="867" idx="0"/>
            <a:endCxn id="836" idx="4"/>
          </p:cNvCxnSpPr>
          <p:nvPr/>
        </p:nvCxnSpPr>
        <p:spPr>
          <a:xfrm rot="16200000" flipV="1">
            <a:off x="6393655" y="3893357"/>
            <a:ext cx="428659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0" name="直線矢印コネクタ 1209"/>
          <p:cNvCxnSpPr>
            <a:stCxn id="867" idx="0"/>
            <a:endCxn id="840" idx="4"/>
          </p:cNvCxnSpPr>
          <p:nvPr/>
        </p:nvCxnSpPr>
        <p:spPr>
          <a:xfrm rot="16200000" flipV="1">
            <a:off x="6715126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1" name="直線矢印コネクタ 1210"/>
          <p:cNvCxnSpPr>
            <a:stCxn id="867" idx="0"/>
            <a:endCxn id="838" idx="4"/>
          </p:cNvCxnSpPr>
          <p:nvPr/>
        </p:nvCxnSpPr>
        <p:spPr>
          <a:xfrm rot="16200000" flipV="1">
            <a:off x="6607969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2" name="直線矢印コネクタ 1211"/>
          <p:cNvCxnSpPr>
            <a:stCxn id="868" idx="0"/>
            <a:endCxn id="835" idx="4"/>
          </p:cNvCxnSpPr>
          <p:nvPr/>
        </p:nvCxnSpPr>
        <p:spPr>
          <a:xfrm rot="16200000" flipV="1">
            <a:off x="6322217" y="3750481"/>
            <a:ext cx="428659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3" name="直線矢印コネクタ 1212"/>
          <p:cNvCxnSpPr>
            <a:stCxn id="868" idx="0"/>
            <a:endCxn id="834" idx="4"/>
          </p:cNvCxnSpPr>
          <p:nvPr/>
        </p:nvCxnSpPr>
        <p:spPr>
          <a:xfrm rot="16200000" flipV="1">
            <a:off x="6215060" y="3643324"/>
            <a:ext cx="428659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4" name="直線矢印コネクタ 1213"/>
          <p:cNvCxnSpPr>
            <a:stCxn id="868" idx="0"/>
            <a:endCxn id="837" idx="4"/>
          </p:cNvCxnSpPr>
          <p:nvPr/>
        </p:nvCxnSpPr>
        <p:spPr>
          <a:xfrm rot="16200000" flipV="1">
            <a:off x="6536531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5" name="直線矢印コネクタ 1214"/>
          <p:cNvCxnSpPr>
            <a:stCxn id="868" idx="0"/>
            <a:endCxn id="836" idx="4"/>
          </p:cNvCxnSpPr>
          <p:nvPr/>
        </p:nvCxnSpPr>
        <p:spPr>
          <a:xfrm rot="16200000" flipV="1">
            <a:off x="6429374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6" name="直線矢印コネクタ 1215"/>
          <p:cNvCxnSpPr>
            <a:stCxn id="868" idx="0"/>
            <a:endCxn id="840" idx="4"/>
          </p:cNvCxnSpPr>
          <p:nvPr/>
        </p:nvCxnSpPr>
        <p:spPr>
          <a:xfrm rot="16200000" flipV="1">
            <a:off x="6750845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7" name="直線矢印コネクタ 1216"/>
          <p:cNvCxnSpPr>
            <a:stCxn id="868" idx="0"/>
            <a:endCxn id="838" idx="4"/>
          </p:cNvCxnSpPr>
          <p:nvPr/>
        </p:nvCxnSpPr>
        <p:spPr>
          <a:xfrm rot="16200000" flipV="1">
            <a:off x="6643688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8" name="直線矢印コネクタ 1217"/>
          <p:cNvCxnSpPr>
            <a:stCxn id="864" idx="0"/>
            <a:endCxn id="841" idx="4"/>
          </p:cNvCxnSpPr>
          <p:nvPr/>
        </p:nvCxnSpPr>
        <p:spPr>
          <a:xfrm rot="16200000" flipV="1">
            <a:off x="6715126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9" name="直線矢印コネクタ 1218"/>
          <p:cNvCxnSpPr>
            <a:stCxn id="864" idx="0"/>
            <a:endCxn id="841" idx="4"/>
          </p:cNvCxnSpPr>
          <p:nvPr/>
        </p:nvCxnSpPr>
        <p:spPr>
          <a:xfrm rot="16200000" flipV="1">
            <a:off x="6715126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0" name="直線矢印コネクタ 1219"/>
          <p:cNvCxnSpPr>
            <a:stCxn id="865" idx="0"/>
            <a:endCxn id="841" idx="4"/>
          </p:cNvCxnSpPr>
          <p:nvPr/>
        </p:nvCxnSpPr>
        <p:spPr>
          <a:xfrm rot="16200000" flipV="1">
            <a:off x="6750845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1" name="直線矢印コネクタ 1220"/>
          <p:cNvCxnSpPr>
            <a:stCxn id="866" idx="0"/>
            <a:endCxn id="841" idx="4"/>
          </p:cNvCxnSpPr>
          <p:nvPr/>
        </p:nvCxnSpPr>
        <p:spPr>
          <a:xfrm rot="16200000" flipV="1">
            <a:off x="6786564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2" name="直線矢印コネクタ 1221"/>
          <p:cNvCxnSpPr>
            <a:stCxn id="867" idx="0"/>
            <a:endCxn id="841" idx="4"/>
          </p:cNvCxnSpPr>
          <p:nvPr/>
        </p:nvCxnSpPr>
        <p:spPr>
          <a:xfrm rot="16200000" flipV="1">
            <a:off x="6822283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3" name="直線矢印コネクタ 1222"/>
          <p:cNvCxnSpPr>
            <a:stCxn id="868" idx="0"/>
            <a:endCxn id="841" idx="4"/>
          </p:cNvCxnSpPr>
          <p:nvPr/>
        </p:nvCxnSpPr>
        <p:spPr>
          <a:xfrm rot="16200000" flipV="1">
            <a:off x="6858002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4" name="直線矢印コネクタ 1223"/>
          <p:cNvCxnSpPr>
            <a:stCxn id="881" idx="0"/>
            <a:endCxn id="835" idx="4"/>
          </p:cNvCxnSpPr>
          <p:nvPr/>
        </p:nvCxnSpPr>
        <p:spPr>
          <a:xfrm rot="16200000" flipV="1">
            <a:off x="6357936" y="3714762"/>
            <a:ext cx="428659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5" name="直線矢印コネクタ 1224"/>
          <p:cNvCxnSpPr>
            <a:stCxn id="881" idx="0"/>
            <a:endCxn id="834" idx="4"/>
          </p:cNvCxnSpPr>
          <p:nvPr/>
        </p:nvCxnSpPr>
        <p:spPr>
          <a:xfrm rot="16200000" flipV="1">
            <a:off x="6250779" y="3607605"/>
            <a:ext cx="428659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6" name="直線矢印コネクタ 1225"/>
          <p:cNvCxnSpPr>
            <a:stCxn id="881" idx="0"/>
            <a:endCxn id="837" idx="4"/>
          </p:cNvCxnSpPr>
          <p:nvPr/>
        </p:nvCxnSpPr>
        <p:spPr>
          <a:xfrm rot="16200000" flipV="1">
            <a:off x="6572250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7" name="直線矢印コネクタ 1226"/>
          <p:cNvCxnSpPr>
            <a:stCxn id="881" idx="0"/>
            <a:endCxn id="836" idx="4"/>
          </p:cNvCxnSpPr>
          <p:nvPr/>
        </p:nvCxnSpPr>
        <p:spPr>
          <a:xfrm rot="16200000" flipV="1">
            <a:off x="6465093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8" name="直線矢印コネクタ 1227"/>
          <p:cNvCxnSpPr>
            <a:stCxn id="881" idx="0"/>
            <a:endCxn id="840" idx="4"/>
          </p:cNvCxnSpPr>
          <p:nvPr/>
        </p:nvCxnSpPr>
        <p:spPr>
          <a:xfrm rot="16200000" flipV="1">
            <a:off x="6786564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9" name="直線矢印コネクタ 1228"/>
          <p:cNvCxnSpPr>
            <a:stCxn id="881" idx="0"/>
            <a:endCxn id="838" idx="4"/>
          </p:cNvCxnSpPr>
          <p:nvPr/>
        </p:nvCxnSpPr>
        <p:spPr>
          <a:xfrm rot="16200000" flipV="1">
            <a:off x="6679407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0" name="直線矢印コネクタ 1229"/>
          <p:cNvCxnSpPr>
            <a:stCxn id="866" idx="0"/>
            <a:endCxn id="841" idx="4"/>
          </p:cNvCxnSpPr>
          <p:nvPr/>
        </p:nvCxnSpPr>
        <p:spPr>
          <a:xfrm rot="16200000" flipV="1">
            <a:off x="6786564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1" name="直線矢印コネクタ 1230"/>
          <p:cNvCxnSpPr>
            <a:stCxn id="881" idx="0"/>
            <a:endCxn id="841" idx="4"/>
          </p:cNvCxnSpPr>
          <p:nvPr/>
        </p:nvCxnSpPr>
        <p:spPr>
          <a:xfrm rot="16200000" flipV="1">
            <a:off x="6893721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2" name="円/楕円 1231"/>
          <p:cNvSpPr/>
          <p:nvPr/>
        </p:nvSpPr>
        <p:spPr>
          <a:xfrm>
            <a:off x="7429521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233" name="円/楕円 1232"/>
          <p:cNvSpPr/>
          <p:nvPr/>
        </p:nvSpPr>
        <p:spPr>
          <a:xfrm>
            <a:off x="7500959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234" name="円/楕円 1233"/>
          <p:cNvSpPr/>
          <p:nvPr/>
        </p:nvSpPr>
        <p:spPr>
          <a:xfrm>
            <a:off x="7572397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235" name="円/楕円 1234"/>
          <p:cNvSpPr/>
          <p:nvPr/>
        </p:nvSpPr>
        <p:spPr>
          <a:xfrm>
            <a:off x="7643835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236" name="円/楕円 1235"/>
          <p:cNvSpPr/>
          <p:nvPr/>
        </p:nvSpPr>
        <p:spPr>
          <a:xfrm>
            <a:off x="7715273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237" name="円/楕円 1236"/>
          <p:cNvSpPr/>
          <p:nvPr/>
        </p:nvSpPr>
        <p:spPr>
          <a:xfrm>
            <a:off x="7786711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baseline="30000" dirty="0"/>
          </a:p>
        </p:txBody>
      </p:sp>
      <p:cxnSp>
        <p:nvCxnSpPr>
          <p:cNvPr id="1238" name="直線矢印コネクタ 1237"/>
          <p:cNvCxnSpPr>
            <a:stCxn id="1232" idx="0"/>
            <a:endCxn id="842" idx="4"/>
          </p:cNvCxnSpPr>
          <p:nvPr/>
        </p:nvCxnSpPr>
        <p:spPr>
          <a:xfrm rot="16200000" flipV="1">
            <a:off x="7036597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9" name="直線矢印コネクタ 1238"/>
          <p:cNvCxnSpPr>
            <a:stCxn id="1232" idx="0"/>
            <a:endCxn id="843" idx="4"/>
          </p:cNvCxnSpPr>
          <p:nvPr/>
        </p:nvCxnSpPr>
        <p:spPr>
          <a:xfrm rot="16200000" flipV="1">
            <a:off x="7143754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0" name="直線矢印コネクタ 1239"/>
          <p:cNvCxnSpPr>
            <a:stCxn id="1232" idx="0"/>
            <a:endCxn id="845" idx="4"/>
          </p:cNvCxnSpPr>
          <p:nvPr/>
        </p:nvCxnSpPr>
        <p:spPr>
          <a:xfrm rot="16200000" flipV="1">
            <a:off x="7358068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1" name="直線矢印コネクタ 1240"/>
          <p:cNvCxnSpPr>
            <a:stCxn id="1232" idx="0"/>
            <a:endCxn id="844" idx="4"/>
          </p:cNvCxnSpPr>
          <p:nvPr/>
        </p:nvCxnSpPr>
        <p:spPr>
          <a:xfrm rot="16200000" flipV="1">
            <a:off x="7250911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2" name="直線矢印コネクタ 1241"/>
          <p:cNvCxnSpPr>
            <a:stCxn id="1232" idx="0"/>
            <a:endCxn id="847" idx="4"/>
          </p:cNvCxnSpPr>
          <p:nvPr/>
        </p:nvCxnSpPr>
        <p:spPr>
          <a:xfrm rot="5400000" flipH="1" flipV="1">
            <a:off x="7572382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3" name="直線矢印コネクタ 1242"/>
          <p:cNvCxnSpPr>
            <a:stCxn id="1232" idx="0"/>
            <a:endCxn id="846" idx="4"/>
          </p:cNvCxnSpPr>
          <p:nvPr/>
        </p:nvCxnSpPr>
        <p:spPr>
          <a:xfrm rot="5400000" flipH="1" flipV="1">
            <a:off x="7465225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4" name="直線矢印コネクタ 1243"/>
          <p:cNvCxnSpPr>
            <a:stCxn id="1233" idx="0"/>
            <a:endCxn id="842" idx="4"/>
          </p:cNvCxnSpPr>
          <p:nvPr/>
        </p:nvCxnSpPr>
        <p:spPr>
          <a:xfrm rot="16200000" flipV="1">
            <a:off x="7072316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5" name="直線矢印コネクタ 1244"/>
          <p:cNvCxnSpPr>
            <a:stCxn id="1233" idx="0"/>
            <a:endCxn id="843" idx="4"/>
          </p:cNvCxnSpPr>
          <p:nvPr/>
        </p:nvCxnSpPr>
        <p:spPr>
          <a:xfrm rot="16200000" flipV="1">
            <a:off x="7179473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6" name="直線矢印コネクタ 1245"/>
          <p:cNvCxnSpPr>
            <a:stCxn id="1233" idx="0"/>
            <a:endCxn id="845" idx="4"/>
          </p:cNvCxnSpPr>
          <p:nvPr/>
        </p:nvCxnSpPr>
        <p:spPr>
          <a:xfrm rot="16200000" flipV="1">
            <a:off x="7393787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7" name="直線矢印コネクタ 1246"/>
          <p:cNvCxnSpPr>
            <a:stCxn id="1233" idx="0"/>
            <a:endCxn id="844" idx="4"/>
          </p:cNvCxnSpPr>
          <p:nvPr/>
        </p:nvCxnSpPr>
        <p:spPr>
          <a:xfrm rot="16200000" flipV="1">
            <a:off x="7286630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8" name="直線矢印コネクタ 1247"/>
          <p:cNvCxnSpPr>
            <a:stCxn id="1233" idx="0"/>
            <a:endCxn id="847" idx="4"/>
          </p:cNvCxnSpPr>
          <p:nvPr/>
        </p:nvCxnSpPr>
        <p:spPr>
          <a:xfrm rot="5400000" flipH="1" flipV="1">
            <a:off x="7608101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9" name="直線矢印コネクタ 1248"/>
          <p:cNvCxnSpPr>
            <a:stCxn id="1233" idx="0"/>
            <a:endCxn id="846" idx="4"/>
          </p:cNvCxnSpPr>
          <p:nvPr/>
        </p:nvCxnSpPr>
        <p:spPr>
          <a:xfrm rot="5400000" flipH="1" flipV="1">
            <a:off x="7500944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0" name="直線矢印コネクタ 1249"/>
          <p:cNvCxnSpPr>
            <a:stCxn id="1234" idx="0"/>
            <a:endCxn id="842" idx="4"/>
          </p:cNvCxnSpPr>
          <p:nvPr/>
        </p:nvCxnSpPr>
        <p:spPr>
          <a:xfrm rot="16200000" flipV="1">
            <a:off x="7108035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1" name="直線矢印コネクタ 1250"/>
          <p:cNvCxnSpPr>
            <a:stCxn id="1234" idx="0"/>
            <a:endCxn id="843" idx="4"/>
          </p:cNvCxnSpPr>
          <p:nvPr/>
        </p:nvCxnSpPr>
        <p:spPr>
          <a:xfrm rot="16200000" flipV="1">
            <a:off x="7215192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2" name="直線矢印コネクタ 1251"/>
          <p:cNvCxnSpPr>
            <a:stCxn id="1234" idx="0"/>
            <a:endCxn id="845" idx="4"/>
          </p:cNvCxnSpPr>
          <p:nvPr/>
        </p:nvCxnSpPr>
        <p:spPr>
          <a:xfrm rot="16200000" flipV="1">
            <a:off x="7429506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3" name="直線矢印コネクタ 1252"/>
          <p:cNvCxnSpPr>
            <a:stCxn id="1234" idx="0"/>
            <a:endCxn id="844" idx="4"/>
          </p:cNvCxnSpPr>
          <p:nvPr/>
        </p:nvCxnSpPr>
        <p:spPr>
          <a:xfrm rot="16200000" flipV="1">
            <a:off x="7322349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4" name="直線矢印コネクタ 1253"/>
          <p:cNvCxnSpPr>
            <a:stCxn id="1234" idx="0"/>
            <a:endCxn id="847" idx="4"/>
          </p:cNvCxnSpPr>
          <p:nvPr/>
        </p:nvCxnSpPr>
        <p:spPr>
          <a:xfrm rot="5400000" flipH="1" flipV="1">
            <a:off x="7643820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5" name="直線矢印コネクタ 1254"/>
          <p:cNvCxnSpPr>
            <a:stCxn id="1234" idx="0"/>
            <a:endCxn id="846" idx="4"/>
          </p:cNvCxnSpPr>
          <p:nvPr/>
        </p:nvCxnSpPr>
        <p:spPr>
          <a:xfrm rot="16200000" flipV="1">
            <a:off x="7536663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6" name="直線矢印コネクタ 1255"/>
          <p:cNvCxnSpPr>
            <a:stCxn id="1235" idx="0"/>
            <a:endCxn id="842" idx="4"/>
          </p:cNvCxnSpPr>
          <p:nvPr/>
        </p:nvCxnSpPr>
        <p:spPr>
          <a:xfrm rot="16200000" flipV="1">
            <a:off x="7143754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7" name="直線矢印コネクタ 1256"/>
          <p:cNvCxnSpPr>
            <a:stCxn id="1235" idx="0"/>
            <a:endCxn id="843" idx="4"/>
          </p:cNvCxnSpPr>
          <p:nvPr/>
        </p:nvCxnSpPr>
        <p:spPr>
          <a:xfrm rot="16200000" flipV="1">
            <a:off x="7250911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8" name="直線矢印コネクタ 1257"/>
          <p:cNvCxnSpPr>
            <a:stCxn id="1235" idx="0"/>
            <a:endCxn id="845" idx="4"/>
          </p:cNvCxnSpPr>
          <p:nvPr/>
        </p:nvCxnSpPr>
        <p:spPr>
          <a:xfrm rot="16200000" flipV="1">
            <a:off x="7465225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9" name="直線矢印コネクタ 1258"/>
          <p:cNvCxnSpPr>
            <a:stCxn id="1235" idx="0"/>
            <a:endCxn id="844" idx="4"/>
          </p:cNvCxnSpPr>
          <p:nvPr/>
        </p:nvCxnSpPr>
        <p:spPr>
          <a:xfrm rot="16200000" flipV="1">
            <a:off x="7358068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0" name="直線矢印コネクタ 1259"/>
          <p:cNvCxnSpPr>
            <a:stCxn id="1235" idx="0"/>
            <a:endCxn id="847" idx="4"/>
          </p:cNvCxnSpPr>
          <p:nvPr/>
        </p:nvCxnSpPr>
        <p:spPr>
          <a:xfrm rot="5400000" flipH="1" flipV="1">
            <a:off x="7679539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1" name="直線矢印コネクタ 1260"/>
          <p:cNvCxnSpPr>
            <a:stCxn id="1235" idx="0"/>
            <a:endCxn id="846" idx="4"/>
          </p:cNvCxnSpPr>
          <p:nvPr/>
        </p:nvCxnSpPr>
        <p:spPr>
          <a:xfrm rot="16200000" flipV="1">
            <a:off x="7572382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2" name="直線矢印コネクタ 1261"/>
          <p:cNvCxnSpPr>
            <a:stCxn id="1236" idx="0"/>
            <a:endCxn id="842" idx="4"/>
          </p:cNvCxnSpPr>
          <p:nvPr/>
        </p:nvCxnSpPr>
        <p:spPr>
          <a:xfrm rot="16200000" flipV="1">
            <a:off x="7179473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3" name="直線矢印コネクタ 1262"/>
          <p:cNvCxnSpPr>
            <a:stCxn id="1236" idx="0"/>
            <a:endCxn id="843" idx="4"/>
          </p:cNvCxnSpPr>
          <p:nvPr/>
        </p:nvCxnSpPr>
        <p:spPr>
          <a:xfrm rot="16200000" flipV="1">
            <a:off x="7286630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4" name="直線矢印コネクタ 1263"/>
          <p:cNvCxnSpPr>
            <a:stCxn id="1236" idx="0"/>
            <a:endCxn id="845" idx="4"/>
          </p:cNvCxnSpPr>
          <p:nvPr/>
        </p:nvCxnSpPr>
        <p:spPr>
          <a:xfrm rot="16200000" flipV="1">
            <a:off x="7500944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5" name="直線矢印コネクタ 1264"/>
          <p:cNvCxnSpPr>
            <a:stCxn id="1236" idx="0"/>
            <a:endCxn id="844" idx="4"/>
          </p:cNvCxnSpPr>
          <p:nvPr/>
        </p:nvCxnSpPr>
        <p:spPr>
          <a:xfrm rot="16200000" flipV="1">
            <a:off x="7393787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6" name="直線矢印コネクタ 1265"/>
          <p:cNvCxnSpPr>
            <a:stCxn id="1236" idx="0"/>
            <a:endCxn id="847" idx="4"/>
          </p:cNvCxnSpPr>
          <p:nvPr/>
        </p:nvCxnSpPr>
        <p:spPr>
          <a:xfrm rot="5400000" flipH="1" flipV="1">
            <a:off x="7715258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7" name="直線矢印コネクタ 1266"/>
          <p:cNvCxnSpPr>
            <a:stCxn id="1236" idx="0"/>
            <a:endCxn id="846" idx="4"/>
          </p:cNvCxnSpPr>
          <p:nvPr/>
        </p:nvCxnSpPr>
        <p:spPr>
          <a:xfrm rot="16200000" flipV="1">
            <a:off x="7608101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8" name="直線矢印コネクタ 1267"/>
          <p:cNvCxnSpPr>
            <a:stCxn id="1237" idx="0"/>
            <a:endCxn id="842" idx="4"/>
          </p:cNvCxnSpPr>
          <p:nvPr/>
        </p:nvCxnSpPr>
        <p:spPr>
          <a:xfrm rot="16200000" flipV="1">
            <a:off x="7215192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9" name="直線矢印コネクタ 1268"/>
          <p:cNvCxnSpPr>
            <a:stCxn id="1237" idx="0"/>
            <a:endCxn id="843" idx="4"/>
          </p:cNvCxnSpPr>
          <p:nvPr/>
        </p:nvCxnSpPr>
        <p:spPr>
          <a:xfrm rot="16200000" flipV="1">
            <a:off x="7322349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0" name="直線矢印コネクタ 1269"/>
          <p:cNvCxnSpPr>
            <a:stCxn id="1237" idx="0"/>
            <a:endCxn id="845" idx="4"/>
          </p:cNvCxnSpPr>
          <p:nvPr/>
        </p:nvCxnSpPr>
        <p:spPr>
          <a:xfrm rot="16200000" flipV="1">
            <a:off x="7536663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1" name="直線矢印コネクタ 1270"/>
          <p:cNvCxnSpPr>
            <a:stCxn id="1237" idx="0"/>
            <a:endCxn id="844" idx="4"/>
          </p:cNvCxnSpPr>
          <p:nvPr/>
        </p:nvCxnSpPr>
        <p:spPr>
          <a:xfrm rot="16200000" flipV="1">
            <a:off x="7429506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2" name="直線矢印コネクタ 1271"/>
          <p:cNvCxnSpPr>
            <a:stCxn id="1237" idx="0"/>
            <a:endCxn id="847" idx="4"/>
          </p:cNvCxnSpPr>
          <p:nvPr/>
        </p:nvCxnSpPr>
        <p:spPr>
          <a:xfrm rot="16200000" flipV="1">
            <a:off x="7750977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3" name="直線矢印コネクタ 1272"/>
          <p:cNvCxnSpPr>
            <a:stCxn id="1237" idx="0"/>
            <a:endCxn id="846" idx="4"/>
          </p:cNvCxnSpPr>
          <p:nvPr/>
        </p:nvCxnSpPr>
        <p:spPr>
          <a:xfrm rot="16200000" flipV="1">
            <a:off x="7643820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4" name="直線矢印コネクタ 1273"/>
          <p:cNvCxnSpPr>
            <a:stCxn id="1233" idx="0"/>
            <a:endCxn id="848" idx="4"/>
          </p:cNvCxnSpPr>
          <p:nvPr/>
        </p:nvCxnSpPr>
        <p:spPr>
          <a:xfrm rot="5400000" flipH="1" flipV="1">
            <a:off x="7715258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5" name="直線矢印コネクタ 1274"/>
          <p:cNvCxnSpPr>
            <a:stCxn id="1233" idx="0"/>
            <a:endCxn id="848" idx="4"/>
          </p:cNvCxnSpPr>
          <p:nvPr/>
        </p:nvCxnSpPr>
        <p:spPr>
          <a:xfrm rot="5400000" flipH="1" flipV="1">
            <a:off x="7715258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6" name="直線矢印コネクタ 1275"/>
          <p:cNvCxnSpPr>
            <a:stCxn id="1234" idx="0"/>
            <a:endCxn id="848" idx="4"/>
          </p:cNvCxnSpPr>
          <p:nvPr/>
        </p:nvCxnSpPr>
        <p:spPr>
          <a:xfrm rot="5400000" flipH="1" flipV="1">
            <a:off x="7750977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7" name="直線矢印コネクタ 1276"/>
          <p:cNvCxnSpPr>
            <a:stCxn id="1235" idx="0"/>
            <a:endCxn id="848" idx="4"/>
          </p:cNvCxnSpPr>
          <p:nvPr/>
        </p:nvCxnSpPr>
        <p:spPr>
          <a:xfrm rot="5400000" flipH="1" flipV="1">
            <a:off x="7786696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8" name="直線矢印コネクタ 1277"/>
          <p:cNvCxnSpPr>
            <a:stCxn id="1236" idx="0"/>
            <a:endCxn id="848" idx="4"/>
          </p:cNvCxnSpPr>
          <p:nvPr/>
        </p:nvCxnSpPr>
        <p:spPr>
          <a:xfrm rot="5400000" flipH="1" flipV="1">
            <a:off x="7822415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9" name="直線矢印コネクタ 1278"/>
          <p:cNvCxnSpPr>
            <a:stCxn id="1237" idx="0"/>
            <a:endCxn id="848" idx="4"/>
          </p:cNvCxnSpPr>
          <p:nvPr/>
        </p:nvCxnSpPr>
        <p:spPr>
          <a:xfrm rot="5400000" flipH="1" flipV="1">
            <a:off x="7858134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0" name="直線矢印コネクタ 1279"/>
          <p:cNvCxnSpPr>
            <a:stCxn id="1235" idx="0"/>
            <a:endCxn id="848" idx="4"/>
          </p:cNvCxnSpPr>
          <p:nvPr/>
        </p:nvCxnSpPr>
        <p:spPr>
          <a:xfrm rot="5400000" flipH="1" flipV="1">
            <a:off x="7786696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1" name="直線矢印コネクタ 1280"/>
          <p:cNvCxnSpPr>
            <a:stCxn id="1232" idx="0"/>
            <a:endCxn id="835" idx="4"/>
          </p:cNvCxnSpPr>
          <p:nvPr/>
        </p:nvCxnSpPr>
        <p:spPr>
          <a:xfrm rot="16200000" flipV="1">
            <a:off x="6393655" y="3679043"/>
            <a:ext cx="428659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2" name="直線矢印コネクタ 1281"/>
          <p:cNvCxnSpPr>
            <a:stCxn id="1232" idx="0"/>
            <a:endCxn id="834" idx="4"/>
          </p:cNvCxnSpPr>
          <p:nvPr/>
        </p:nvCxnSpPr>
        <p:spPr>
          <a:xfrm rot="16200000" flipV="1">
            <a:off x="6286498" y="3571886"/>
            <a:ext cx="428659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3" name="直線矢印コネクタ 1282"/>
          <p:cNvCxnSpPr>
            <a:stCxn id="1232" idx="0"/>
            <a:endCxn id="837" idx="4"/>
          </p:cNvCxnSpPr>
          <p:nvPr/>
        </p:nvCxnSpPr>
        <p:spPr>
          <a:xfrm rot="16200000" flipV="1">
            <a:off x="6607969" y="3893357"/>
            <a:ext cx="428659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4" name="直線矢印コネクタ 1283"/>
          <p:cNvCxnSpPr>
            <a:stCxn id="1232" idx="0"/>
            <a:endCxn id="836" idx="4"/>
          </p:cNvCxnSpPr>
          <p:nvPr/>
        </p:nvCxnSpPr>
        <p:spPr>
          <a:xfrm rot="16200000" flipV="1">
            <a:off x="6500812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5" name="直線矢印コネクタ 1284"/>
          <p:cNvCxnSpPr>
            <a:stCxn id="1232" idx="0"/>
            <a:endCxn id="840" idx="4"/>
          </p:cNvCxnSpPr>
          <p:nvPr/>
        </p:nvCxnSpPr>
        <p:spPr>
          <a:xfrm rot="16200000" flipV="1">
            <a:off x="6822283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6" name="直線矢印コネクタ 1285"/>
          <p:cNvCxnSpPr>
            <a:stCxn id="1232" idx="0"/>
            <a:endCxn id="838" idx="4"/>
          </p:cNvCxnSpPr>
          <p:nvPr/>
        </p:nvCxnSpPr>
        <p:spPr>
          <a:xfrm rot="16200000" flipV="1">
            <a:off x="6715126" y="4000514"/>
            <a:ext cx="428659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7" name="直線矢印コネクタ 1286"/>
          <p:cNvCxnSpPr>
            <a:stCxn id="1233" idx="0"/>
            <a:endCxn id="835" idx="4"/>
          </p:cNvCxnSpPr>
          <p:nvPr/>
        </p:nvCxnSpPr>
        <p:spPr>
          <a:xfrm rot="16200000" flipV="1">
            <a:off x="6429374" y="3643324"/>
            <a:ext cx="428659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8" name="直線矢印コネクタ 1287"/>
          <p:cNvCxnSpPr>
            <a:stCxn id="1233" idx="0"/>
            <a:endCxn id="834" idx="4"/>
          </p:cNvCxnSpPr>
          <p:nvPr/>
        </p:nvCxnSpPr>
        <p:spPr>
          <a:xfrm rot="16200000" flipV="1">
            <a:off x="6322217" y="3536167"/>
            <a:ext cx="428659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9" name="直線矢印コネクタ 1288"/>
          <p:cNvCxnSpPr>
            <a:stCxn id="1233" idx="0"/>
            <a:endCxn id="837" idx="4"/>
          </p:cNvCxnSpPr>
          <p:nvPr/>
        </p:nvCxnSpPr>
        <p:spPr>
          <a:xfrm rot="16200000" flipV="1">
            <a:off x="6643688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0" name="直線矢印コネクタ 1289"/>
          <p:cNvCxnSpPr>
            <a:stCxn id="1233" idx="0"/>
            <a:endCxn id="836" idx="4"/>
          </p:cNvCxnSpPr>
          <p:nvPr/>
        </p:nvCxnSpPr>
        <p:spPr>
          <a:xfrm rot="16200000" flipV="1">
            <a:off x="6536531" y="3750481"/>
            <a:ext cx="428659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1" name="直線矢印コネクタ 1290"/>
          <p:cNvCxnSpPr>
            <a:stCxn id="1233" idx="0"/>
            <a:endCxn id="840" idx="4"/>
          </p:cNvCxnSpPr>
          <p:nvPr/>
        </p:nvCxnSpPr>
        <p:spPr>
          <a:xfrm rot="16200000" flipV="1">
            <a:off x="6858002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2" name="直線矢印コネクタ 1291"/>
          <p:cNvCxnSpPr>
            <a:stCxn id="1233" idx="0"/>
            <a:endCxn id="838" idx="4"/>
          </p:cNvCxnSpPr>
          <p:nvPr/>
        </p:nvCxnSpPr>
        <p:spPr>
          <a:xfrm rot="16200000" flipV="1">
            <a:off x="6750845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3" name="直線矢印コネクタ 1292"/>
          <p:cNvCxnSpPr>
            <a:stCxn id="1234" idx="0"/>
            <a:endCxn id="835" idx="4"/>
          </p:cNvCxnSpPr>
          <p:nvPr/>
        </p:nvCxnSpPr>
        <p:spPr>
          <a:xfrm rot="16200000" flipV="1">
            <a:off x="6465093" y="3607605"/>
            <a:ext cx="428659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4" name="直線矢印コネクタ 1293"/>
          <p:cNvCxnSpPr>
            <a:stCxn id="1234" idx="0"/>
            <a:endCxn id="834" idx="4"/>
          </p:cNvCxnSpPr>
          <p:nvPr/>
        </p:nvCxnSpPr>
        <p:spPr>
          <a:xfrm rot="16200000" flipV="1">
            <a:off x="6357936" y="3500448"/>
            <a:ext cx="428659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5" name="直線矢印コネクタ 1294"/>
          <p:cNvCxnSpPr>
            <a:stCxn id="1234" idx="0"/>
            <a:endCxn id="837" idx="4"/>
          </p:cNvCxnSpPr>
          <p:nvPr/>
        </p:nvCxnSpPr>
        <p:spPr>
          <a:xfrm rot="16200000" flipV="1">
            <a:off x="6679407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6" name="直線矢印コネクタ 1295"/>
          <p:cNvCxnSpPr>
            <a:stCxn id="1234" idx="0"/>
            <a:endCxn id="836" idx="4"/>
          </p:cNvCxnSpPr>
          <p:nvPr/>
        </p:nvCxnSpPr>
        <p:spPr>
          <a:xfrm rot="16200000" flipV="1">
            <a:off x="6572250" y="3714762"/>
            <a:ext cx="428659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7" name="直線矢印コネクタ 1296"/>
          <p:cNvCxnSpPr>
            <a:stCxn id="1234" idx="0"/>
            <a:endCxn id="840" idx="4"/>
          </p:cNvCxnSpPr>
          <p:nvPr/>
        </p:nvCxnSpPr>
        <p:spPr>
          <a:xfrm rot="16200000" flipV="1">
            <a:off x="6893721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8" name="直線矢印コネクタ 1297"/>
          <p:cNvCxnSpPr>
            <a:stCxn id="1234" idx="0"/>
            <a:endCxn id="838" idx="4"/>
          </p:cNvCxnSpPr>
          <p:nvPr/>
        </p:nvCxnSpPr>
        <p:spPr>
          <a:xfrm rot="16200000" flipV="1">
            <a:off x="6786564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9" name="直線矢印コネクタ 1298"/>
          <p:cNvCxnSpPr>
            <a:stCxn id="1235" idx="0"/>
            <a:endCxn id="835" idx="4"/>
          </p:cNvCxnSpPr>
          <p:nvPr/>
        </p:nvCxnSpPr>
        <p:spPr>
          <a:xfrm rot="16200000" flipV="1">
            <a:off x="6500812" y="3571886"/>
            <a:ext cx="428659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0" name="直線矢印コネクタ 1299"/>
          <p:cNvCxnSpPr>
            <a:stCxn id="1235" idx="0"/>
            <a:endCxn id="834" idx="4"/>
          </p:cNvCxnSpPr>
          <p:nvPr/>
        </p:nvCxnSpPr>
        <p:spPr>
          <a:xfrm rot="16200000" flipV="1">
            <a:off x="6393655" y="3464729"/>
            <a:ext cx="428659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1" name="直線矢印コネクタ 1300"/>
          <p:cNvCxnSpPr>
            <a:stCxn id="1235" idx="0"/>
            <a:endCxn id="837" idx="4"/>
          </p:cNvCxnSpPr>
          <p:nvPr/>
        </p:nvCxnSpPr>
        <p:spPr>
          <a:xfrm rot="16200000" flipV="1">
            <a:off x="6715126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2" name="直線矢印コネクタ 1301"/>
          <p:cNvCxnSpPr>
            <a:stCxn id="1235" idx="0"/>
            <a:endCxn id="836" idx="4"/>
          </p:cNvCxnSpPr>
          <p:nvPr/>
        </p:nvCxnSpPr>
        <p:spPr>
          <a:xfrm rot="16200000" flipV="1">
            <a:off x="6607969" y="3679043"/>
            <a:ext cx="428659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3" name="直線矢印コネクタ 1302"/>
          <p:cNvCxnSpPr>
            <a:stCxn id="1235" idx="0"/>
            <a:endCxn id="840" idx="4"/>
          </p:cNvCxnSpPr>
          <p:nvPr/>
        </p:nvCxnSpPr>
        <p:spPr>
          <a:xfrm rot="16200000" flipV="1">
            <a:off x="6929440" y="4000514"/>
            <a:ext cx="428659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4" name="直線矢印コネクタ 1303"/>
          <p:cNvCxnSpPr>
            <a:stCxn id="1235" idx="0"/>
            <a:endCxn id="838" idx="4"/>
          </p:cNvCxnSpPr>
          <p:nvPr/>
        </p:nvCxnSpPr>
        <p:spPr>
          <a:xfrm rot="16200000" flipV="1">
            <a:off x="6822283" y="3893357"/>
            <a:ext cx="428659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5" name="直線矢印コネクタ 1304"/>
          <p:cNvCxnSpPr>
            <a:stCxn id="1236" idx="0"/>
            <a:endCxn id="835" idx="4"/>
          </p:cNvCxnSpPr>
          <p:nvPr/>
        </p:nvCxnSpPr>
        <p:spPr>
          <a:xfrm rot="16200000" flipV="1">
            <a:off x="6536531" y="3536167"/>
            <a:ext cx="428659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6" name="直線矢印コネクタ 1305"/>
          <p:cNvCxnSpPr>
            <a:stCxn id="1236" idx="0"/>
            <a:endCxn id="834" idx="4"/>
          </p:cNvCxnSpPr>
          <p:nvPr/>
        </p:nvCxnSpPr>
        <p:spPr>
          <a:xfrm rot="16200000" flipV="1">
            <a:off x="6429374" y="3429010"/>
            <a:ext cx="428659" cy="2571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7" name="直線矢印コネクタ 1306"/>
          <p:cNvCxnSpPr>
            <a:stCxn id="1236" idx="0"/>
            <a:endCxn id="837" idx="4"/>
          </p:cNvCxnSpPr>
          <p:nvPr/>
        </p:nvCxnSpPr>
        <p:spPr>
          <a:xfrm rot="16200000" flipV="1">
            <a:off x="6750845" y="3750481"/>
            <a:ext cx="428659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8" name="直線矢印コネクタ 1307"/>
          <p:cNvCxnSpPr>
            <a:stCxn id="1236" idx="0"/>
            <a:endCxn id="836" idx="4"/>
          </p:cNvCxnSpPr>
          <p:nvPr/>
        </p:nvCxnSpPr>
        <p:spPr>
          <a:xfrm rot="16200000" flipV="1">
            <a:off x="6643688" y="3643324"/>
            <a:ext cx="428659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9" name="直線矢印コネクタ 1308"/>
          <p:cNvCxnSpPr>
            <a:stCxn id="1236" idx="0"/>
            <a:endCxn id="840" idx="4"/>
          </p:cNvCxnSpPr>
          <p:nvPr/>
        </p:nvCxnSpPr>
        <p:spPr>
          <a:xfrm rot="16200000" flipV="1">
            <a:off x="6965159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0" name="直線矢印コネクタ 1309"/>
          <p:cNvCxnSpPr>
            <a:stCxn id="1236" idx="0"/>
            <a:endCxn id="838" idx="4"/>
          </p:cNvCxnSpPr>
          <p:nvPr/>
        </p:nvCxnSpPr>
        <p:spPr>
          <a:xfrm rot="16200000" flipV="1">
            <a:off x="6858002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1" name="直線矢印コネクタ 1310"/>
          <p:cNvCxnSpPr>
            <a:stCxn id="1237" idx="0"/>
            <a:endCxn id="835" idx="4"/>
          </p:cNvCxnSpPr>
          <p:nvPr/>
        </p:nvCxnSpPr>
        <p:spPr>
          <a:xfrm rot="16200000" flipV="1">
            <a:off x="6572250" y="3500448"/>
            <a:ext cx="428659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2" name="直線矢印コネクタ 1311"/>
          <p:cNvCxnSpPr>
            <a:stCxn id="1237" idx="0"/>
            <a:endCxn id="834" idx="4"/>
          </p:cNvCxnSpPr>
          <p:nvPr/>
        </p:nvCxnSpPr>
        <p:spPr>
          <a:xfrm rot="16200000" flipV="1">
            <a:off x="6465093" y="3393291"/>
            <a:ext cx="428659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3" name="直線矢印コネクタ 1312"/>
          <p:cNvCxnSpPr>
            <a:stCxn id="1237" idx="0"/>
            <a:endCxn id="837" idx="4"/>
          </p:cNvCxnSpPr>
          <p:nvPr/>
        </p:nvCxnSpPr>
        <p:spPr>
          <a:xfrm rot="16200000" flipV="1">
            <a:off x="6786564" y="3714762"/>
            <a:ext cx="428659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4" name="直線矢印コネクタ 1313"/>
          <p:cNvCxnSpPr>
            <a:stCxn id="1237" idx="0"/>
            <a:endCxn id="836" idx="4"/>
          </p:cNvCxnSpPr>
          <p:nvPr/>
        </p:nvCxnSpPr>
        <p:spPr>
          <a:xfrm rot="16200000" flipV="1">
            <a:off x="6679407" y="3607605"/>
            <a:ext cx="428659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5" name="直線矢印コネクタ 1314"/>
          <p:cNvCxnSpPr>
            <a:stCxn id="1237" idx="0"/>
            <a:endCxn id="840" idx="4"/>
          </p:cNvCxnSpPr>
          <p:nvPr/>
        </p:nvCxnSpPr>
        <p:spPr>
          <a:xfrm rot="16200000" flipV="1">
            <a:off x="7000878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6" name="直線矢印コネクタ 1315"/>
          <p:cNvCxnSpPr>
            <a:stCxn id="1237" idx="0"/>
            <a:endCxn id="838" idx="4"/>
          </p:cNvCxnSpPr>
          <p:nvPr/>
        </p:nvCxnSpPr>
        <p:spPr>
          <a:xfrm rot="16200000" flipV="1">
            <a:off x="6893721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7" name="直線矢印コネクタ 1316"/>
          <p:cNvCxnSpPr>
            <a:stCxn id="1233" idx="0"/>
            <a:endCxn id="841" idx="4"/>
          </p:cNvCxnSpPr>
          <p:nvPr/>
        </p:nvCxnSpPr>
        <p:spPr>
          <a:xfrm rot="16200000" flipV="1">
            <a:off x="6965159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8" name="直線矢印コネクタ 1317"/>
          <p:cNvCxnSpPr>
            <a:stCxn id="1233" idx="0"/>
            <a:endCxn id="841" idx="4"/>
          </p:cNvCxnSpPr>
          <p:nvPr/>
        </p:nvCxnSpPr>
        <p:spPr>
          <a:xfrm rot="16200000" flipV="1">
            <a:off x="6965159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9" name="直線矢印コネクタ 1318"/>
          <p:cNvCxnSpPr>
            <a:stCxn id="1234" idx="0"/>
            <a:endCxn id="841" idx="4"/>
          </p:cNvCxnSpPr>
          <p:nvPr/>
        </p:nvCxnSpPr>
        <p:spPr>
          <a:xfrm rot="16200000" flipV="1">
            <a:off x="7000878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0" name="直線矢印コネクタ 1319"/>
          <p:cNvCxnSpPr>
            <a:stCxn id="1235" idx="0"/>
            <a:endCxn id="841" idx="4"/>
          </p:cNvCxnSpPr>
          <p:nvPr/>
        </p:nvCxnSpPr>
        <p:spPr>
          <a:xfrm rot="16200000" flipV="1">
            <a:off x="7036597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1" name="直線矢印コネクタ 1320"/>
          <p:cNvCxnSpPr>
            <a:stCxn id="1236" idx="0"/>
            <a:endCxn id="841" idx="4"/>
          </p:cNvCxnSpPr>
          <p:nvPr/>
        </p:nvCxnSpPr>
        <p:spPr>
          <a:xfrm rot="16200000" flipV="1">
            <a:off x="7072316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2" name="直線矢印コネクタ 1321"/>
          <p:cNvCxnSpPr>
            <a:stCxn id="1237" idx="0"/>
            <a:endCxn id="841" idx="4"/>
          </p:cNvCxnSpPr>
          <p:nvPr/>
        </p:nvCxnSpPr>
        <p:spPr>
          <a:xfrm rot="16200000" flipV="1">
            <a:off x="7108035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3" name="直線矢印コネクタ 1322"/>
          <p:cNvCxnSpPr>
            <a:stCxn id="1235" idx="0"/>
            <a:endCxn id="841" idx="4"/>
          </p:cNvCxnSpPr>
          <p:nvPr/>
        </p:nvCxnSpPr>
        <p:spPr>
          <a:xfrm rot="16200000" flipV="1">
            <a:off x="7036597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4" name="円/楕円 1323"/>
          <p:cNvSpPr/>
          <p:nvPr/>
        </p:nvSpPr>
        <p:spPr>
          <a:xfrm>
            <a:off x="514350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325" name="円/楕円 1324"/>
          <p:cNvSpPr/>
          <p:nvPr/>
        </p:nvSpPr>
        <p:spPr>
          <a:xfrm>
            <a:off x="535781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326" name="円/楕円 1325"/>
          <p:cNvSpPr/>
          <p:nvPr/>
        </p:nvSpPr>
        <p:spPr>
          <a:xfrm>
            <a:off x="557213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327" name="円/楕円 1326"/>
          <p:cNvSpPr/>
          <p:nvPr/>
        </p:nvSpPr>
        <p:spPr>
          <a:xfrm>
            <a:off x="578644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1328" name="円/楕円 1327"/>
          <p:cNvSpPr/>
          <p:nvPr/>
        </p:nvSpPr>
        <p:spPr>
          <a:xfrm>
            <a:off x="600076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1329" name="正方形/長方形 1328"/>
          <p:cNvSpPr/>
          <p:nvPr/>
        </p:nvSpPr>
        <p:spPr>
          <a:xfrm>
            <a:off x="5286349" y="4929198"/>
            <a:ext cx="428660" cy="4286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dirty="0"/>
          </a:p>
        </p:txBody>
      </p:sp>
      <p:sp>
        <p:nvSpPr>
          <p:cNvPr id="1330" name="円/楕円 1329"/>
          <p:cNvSpPr/>
          <p:nvPr/>
        </p:nvSpPr>
        <p:spPr>
          <a:xfrm>
            <a:off x="6215075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8</a:t>
            </a:r>
            <a:endParaRPr lang="ja-JP" altLang="en-US" baseline="30000" dirty="0"/>
          </a:p>
        </p:txBody>
      </p:sp>
      <p:sp>
        <p:nvSpPr>
          <p:cNvPr id="1331" name="円/楕円 1330"/>
          <p:cNvSpPr/>
          <p:nvPr/>
        </p:nvSpPr>
        <p:spPr>
          <a:xfrm>
            <a:off x="642938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332" name="円/楕円 1331"/>
          <p:cNvSpPr/>
          <p:nvPr/>
        </p:nvSpPr>
        <p:spPr>
          <a:xfrm>
            <a:off x="664370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333" name="円/楕円 1332"/>
          <p:cNvSpPr/>
          <p:nvPr/>
        </p:nvSpPr>
        <p:spPr>
          <a:xfrm>
            <a:off x="685801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334" name="円/楕円 1333"/>
          <p:cNvSpPr/>
          <p:nvPr/>
        </p:nvSpPr>
        <p:spPr>
          <a:xfrm>
            <a:off x="707233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335" name="円/楕円 1334"/>
          <p:cNvSpPr/>
          <p:nvPr/>
        </p:nvSpPr>
        <p:spPr>
          <a:xfrm>
            <a:off x="728664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336" name="円/楕円 1335"/>
          <p:cNvSpPr/>
          <p:nvPr/>
        </p:nvSpPr>
        <p:spPr>
          <a:xfrm>
            <a:off x="750095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1337" name="円/楕円 1336"/>
          <p:cNvSpPr/>
          <p:nvPr/>
        </p:nvSpPr>
        <p:spPr>
          <a:xfrm>
            <a:off x="771527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1338" name="円/楕円 1337"/>
          <p:cNvSpPr/>
          <p:nvPr/>
        </p:nvSpPr>
        <p:spPr>
          <a:xfrm>
            <a:off x="7929587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16</a:t>
            </a:r>
            <a:endParaRPr lang="ja-JP" altLang="en-US" baseline="30000" dirty="0"/>
          </a:p>
        </p:txBody>
      </p:sp>
      <p:cxnSp>
        <p:nvCxnSpPr>
          <p:cNvPr id="1339" name="直線矢印コネクタ 1338"/>
          <p:cNvCxnSpPr>
            <a:stCxn id="1329" idx="0"/>
            <a:endCxn id="1332" idx="4"/>
          </p:cNvCxnSpPr>
          <p:nvPr/>
        </p:nvCxnSpPr>
        <p:spPr>
          <a:xfrm rot="5400000" flipH="1" flipV="1">
            <a:off x="5965031" y="4036212"/>
            <a:ext cx="428634" cy="13573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0" name="直線矢印コネクタ 1339"/>
          <p:cNvCxnSpPr>
            <a:stCxn id="1329" idx="0"/>
            <a:endCxn id="1333" idx="4"/>
          </p:cNvCxnSpPr>
          <p:nvPr/>
        </p:nvCxnSpPr>
        <p:spPr>
          <a:xfrm rot="5400000" flipH="1" flipV="1">
            <a:off x="6072188" y="3929055"/>
            <a:ext cx="428634" cy="15716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1" name="直線矢印コネクタ 1340"/>
          <p:cNvCxnSpPr>
            <a:stCxn id="1329" idx="0"/>
            <a:endCxn id="1335" idx="4"/>
          </p:cNvCxnSpPr>
          <p:nvPr/>
        </p:nvCxnSpPr>
        <p:spPr>
          <a:xfrm rot="5400000" flipH="1" flipV="1">
            <a:off x="6286502" y="3714741"/>
            <a:ext cx="428634" cy="20002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2" name="直線矢印コネクタ 1341"/>
          <p:cNvCxnSpPr>
            <a:stCxn id="1329" idx="0"/>
            <a:endCxn id="1334" idx="4"/>
          </p:cNvCxnSpPr>
          <p:nvPr/>
        </p:nvCxnSpPr>
        <p:spPr>
          <a:xfrm rot="5400000" flipH="1" flipV="1">
            <a:off x="6179345" y="3821898"/>
            <a:ext cx="428634" cy="17859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3" name="直線矢印コネクタ 1342"/>
          <p:cNvCxnSpPr>
            <a:stCxn id="1329" idx="0"/>
            <a:endCxn id="1337" idx="4"/>
          </p:cNvCxnSpPr>
          <p:nvPr/>
        </p:nvCxnSpPr>
        <p:spPr>
          <a:xfrm rot="5400000" flipH="1" flipV="1">
            <a:off x="6500816" y="3500427"/>
            <a:ext cx="428634" cy="24289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4" name="直線矢印コネクタ 1343"/>
          <p:cNvCxnSpPr>
            <a:stCxn id="1329" idx="0"/>
            <a:endCxn id="1336" idx="4"/>
          </p:cNvCxnSpPr>
          <p:nvPr/>
        </p:nvCxnSpPr>
        <p:spPr>
          <a:xfrm rot="5400000" flipH="1" flipV="1">
            <a:off x="6393659" y="3607584"/>
            <a:ext cx="428634" cy="22145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5" name="直線矢印コネクタ 1344"/>
          <p:cNvCxnSpPr>
            <a:stCxn id="1329" idx="0"/>
            <a:endCxn id="1338" idx="4"/>
          </p:cNvCxnSpPr>
          <p:nvPr/>
        </p:nvCxnSpPr>
        <p:spPr>
          <a:xfrm rot="5400000" flipH="1" flipV="1">
            <a:off x="6607973" y="3393270"/>
            <a:ext cx="428634" cy="26432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6" name="直線矢印コネクタ 1345"/>
          <p:cNvCxnSpPr>
            <a:stCxn id="1329" idx="0"/>
            <a:endCxn id="1325" idx="4"/>
          </p:cNvCxnSpPr>
          <p:nvPr/>
        </p:nvCxnSpPr>
        <p:spPr>
          <a:xfrm rot="5400000" flipH="1" flipV="1">
            <a:off x="5322089" y="4679154"/>
            <a:ext cx="428634" cy="71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7" name="直線矢印コネクタ 1346"/>
          <p:cNvCxnSpPr>
            <a:stCxn id="1329" idx="0"/>
            <a:endCxn id="1324" idx="4"/>
          </p:cNvCxnSpPr>
          <p:nvPr/>
        </p:nvCxnSpPr>
        <p:spPr>
          <a:xfrm rot="16200000" flipV="1">
            <a:off x="5214932" y="4643451"/>
            <a:ext cx="428634" cy="1428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8" name="直線矢印コネクタ 1347"/>
          <p:cNvCxnSpPr>
            <a:stCxn id="1329" idx="0"/>
            <a:endCxn id="1327" idx="4"/>
          </p:cNvCxnSpPr>
          <p:nvPr/>
        </p:nvCxnSpPr>
        <p:spPr>
          <a:xfrm rot="5400000" flipH="1" flipV="1">
            <a:off x="5536403" y="4464840"/>
            <a:ext cx="428634" cy="5000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9" name="直線矢印コネクタ 1348"/>
          <p:cNvCxnSpPr>
            <a:stCxn id="1329" idx="0"/>
            <a:endCxn id="1326" idx="4"/>
          </p:cNvCxnSpPr>
          <p:nvPr/>
        </p:nvCxnSpPr>
        <p:spPr>
          <a:xfrm rot="5400000" flipH="1" flipV="1">
            <a:off x="5429246" y="4571997"/>
            <a:ext cx="428634" cy="285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0" name="直線矢印コネクタ 1349"/>
          <p:cNvCxnSpPr>
            <a:stCxn id="1329" idx="0"/>
            <a:endCxn id="1330" idx="4"/>
          </p:cNvCxnSpPr>
          <p:nvPr/>
        </p:nvCxnSpPr>
        <p:spPr>
          <a:xfrm rot="5400000" flipH="1" flipV="1">
            <a:off x="5750717" y="4250526"/>
            <a:ext cx="428634" cy="92871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1" name="直線矢印コネクタ 1350"/>
          <p:cNvCxnSpPr>
            <a:stCxn id="1329" idx="0"/>
            <a:endCxn id="1328" idx="4"/>
          </p:cNvCxnSpPr>
          <p:nvPr/>
        </p:nvCxnSpPr>
        <p:spPr>
          <a:xfrm rot="5400000" flipH="1" flipV="1">
            <a:off x="5643560" y="4357683"/>
            <a:ext cx="428634" cy="7143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2" name="直線矢印コネクタ 1351"/>
          <p:cNvCxnSpPr>
            <a:stCxn id="1329" idx="0"/>
            <a:endCxn id="1331" idx="4"/>
          </p:cNvCxnSpPr>
          <p:nvPr/>
        </p:nvCxnSpPr>
        <p:spPr>
          <a:xfrm rot="5400000" flipH="1" flipV="1">
            <a:off x="5857874" y="4143369"/>
            <a:ext cx="428634" cy="11430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3" name="円/楕円 1352"/>
          <p:cNvSpPr/>
          <p:nvPr/>
        </p:nvSpPr>
        <p:spPr>
          <a:xfrm>
            <a:off x="5357819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354" name="円/楕円 1353"/>
          <p:cNvSpPr/>
          <p:nvPr/>
        </p:nvSpPr>
        <p:spPr>
          <a:xfrm>
            <a:off x="5429257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355" name="円/楕円 1354"/>
          <p:cNvSpPr/>
          <p:nvPr/>
        </p:nvSpPr>
        <p:spPr>
          <a:xfrm>
            <a:off x="5500695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356" name="円/楕円 1355"/>
          <p:cNvSpPr/>
          <p:nvPr/>
        </p:nvSpPr>
        <p:spPr>
          <a:xfrm>
            <a:off x="5572133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357" name="円/楕円 1356"/>
          <p:cNvSpPr/>
          <p:nvPr/>
        </p:nvSpPr>
        <p:spPr>
          <a:xfrm>
            <a:off x="5643571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358" name="円/楕円 1357"/>
          <p:cNvSpPr/>
          <p:nvPr/>
        </p:nvSpPr>
        <p:spPr>
          <a:xfrm>
            <a:off x="5715009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1359" name="円/楕円 1358"/>
          <p:cNvSpPr/>
          <p:nvPr/>
        </p:nvSpPr>
        <p:spPr>
          <a:xfrm>
            <a:off x="5786447" y="4929223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cxnSp>
        <p:nvCxnSpPr>
          <p:cNvPr id="1360" name="直線矢印コネクタ 1359"/>
          <p:cNvCxnSpPr>
            <a:stCxn id="1353" idx="0"/>
            <a:endCxn id="1332" idx="4"/>
          </p:cNvCxnSpPr>
          <p:nvPr/>
        </p:nvCxnSpPr>
        <p:spPr>
          <a:xfrm rot="5400000" flipH="1" flipV="1">
            <a:off x="6000746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1" name="直線矢印コネクタ 1360"/>
          <p:cNvCxnSpPr>
            <a:stCxn id="1353" idx="0"/>
            <a:endCxn id="1333" idx="4"/>
          </p:cNvCxnSpPr>
          <p:nvPr/>
        </p:nvCxnSpPr>
        <p:spPr>
          <a:xfrm rot="5400000" flipH="1" flipV="1">
            <a:off x="6107903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" name="直線矢印コネクタ 1361"/>
          <p:cNvCxnSpPr>
            <a:stCxn id="1353" idx="0"/>
            <a:endCxn id="1335" idx="4"/>
          </p:cNvCxnSpPr>
          <p:nvPr/>
        </p:nvCxnSpPr>
        <p:spPr>
          <a:xfrm rot="5400000" flipH="1" flipV="1">
            <a:off x="6322217" y="3750481"/>
            <a:ext cx="428659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3" name="直線矢印コネクタ 1362"/>
          <p:cNvCxnSpPr>
            <a:stCxn id="1353" idx="0"/>
            <a:endCxn id="1334" idx="4"/>
          </p:cNvCxnSpPr>
          <p:nvPr/>
        </p:nvCxnSpPr>
        <p:spPr>
          <a:xfrm rot="5400000" flipH="1" flipV="1">
            <a:off x="6215060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4" name="直線矢印コネクタ 1363"/>
          <p:cNvCxnSpPr>
            <a:stCxn id="1353" idx="0"/>
            <a:endCxn id="1337" idx="4"/>
          </p:cNvCxnSpPr>
          <p:nvPr/>
        </p:nvCxnSpPr>
        <p:spPr>
          <a:xfrm rot="5400000" flipH="1" flipV="1">
            <a:off x="6536531" y="3536167"/>
            <a:ext cx="428659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5" name="直線矢印コネクタ 1364"/>
          <p:cNvCxnSpPr>
            <a:stCxn id="1353" idx="0"/>
            <a:endCxn id="1336" idx="4"/>
          </p:cNvCxnSpPr>
          <p:nvPr/>
        </p:nvCxnSpPr>
        <p:spPr>
          <a:xfrm rot="5400000" flipH="1" flipV="1">
            <a:off x="6429374" y="3643324"/>
            <a:ext cx="428659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6" name="直線矢印コネクタ 1365"/>
          <p:cNvCxnSpPr>
            <a:stCxn id="1354" idx="0"/>
            <a:endCxn id="1332" idx="4"/>
          </p:cNvCxnSpPr>
          <p:nvPr/>
        </p:nvCxnSpPr>
        <p:spPr>
          <a:xfrm rot="5400000" flipH="1" flipV="1">
            <a:off x="6036465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7" name="直線矢印コネクタ 1366"/>
          <p:cNvCxnSpPr>
            <a:stCxn id="1354" idx="0"/>
            <a:endCxn id="1333" idx="4"/>
          </p:cNvCxnSpPr>
          <p:nvPr/>
        </p:nvCxnSpPr>
        <p:spPr>
          <a:xfrm rot="5400000" flipH="1" flipV="1">
            <a:off x="6143622" y="4000514"/>
            <a:ext cx="428659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8" name="直線矢印コネクタ 1367"/>
          <p:cNvCxnSpPr>
            <a:stCxn id="1354" idx="0"/>
            <a:endCxn id="1335" idx="4"/>
          </p:cNvCxnSpPr>
          <p:nvPr/>
        </p:nvCxnSpPr>
        <p:spPr>
          <a:xfrm rot="5400000" flipH="1" flipV="1">
            <a:off x="6357936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9" name="直線矢印コネクタ 1368"/>
          <p:cNvCxnSpPr>
            <a:stCxn id="1354" idx="0"/>
            <a:endCxn id="1334" idx="4"/>
          </p:cNvCxnSpPr>
          <p:nvPr/>
        </p:nvCxnSpPr>
        <p:spPr>
          <a:xfrm rot="5400000" flipH="1" flipV="1">
            <a:off x="6250779" y="3893357"/>
            <a:ext cx="428659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0" name="直線矢印コネクタ 1369"/>
          <p:cNvCxnSpPr>
            <a:stCxn id="1354" idx="0"/>
            <a:endCxn id="1337" idx="4"/>
          </p:cNvCxnSpPr>
          <p:nvPr/>
        </p:nvCxnSpPr>
        <p:spPr>
          <a:xfrm rot="5400000" flipH="1" flipV="1">
            <a:off x="6572250" y="3571886"/>
            <a:ext cx="428659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1" name="直線矢印コネクタ 1370"/>
          <p:cNvCxnSpPr>
            <a:stCxn id="1354" idx="0"/>
            <a:endCxn id="1336" idx="4"/>
          </p:cNvCxnSpPr>
          <p:nvPr/>
        </p:nvCxnSpPr>
        <p:spPr>
          <a:xfrm rot="5400000" flipH="1" flipV="1">
            <a:off x="6465093" y="3679043"/>
            <a:ext cx="428659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2" name="直線矢印コネクタ 1371"/>
          <p:cNvCxnSpPr>
            <a:stCxn id="1355" idx="0"/>
            <a:endCxn id="1332" idx="4"/>
          </p:cNvCxnSpPr>
          <p:nvPr/>
        </p:nvCxnSpPr>
        <p:spPr>
          <a:xfrm rot="5400000" flipH="1" flipV="1">
            <a:off x="6072184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3" name="直線矢印コネクタ 1372"/>
          <p:cNvCxnSpPr>
            <a:stCxn id="1355" idx="0"/>
            <a:endCxn id="1333" idx="4"/>
          </p:cNvCxnSpPr>
          <p:nvPr/>
        </p:nvCxnSpPr>
        <p:spPr>
          <a:xfrm rot="5400000" flipH="1" flipV="1">
            <a:off x="6179341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4" name="直線矢印コネクタ 1373"/>
          <p:cNvCxnSpPr>
            <a:stCxn id="1355" idx="0"/>
            <a:endCxn id="1335" idx="4"/>
          </p:cNvCxnSpPr>
          <p:nvPr/>
        </p:nvCxnSpPr>
        <p:spPr>
          <a:xfrm rot="5400000" flipH="1" flipV="1">
            <a:off x="6393655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5" name="直線矢印コネクタ 1374"/>
          <p:cNvCxnSpPr>
            <a:stCxn id="1355" idx="0"/>
            <a:endCxn id="1334" idx="4"/>
          </p:cNvCxnSpPr>
          <p:nvPr/>
        </p:nvCxnSpPr>
        <p:spPr>
          <a:xfrm rot="5400000" flipH="1" flipV="1">
            <a:off x="6286498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6" name="直線矢印コネクタ 1375"/>
          <p:cNvCxnSpPr>
            <a:stCxn id="1355" idx="0"/>
            <a:endCxn id="1337" idx="4"/>
          </p:cNvCxnSpPr>
          <p:nvPr/>
        </p:nvCxnSpPr>
        <p:spPr>
          <a:xfrm rot="5400000" flipH="1" flipV="1">
            <a:off x="6607969" y="3607605"/>
            <a:ext cx="428659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7" name="直線矢印コネクタ 1376"/>
          <p:cNvCxnSpPr>
            <a:stCxn id="1355" idx="0"/>
            <a:endCxn id="1336" idx="4"/>
          </p:cNvCxnSpPr>
          <p:nvPr/>
        </p:nvCxnSpPr>
        <p:spPr>
          <a:xfrm rot="5400000" flipH="1" flipV="1">
            <a:off x="6500812" y="3714762"/>
            <a:ext cx="428659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8" name="直線矢印コネクタ 1377"/>
          <p:cNvCxnSpPr>
            <a:stCxn id="1356" idx="0"/>
            <a:endCxn id="1332" idx="4"/>
          </p:cNvCxnSpPr>
          <p:nvPr/>
        </p:nvCxnSpPr>
        <p:spPr>
          <a:xfrm rot="5400000" flipH="1" flipV="1">
            <a:off x="6107903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9" name="直線矢印コネクタ 1378"/>
          <p:cNvCxnSpPr>
            <a:stCxn id="1356" idx="0"/>
            <a:endCxn id="1333" idx="4"/>
          </p:cNvCxnSpPr>
          <p:nvPr/>
        </p:nvCxnSpPr>
        <p:spPr>
          <a:xfrm rot="5400000" flipH="1" flipV="1">
            <a:off x="6215060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0" name="直線矢印コネクタ 1379"/>
          <p:cNvCxnSpPr>
            <a:stCxn id="1356" idx="0"/>
            <a:endCxn id="1335" idx="4"/>
          </p:cNvCxnSpPr>
          <p:nvPr/>
        </p:nvCxnSpPr>
        <p:spPr>
          <a:xfrm rot="5400000" flipH="1" flipV="1">
            <a:off x="6429374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1" name="直線矢印コネクタ 1380"/>
          <p:cNvCxnSpPr>
            <a:stCxn id="1356" idx="0"/>
            <a:endCxn id="1334" idx="4"/>
          </p:cNvCxnSpPr>
          <p:nvPr/>
        </p:nvCxnSpPr>
        <p:spPr>
          <a:xfrm rot="5400000" flipH="1" flipV="1">
            <a:off x="6322217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2" name="直線矢印コネクタ 1381"/>
          <p:cNvCxnSpPr>
            <a:stCxn id="1356" idx="0"/>
            <a:endCxn id="1337" idx="4"/>
          </p:cNvCxnSpPr>
          <p:nvPr/>
        </p:nvCxnSpPr>
        <p:spPr>
          <a:xfrm rot="5400000" flipH="1" flipV="1">
            <a:off x="6643688" y="3643324"/>
            <a:ext cx="428659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3" name="直線矢印コネクタ 1382"/>
          <p:cNvCxnSpPr>
            <a:stCxn id="1356" idx="0"/>
            <a:endCxn id="1336" idx="4"/>
          </p:cNvCxnSpPr>
          <p:nvPr/>
        </p:nvCxnSpPr>
        <p:spPr>
          <a:xfrm rot="5400000" flipH="1" flipV="1">
            <a:off x="6536531" y="3750481"/>
            <a:ext cx="428659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4" name="直線矢印コネクタ 1383"/>
          <p:cNvCxnSpPr>
            <a:stCxn id="1357" idx="0"/>
            <a:endCxn id="1332" idx="4"/>
          </p:cNvCxnSpPr>
          <p:nvPr/>
        </p:nvCxnSpPr>
        <p:spPr>
          <a:xfrm rot="5400000" flipH="1" flipV="1">
            <a:off x="6143622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5" name="直線矢印コネクタ 1384"/>
          <p:cNvCxnSpPr>
            <a:stCxn id="1357" idx="0"/>
            <a:endCxn id="1333" idx="4"/>
          </p:cNvCxnSpPr>
          <p:nvPr/>
        </p:nvCxnSpPr>
        <p:spPr>
          <a:xfrm rot="5400000" flipH="1" flipV="1">
            <a:off x="6250779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6" name="直線矢印コネクタ 1385"/>
          <p:cNvCxnSpPr>
            <a:stCxn id="1357" idx="0"/>
            <a:endCxn id="1335" idx="4"/>
          </p:cNvCxnSpPr>
          <p:nvPr/>
        </p:nvCxnSpPr>
        <p:spPr>
          <a:xfrm rot="5400000" flipH="1" flipV="1">
            <a:off x="6465093" y="3893357"/>
            <a:ext cx="428659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7" name="直線矢印コネクタ 1386"/>
          <p:cNvCxnSpPr>
            <a:stCxn id="1357" idx="0"/>
            <a:endCxn id="1334" idx="4"/>
          </p:cNvCxnSpPr>
          <p:nvPr/>
        </p:nvCxnSpPr>
        <p:spPr>
          <a:xfrm rot="5400000" flipH="1" flipV="1">
            <a:off x="6357936" y="4000514"/>
            <a:ext cx="428659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8" name="直線矢印コネクタ 1387"/>
          <p:cNvCxnSpPr>
            <a:stCxn id="1357" idx="0"/>
            <a:endCxn id="1337" idx="4"/>
          </p:cNvCxnSpPr>
          <p:nvPr/>
        </p:nvCxnSpPr>
        <p:spPr>
          <a:xfrm rot="5400000" flipH="1" flipV="1">
            <a:off x="6679407" y="3679043"/>
            <a:ext cx="428659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9" name="直線矢印コネクタ 1388"/>
          <p:cNvCxnSpPr>
            <a:stCxn id="1357" idx="0"/>
            <a:endCxn id="1336" idx="4"/>
          </p:cNvCxnSpPr>
          <p:nvPr/>
        </p:nvCxnSpPr>
        <p:spPr>
          <a:xfrm rot="5400000" flipH="1" flipV="1">
            <a:off x="6572250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0" name="直線矢印コネクタ 1389"/>
          <p:cNvCxnSpPr>
            <a:stCxn id="1358" idx="0"/>
            <a:endCxn id="1332" idx="4"/>
          </p:cNvCxnSpPr>
          <p:nvPr/>
        </p:nvCxnSpPr>
        <p:spPr>
          <a:xfrm rot="5400000" flipH="1" flipV="1">
            <a:off x="6179341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1" name="直線矢印コネクタ 1390"/>
          <p:cNvCxnSpPr>
            <a:stCxn id="1358" idx="0"/>
            <a:endCxn id="1333" idx="4"/>
          </p:cNvCxnSpPr>
          <p:nvPr/>
        </p:nvCxnSpPr>
        <p:spPr>
          <a:xfrm rot="5400000" flipH="1" flipV="1">
            <a:off x="6286498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2" name="直線矢印コネクタ 1391"/>
          <p:cNvCxnSpPr>
            <a:stCxn id="1358" idx="0"/>
            <a:endCxn id="1335" idx="4"/>
          </p:cNvCxnSpPr>
          <p:nvPr/>
        </p:nvCxnSpPr>
        <p:spPr>
          <a:xfrm rot="5400000" flipH="1" flipV="1">
            <a:off x="6500812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3" name="直線矢印コネクタ 1392"/>
          <p:cNvCxnSpPr>
            <a:stCxn id="1358" idx="0"/>
            <a:endCxn id="1334" idx="4"/>
          </p:cNvCxnSpPr>
          <p:nvPr/>
        </p:nvCxnSpPr>
        <p:spPr>
          <a:xfrm rot="5400000" flipH="1" flipV="1">
            <a:off x="6393655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4" name="直線矢印コネクタ 1393"/>
          <p:cNvCxnSpPr>
            <a:stCxn id="1358" idx="0"/>
            <a:endCxn id="1337" idx="4"/>
          </p:cNvCxnSpPr>
          <p:nvPr/>
        </p:nvCxnSpPr>
        <p:spPr>
          <a:xfrm rot="5400000" flipH="1" flipV="1">
            <a:off x="6715126" y="3714762"/>
            <a:ext cx="428659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5" name="直線矢印コネクタ 1394"/>
          <p:cNvCxnSpPr>
            <a:stCxn id="1358" idx="0"/>
            <a:endCxn id="1336" idx="4"/>
          </p:cNvCxnSpPr>
          <p:nvPr/>
        </p:nvCxnSpPr>
        <p:spPr>
          <a:xfrm rot="5400000" flipH="1" flipV="1">
            <a:off x="6607969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6" name="直線矢印コネクタ 1395"/>
          <p:cNvCxnSpPr>
            <a:stCxn id="1354" idx="0"/>
            <a:endCxn id="1338" idx="4"/>
          </p:cNvCxnSpPr>
          <p:nvPr/>
        </p:nvCxnSpPr>
        <p:spPr>
          <a:xfrm rot="5400000" flipH="1" flipV="1">
            <a:off x="6679407" y="3464729"/>
            <a:ext cx="428659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7" name="直線矢印コネクタ 1396"/>
          <p:cNvCxnSpPr>
            <a:stCxn id="1354" idx="0"/>
            <a:endCxn id="1338" idx="4"/>
          </p:cNvCxnSpPr>
          <p:nvPr/>
        </p:nvCxnSpPr>
        <p:spPr>
          <a:xfrm rot="5400000" flipH="1" flipV="1">
            <a:off x="6679407" y="3464729"/>
            <a:ext cx="428659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8" name="直線矢印コネクタ 1397"/>
          <p:cNvCxnSpPr>
            <a:stCxn id="1355" idx="0"/>
            <a:endCxn id="1338" idx="4"/>
          </p:cNvCxnSpPr>
          <p:nvPr/>
        </p:nvCxnSpPr>
        <p:spPr>
          <a:xfrm rot="5400000" flipH="1" flipV="1">
            <a:off x="6715126" y="3500448"/>
            <a:ext cx="428659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9" name="直線矢印コネクタ 1398"/>
          <p:cNvCxnSpPr>
            <a:stCxn id="1356" idx="0"/>
            <a:endCxn id="1338" idx="4"/>
          </p:cNvCxnSpPr>
          <p:nvPr/>
        </p:nvCxnSpPr>
        <p:spPr>
          <a:xfrm rot="5400000" flipH="1" flipV="1">
            <a:off x="6750845" y="3536167"/>
            <a:ext cx="428659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0" name="直線矢印コネクタ 1399"/>
          <p:cNvCxnSpPr>
            <a:stCxn id="1357" idx="0"/>
            <a:endCxn id="1338" idx="4"/>
          </p:cNvCxnSpPr>
          <p:nvPr/>
        </p:nvCxnSpPr>
        <p:spPr>
          <a:xfrm rot="5400000" flipH="1" flipV="1">
            <a:off x="6786564" y="3571886"/>
            <a:ext cx="428659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1" name="直線矢印コネクタ 1400"/>
          <p:cNvCxnSpPr>
            <a:stCxn id="1358" idx="0"/>
            <a:endCxn id="1338" idx="4"/>
          </p:cNvCxnSpPr>
          <p:nvPr/>
        </p:nvCxnSpPr>
        <p:spPr>
          <a:xfrm rot="5400000" flipH="1" flipV="1">
            <a:off x="6822283" y="3607605"/>
            <a:ext cx="428659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2" name="直線矢印コネクタ 1401"/>
          <p:cNvCxnSpPr>
            <a:stCxn id="1359" idx="0"/>
            <a:endCxn id="1332" idx="4"/>
          </p:cNvCxnSpPr>
          <p:nvPr/>
        </p:nvCxnSpPr>
        <p:spPr>
          <a:xfrm rot="5400000" flipH="1" flipV="1">
            <a:off x="6215060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3" name="直線矢印コネクタ 1402"/>
          <p:cNvCxnSpPr>
            <a:stCxn id="1359" idx="0"/>
            <a:endCxn id="1333" idx="4"/>
          </p:cNvCxnSpPr>
          <p:nvPr/>
        </p:nvCxnSpPr>
        <p:spPr>
          <a:xfrm rot="5400000" flipH="1" flipV="1">
            <a:off x="6322217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4" name="直線矢印コネクタ 1403"/>
          <p:cNvCxnSpPr>
            <a:stCxn id="1359" idx="0"/>
            <a:endCxn id="1335" idx="4"/>
          </p:cNvCxnSpPr>
          <p:nvPr/>
        </p:nvCxnSpPr>
        <p:spPr>
          <a:xfrm rot="5400000" flipH="1" flipV="1">
            <a:off x="6536531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5" name="直線矢印コネクタ 1404"/>
          <p:cNvCxnSpPr>
            <a:stCxn id="1359" idx="0"/>
            <a:endCxn id="1334" idx="4"/>
          </p:cNvCxnSpPr>
          <p:nvPr/>
        </p:nvCxnSpPr>
        <p:spPr>
          <a:xfrm rot="5400000" flipH="1" flipV="1">
            <a:off x="6429374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6" name="直線矢印コネクタ 1405"/>
          <p:cNvCxnSpPr>
            <a:stCxn id="1359" idx="0"/>
            <a:endCxn id="1337" idx="4"/>
          </p:cNvCxnSpPr>
          <p:nvPr/>
        </p:nvCxnSpPr>
        <p:spPr>
          <a:xfrm rot="5400000" flipH="1" flipV="1">
            <a:off x="6750845" y="3750481"/>
            <a:ext cx="428659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7" name="直線矢印コネクタ 1406"/>
          <p:cNvCxnSpPr>
            <a:stCxn id="1359" idx="0"/>
            <a:endCxn id="1336" idx="4"/>
          </p:cNvCxnSpPr>
          <p:nvPr/>
        </p:nvCxnSpPr>
        <p:spPr>
          <a:xfrm rot="5400000" flipH="1" flipV="1">
            <a:off x="6643688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8" name="直線矢印コネクタ 1407"/>
          <p:cNvCxnSpPr>
            <a:stCxn id="1356" idx="0"/>
            <a:endCxn id="1338" idx="4"/>
          </p:cNvCxnSpPr>
          <p:nvPr/>
        </p:nvCxnSpPr>
        <p:spPr>
          <a:xfrm rot="5400000" flipH="1" flipV="1">
            <a:off x="6750845" y="3536167"/>
            <a:ext cx="428659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9" name="直線矢印コネクタ 1408"/>
          <p:cNvCxnSpPr>
            <a:stCxn id="1359" idx="0"/>
            <a:endCxn id="1338" idx="4"/>
          </p:cNvCxnSpPr>
          <p:nvPr/>
        </p:nvCxnSpPr>
        <p:spPr>
          <a:xfrm rot="5400000" flipH="1" flipV="1">
            <a:off x="6858002" y="3643324"/>
            <a:ext cx="428659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0" name="直線矢印コネクタ 1409"/>
          <p:cNvCxnSpPr>
            <a:stCxn id="1353" idx="0"/>
            <a:endCxn id="1325" idx="4"/>
          </p:cNvCxnSpPr>
          <p:nvPr/>
        </p:nvCxnSpPr>
        <p:spPr>
          <a:xfrm rot="5400000" flipH="1" flipV="1">
            <a:off x="5357804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1" name="直線矢印コネクタ 1410"/>
          <p:cNvCxnSpPr>
            <a:stCxn id="1353" idx="0"/>
            <a:endCxn id="1324" idx="4"/>
          </p:cNvCxnSpPr>
          <p:nvPr/>
        </p:nvCxnSpPr>
        <p:spPr>
          <a:xfrm rot="16200000" flipV="1">
            <a:off x="5250647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2" name="直線矢印コネクタ 1411"/>
          <p:cNvCxnSpPr>
            <a:stCxn id="1353" idx="0"/>
            <a:endCxn id="1327" idx="4"/>
          </p:cNvCxnSpPr>
          <p:nvPr/>
        </p:nvCxnSpPr>
        <p:spPr>
          <a:xfrm rot="5400000" flipH="1" flipV="1">
            <a:off x="5572118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3" name="直線矢印コネクタ 1412"/>
          <p:cNvCxnSpPr>
            <a:stCxn id="1353" idx="0"/>
            <a:endCxn id="1326" idx="4"/>
          </p:cNvCxnSpPr>
          <p:nvPr/>
        </p:nvCxnSpPr>
        <p:spPr>
          <a:xfrm rot="5400000" flipH="1" flipV="1">
            <a:off x="5464961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4" name="直線矢印コネクタ 1413"/>
          <p:cNvCxnSpPr>
            <a:stCxn id="1353" idx="0"/>
            <a:endCxn id="1330" idx="4"/>
          </p:cNvCxnSpPr>
          <p:nvPr/>
        </p:nvCxnSpPr>
        <p:spPr>
          <a:xfrm rot="5400000" flipH="1" flipV="1">
            <a:off x="5786432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5" name="直線矢印コネクタ 1414"/>
          <p:cNvCxnSpPr>
            <a:stCxn id="1353" idx="0"/>
            <a:endCxn id="1328" idx="4"/>
          </p:cNvCxnSpPr>
          <p:nvPr/>
        </p:nvCxnSpPr>
        <p:spPr>
          <a:xfrm rot="5400000" flipH="1" flipV="1">
            <a:off x="5679275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6" name="直線矢印コネクタ 1415"/>
          <p:cNvCxnSpPr>
            <a:stCxn id="1354" idx="0"/>
            <a:endCxn id="1325" idx="4"/>
          </p:cNvCxnSpPr>
          <p:nvPr/>
        </p:nvCxnSpPr>
        <p:spPr>
          <a:xfrm rot="16200000" flipV="1">
            <a:off x="5393523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7" name="直線矢印コネクタ 1416"/>
          <p:cNvCxnSpPr>
            <a:stCxn id="1354" idx="0"/>
            <a:endCxn id="1324" idx="4"/>
          </p:cNvCxnSpPr>
          <p:nvPr/>
        </p:nvCxnSpPr>
        <p:spPr>
          <a:xfrm rot="16200000" flipV="1">
            <a:off x="5286366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8" name="直線矢印コネクタ 1417"/>
          <p:cNvCxnSpPr>
            <a:stCxn id="1354" idx="0"/>
            <a:endCxn id="1327" idx="4"/>
          </p:cNvCxnSpPr>
          <p:nvPr/>
        </p:nvCxnSpPr>
        <p:spPr>
          <a:xfrm rot="5400000" flipH="1" flipV="1">
            <a:off x="5607837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9" name="直線矢印コネクタ 1418"/>
          <p:cNvCxnSpPr>
            <a:stCxn id="1354" idx="0"/>
            <a:endCxn id="1326" idx="4"/>
          </p:cNvCxnSpPr>
          <p:nvPr/>
        </p:nvCxnSpPr>
        <p:spPr>
          <a:xfrm rot="5400000" flipH="1" flipV="1">
            <a:off x="5500680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0" name="直線矢印コネクタ 1419"/>
          <p:cNvCxnSpPr>
            <a:stCxn id="1354" idx="0"/>
            <a:endCxn id="1330" idx="4"/>
          </p:cNvCxnSpPr>
          <p:nvPr/>
        </p:nvCxnSpPr>
        <p:spPr>
          <a:xfrm rot="5400000" flipH="1" flipV="1">
            <a:off x="5822151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1" name="直線矢印コネクタ 1420"/>
          <p:cNvCxnSpPr>
            <a:stCxn id="1354" idx="0"/>
            <a:endCxn id="1328" idx="4"/>
          </p:cNvCxnSpPr>
          <p:nvPr/>
        </p:nvCxnSpPr>
        <p:spPr>
          <a:xfrm rot="5400000" flipH="1" flipV="1">
            <a:off x="5714994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2" name="直線矢印コネクタ 1421"/>
          <p:cNvCxnSpPr>
            <a:stCxn id="1355" idx="0"/>
            <a:endCxn id="1325" idx="4"/>
          </p:cNvCxnSpPr>
          <p:nvPr/>
        </p:nvCxnSpPr>
        <p:spPr>
          <a:xfrm rot="16200000" flipV="1">
            <a:off x="5429242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3" name="直線矢印コネクタ 1422"/>
          <p:cNvCxnSpPr>
            <a:stCxn id="1355" idx="0"/>
            <a:endCxn id="1324" idx="4"/>
          </p:cNvCxnSpPr>
          <p:nvPr/>
        </p:nvCxnSpPr>
        <p:spPr>
          <a:xfrm rot="16200000" flipV="1">
            <a:off x="5322085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4" name="直線矢印コネクタ 1423"/>
          <p:cNvCxnSpPr>
            <a:stCxn id="1355" idx="0"/>
            <a:endCxn id="1327" idx="4"/>
          </p:cNvCxnSpPr>
          <p:nvPr/>
        </p:nvCxnSpPr>
        <p:spPr>
          <a:xfrm rot="5400000" flipH="1" flipV="1">
            <a:off x="5643556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5" name="直線矢印コネクタ 1424"/>
          <p:cNvCxnSpPr>
            <a:stCxn id="1355" idx="0"/>
            <a:endCxn id="1326" idx="4"/>
          </p:cNvCxnSpPr>
          <p:nvPr/>
        </p:nvCxnSpPr>
        <p:spPr>
          <a:xfrm rot="5400000" flipH="1" flipV="1">
            <a:off x="5536399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6" name="直線矢印コネクタ 1425"/>
          <p:cNvCxnSpPr>
            <a:stCxn id="1355" idx="0"/>
            <a:endCxn id="1330" idx="4"/>
          </p:cNvCxnSpPr>
          <p:nvPr/>
        </p:nvCxnSpPr>
        <p:spPr>
          <a:xfrm rot="5400000" flipH="1" flipV="1">
            <a:off x="5857870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7" name="直線矢印コネクタ 1426"/>
          <p:cNvCxnSpPr>
            <a:stCxn id="1355" idx="0"/>
            <a:endCxn id="1328" idx="4"/>
          </p:cNvCxnSpPr>
          <p:nvPr/>
        </p:nvCxnSpPr>
        <p:spPr>
          <a:xfrm rot="5400000" flipH="1" flipV="1">
            <a:off x="5750713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8" name="直線矢印コネクタ 1427"/>
          <p:cNvCxnSpPr>
            <a:stCxn id="1356" idx="0"/>
            <a:endCxn id="1325" idx="4"/>
          </p:cNvCxnSpPr>
          <p:nvPr/>
        </p:nvCxnSpPr>
        <p:spPr>
          <a:xfrm rot="16200000" flipV="1">
            <a:off x="5464961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9" name="直線矢印コネクタ 1428"/>
          <p:cNvCxnSpPr>
            <a:stCxn id="1356" idx="0"/>
            <a:endCxn id="1324" idx="4"/>
          </p:cNvCxnSpPr>
          <p:nvPr/>
        </p:nvCxnSpPr>
        <p:spPr>
          <a:xfrm rot="16200000" flipV="1">
            <a:off x="5357804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0" name="直線矢印コネクタ 1429"/>
          <p:cNvCxnSpPr>
            <a:stCxn id="1356" idx="0"/>
            <a:endCxn id="1327" idx="4"/>
          </p:cNvCxnSpPr>
          <p:nvPr/>
        </p:nvCxnSpPr>
        <p:spPr>
          <a:xfrm rot="5400000" flipH="1" flipV="1">
            <a:off x="5679275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1" name="直線矢印コネクタ 1430"/>
          <p:cNvCxnSpPr>
            <a:stCxn id="1356" idx="0"/>
            <a:endCxn id="1326" idx="4"/>
          </p:cNvCxnSpPr>
          <p:nvPr/>
        </p:nvCxnSpPr>
        <p:spPr>
          <a:xfrm rot="5400000" flipH="1" flipV="1">
            <a:off x="5572118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2" name="直線矢印コネクタ 1431"/>
          <p:cNvCxnSpPr>
            <a:stCxn id="1356" idx="0"/>
            <a:endCxn id="1330" idx="4"/>
          </p:cNvCxnSpPr>
          <p:nvPr/>
        </p:nvCxnSpPr>
        <p:spPr>
          <a:xfrm rot="5400000" flipH="1" flipV="1">
            <a:off x="5893589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3" name="直線矢印コネクタ 1432"/>
          <p:cNvCxnSpPr>
            <a:stCxn id="1356" idx="0"/>
            <a:endCxn id="1328" idx="4"/>
          </p:cNvCxnSpPr>
          <p:nvPr/>
        </p:nvCxnSpPr>
        <p:spPr>
          <a:xfrm rot="5400000" flipH="1" flipV="1">
            <a:off x="5786432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" name="直線矢印コネクタ 1433"/>
          <p:cNvCxnSpPr>
            <a:stCxn id="1357" idx="0"/>
            <a:endCxn id="1325" idx="4"/>
          </p:cNvCxnSpPr>
          <p:nvPr/>
        </p:nvCxnSpPr>
        <p:spPr>
          <a:xfrm rot="16200000" flipV="1">
            <a:off x="5500680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" name="直線矢印コネクタ 1434"/>
          <p:cNvCxnSpPr>
            <a:stCxn id="1357" idx="0"/>
            <a:endCxn id="1324" idx="4"/>
          </p:cNvCxnSpPr>
          <p:nvPr/>
        </p:nvCxnSpPr>
        <p:spPr>
          <a:xfrm rot="16200000" flipV="1">
            <a:off x="5393523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6" name="直線矢印コネクタ 1435"/>
          <p:cNvCxnSpPr>
            <a:stCxn id="1357" idx="0"/>
            <a:endCxn id="1327" idx="4"/>
          </p:cNvCxnSpPr>
          <p:nvPr/>
        </p:nvCxnSpPr>
        <p:spPr>
          <a:xfrm rot="5400000" flipH="1" flipV="1">
            <a:off x="5714994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7" name="直線矢印コネクタ 1436"/>
          <p:cNvCxnSpPr>
            <a:stCxn id="1357" idx="0"/>
            <a:endCxn id="1326" idx="4"/>
          </p:cNvCxnSpPr>
          <p:nvPr/>
        </p:nvCxnSpPr>
        <p:spPr>
          <a:xfrm rot="16200000" flipV="1">
            <a:off x="5607837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8" name="直線矢印コネクタ 1437"/>
          <p:cNvCxnSpPr>
            <a:stCxn id="1357" idx="0"/>
            <a:endCxn id="1330" idx="4"/>
          </p:cNvCxnSpPr>
          <p:nvPr/>
        </p:nvCxnSpPr>
        <p:spPr>
          <a:xfrm rot="5400000" flipH="1" flipV="1">
            <a:off x="5929308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9" name="直線矢印コネクタ 1438"/>
          <p:cNvCxnSpPr>
            <a:stCxn id="1357" idx="0"/>
            <a:endCxn id="1328" idx="4"/>
          </p:cNvCxnSpPr>
          <p:nvPr/>
        </p:nvCxnSpPr>
        <p:spPr>
          <a:xfrm rot="5400000" flipH="1" flipV="1">
            <a:off x="5822151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0" name="直線矢印コネクタ 1439"/>
          <p:cNvCxnSpPr>
            <a:stCxn id="1358" idx="0"/>
            <a:endCxn id="1325" idx="4"/>
          </p:cNvCxnSpPr>
          <p:nvPr/>
        </p:nvCxnSpPr>
        <p:spPr>
          <a:xfrm rot="16200000" flipV="1">
            <a:off x="5536399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1" name="直線矢印コネクタ 1440"/>
          <p:cNvCxnSpPr>
            <a:stCxn id="1358" idx="0"/>
            <a:endCxn id="1324" idx="4"/>
          </p:cNvCxnSpPr>
          <p:nvPr/>
        </p:nvCxnSpPr>
        <p:spPr>
          <a:xfrm rot="16200000" flipV="1">
            <a:off x="5429242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2" name="直線矢印コネクタ 1441"/>
          <p:cNvCxnSpPr>
            <a:stCxn id="1358" idx="0"/>
            <a:endCxn id="1327" idx="4"/>
          </p:cNvCxnSpPr>
          <p:nvPr/>
        </p:nvCxnSpPr>
        <p:spPr>
          <a:xfrm rot="5400000" flipH="1" flipV="1">
            <a:off x="5750713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3" name="直線矢印コネクタ 1442"/>
          <p:cNvCxnSpPr>
            <a:stCxn id="1358" idx="0"/>
            <a:endCxn id="1326" idx="4"/>
          </p:cNvCxnSpPr>
          <p:nvPr/>
        </p:nvCxnSpPr>
        <p:spPr>
          <a:xfrm rot="16200000" flipV="1">
            <a:off x="5643556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4" name="直線矢印コネクタ 1443"/>
          <p:cNvCxnSpPr>
            <a:stCxn id="1358" idx="0"/>
            <a:endCxn id="1330" idx="4"/>
          </p:cNvCxnSpPr>
          <p:nvPr/>
        </p:nvCxnSpPr>
        <p:spPr>
          <a:xfrm rot="5400000" flipH="1" flipV="1">
            <a:off x="5965027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5" name="直線矢印コネクタ 1444"/>
          <p:cNvCxnSpPr>
            <a:stCxn id="1358" idx="0"/>
            <a:endCxn id="1328" idx="4"/>
          </p:cNvCxnSpPr>
          <p:nvPr/>
        </p:nvCxnSpPr>
        <p:spPr>
          <a:xfrm rot="5400000" flipH="1" flipV="1">
            <a:off x="5857870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6" name="直線矢印コネクタ 1445"/>
          <p:cNvCxnSpPr>
            <a:stCxn id="1354" idx="0"/>
            <a:endCxn id="1331" idx="4"/>
          </p:cNvCxnSpPr>
          <p:nvPr/>
        </p:nvCxnSpPr>
        <p:spPr>
          <a:xfrm rot="5400000" flipH="1" flipV="1">
            <a:off x="5929308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7" name="直線矢印コネクタ 1446"/>
          <p:cNvCxnSpPr>
            <a:stCxn id="1354" idx="0"/>
            <a:endCxn id="1331" idx="4"/>
          </p:cNvCxnSpPr>
          <p:nvPr/>
        </p:nvCxnSpPr>
        <p:spPr>
          <a:xfrm rot="5400000" flipH="1" flipV="1">
            <a:off x="5929308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8" name="直線矢印コネクタ 1447"/>
          <p:cNvCxnSpPr>
            <a:stCxn id="1355" idx="0"/>
            <a:endCxn id="1331" idx="4"/>
          </p:cNvCxnSpPr>
          <p:nvPr/>
        </p:nvCxnSpPr>
        <p:spPr>
          <a:xfrm rot="5400000" flipH="1" flipV="1">
            <a:off x="5965027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9" name="直線矢印コネクタ 1448"/>
          <p:cNvCxnSpPr>
            <a:stCxn id="1356" idx="0"/>
            <a:endCxn id="1331" idx="4"/>
          </p:cNvCxnSpPr>
          <p:nvPr/>
        </p:nvCxnSpPr>
        <p:spPr>
          <a:xfrm rot="5400000" flipH="1" flipV="1">
            <a:off x="6000746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0" name="直線矢印コネクタ 1449"/>
          <p:cNvCxnSpPr>
            <a:stCxn id="1357" idx="0"/>
            <a:endCxn id="1331" idx="4"/>
          </p:cNvCxnSpPr>
          <p:nvPr/>
        </p:nvCxnSpPr>
        <p:spPr>
          <a:xfrm rot="5400000" flipH="1" flipV="1">
            <a:off x="6036465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1" name="直線矢印コネクタ 1450"/>
          <p:cNvCxnSpPr>
            <a:stCxn id="1358" idx="0"/>
            <a:endCxn id="1331" idx="4"/>
          </p:cNvCxnSpPr>
          <p:nvPr/>
        </p:nvCxnSpPr>
        <p:spPr>
          <a:xfrm rot="5400000" flipH="1" flipV="1">
            <a:off x="6072184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2" name="直線矢印コネクタ 1451"/>
          <p:cNvCxnSpPr>
            <a:stCxn id="1359" idx="0"/>
            <a:endCxn id="1325" idx="4"/>
          </p:cNvCxnSpPr>
          <p:nvPr/>
        </p:nvCxnSpPr>
        <p:spPr>
          <a:xfrm rot="16200000" flipV="1">
            <a:off x="5572118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3" name="直線矢印コネクタ 1452"/>
          <p:cNvCxnSpPr>
            <a:stCxn id="1359" idx="0"/>
            <a:endCxn id="1324" idx="4"/>
          </p:cNvCxnSpPr>
          <p:nvPr/>
        </p:nvCxnSpPr>
        <p:spPr>
          <a:xfrm rot="16200000" flipV="1">
            <a:off x="5464961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4" name="直線矢印コネクタ 1453"/>
          <p:cNvCxnSpPr>
            <a:stCxn id="1359" idx="0"/>
            <a:endCxn id="1327" idx="4"/>
          </p:cNvCxnSpPr>
          <p:nvPr/>
        </p:nvCxnSpPr>
        <p:spPr>
          <a:xfrm rot="5400000" flipH="1" flipV="1">
            <a:off x="5786432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5" name="直線矢印コネクタ 1454"/>
          <p:cNvCxnSpPr>
            <a:stCxn id="1359" idx="0"/>
            <a:endCxn id="1326" idx="4"/>
          </p:cNvCxnSpPr>
          <p:nvPr/>
        </p:nvCxnSpPr>
        <p:spPr>
          <a:xfrm rot="16200000" flipV="1">
            <a:off x="5679275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6" name="直線矢印コネクタ 1455"/>
          <p:cNvCxnSpPr>
            <a:stCxn id="1359" idx="0"/>
            <a:endCxn id="1330" idx="4"/>
          </p:cNvCxnSpPr>
          <p:nvPr/>
        </p:nvCxnSpPr>
        <p:spPr>
          <a:xfrm rot="5400000" flipH="1" flipV="1">
            <a:off x="6000746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7" name="直線矢印コネクタ 1456"/>
          <p:cNvCxnSpPr>
            <a:stCxn id="1359" idx="0"/>
            <a:endCxn id="1328" idx="4"/>
          </p:cNvCxnSpPr>
          <p:nvPr/>
        </p:nvCxnSpPr>
        <p:spPr>
          <a:xfrm rot="5400000" flipH="1" flipV="1">
            <a:off x="5893589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8" name="直線矢印コネクタ 1457"/>
          <p:cNvCxnSpPr>
            <a:stCxn id="1356" idx="0"/>
            <a:endCxn id="1331" idx="4"/>
          </p:cNvCxnSpPr>
          <p:nvPr/>
        </p:nvCxnSpPr>
        <p:spPr>
          <a:xfrm rot="5400000" flipH="1" flipV="1">
            <a:off x="6000746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9" name="直線矢印コネクタ 1458"/>
          <p:cNvCxnSpPr>
            <a:stCxn id="1359" idx="0"/>
            <a:endCxn id="1331" idx="4"/>
          </p:cNvCxnSpPr>
          <p:nvPr/>
        </p:nvCxnSpPr>
        <p:spPr>
          <a:xfrm rot="5400000" flipH="1" flipV="1">
            <a:off x="6107903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0" name="円/楕円 1459"/>
          <p:cNvSpPr/>
          <p:nvPr/>
        </p:nvSpPr>
        <p:spPr>
          <a:xfrm>
            <a:off x="5857885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461" name="円/楕円 1460"/>
          <p:cNvSpPr/>
          <p:nvPr/>
        </p:nvSpPr>
        <p:spPr>
          <a:xfrm>
            <a:off x="5929323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462" name="円/楕円 1461"/>
          <p:cNvSpPr/>
          <p:nvPr/>
        </p:nvSpPr>
        <p:spPr>
          <a:xfrm>
            <a:off x="6000761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463" name="円/楕円 1462"/>
          <p:cNvSpPr/>
          <p:nvPr/>
        </p:nvSpPr>
        <p:spPr>
          <a:xfrm>
            <a:off x="6072199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464" name="円/楕円 1463"/>
          <p:cNvSpPr/>
          <p:nvPr/>
        </p:nvSpPr>
        <p:spPr>
          <a:xfrm>
            <a:off x="6143637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465" name="円/楕円 1464"/>
          <p:cNvSpPr/>
          <p:nvPr/>
        </p:nvSpPr>
        <p:spPr>
          <a:xfrm>
            <a:off x="6215075" y="4929223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baseline="30000" dirty="0"/>
          </a:p>
        </p:txBody>
      </p:sp>
      <p:cxnSp>
        <p:nvCxnSpPr>
          <p:cNvPr id="1466" name="直線矢印コネクタ 1465"/>
          <p:cNvCxnSpPr>
            <a:stCxn id="1460" idx="0"/>
            <a:endCxn id="1332" idx="4"/>
          </p:cNvCxnSpPr>
          <p:nvPr/>
        </p:nvCxnSpPr>
        <p:spPr>
          <a:xfrm rot="5400000" flipH="1" flipV="1">
            <a:off x="6250779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7" name="直線矢印コネクタ 1466"/>
          <p:cNvCxnSpPr>
            <a:stCxn id="1460" idx="0"/>
            <a:endCxn id="1333" idx="4"/>
          </p:cNvCxnSpPr>
          <p:nvPr/>
        </p:nvCxnSpPr>
        <p:spPr>
          <a:xfrm rot="5400000" flipH="1" flipV="1">
            <a:off x="6357936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8" name="直線矢印コネクタ 1467"/>
          <p:cNvCxnSpPr>
            <a:stCxn id="1460" idx="0"/>
            <a:endCxn id="1335" idx="4"/>
          </p:cNvCxnSpPr>
          <p:nvPr/>
        </p:nvCxnSpPr>
        <p:spPr>
          <a:xfrm rot="5400000" flipH="1" flipV="1">
            <a:off x="6572250" y="4000514"/>
            <a:ext cx="428659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9" name="直線矢印コネクタ 1468"/>
          <p:cNvCxnSpPr>
            <a:stCxn id="1460" idx="0"/>
            <a:endCxn id="1334" idx="4"/>
          </p:cNvCxnSpPr>
          <p:nvPr/>
        </p:nvCxnSpPr>
        <p:spPr>
          <a:xfrm rot="5400000" flipH="1" flipV="1">
            <a:off x="6465093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0" name="直線矢印コネクタ 1469"/>
          <p:cNvCxnSpPr>
            <a:stCxn id="1460" idx="0"/>
            <a:endCxn id="1337" idx="4"/>
          </p:cNvCxnSpPr>
          <p:nvPr/>
        </p:nvCxnSpPr>
        <p:spPr>
          <a:xfrm rot="5400000" flipH="1" flipV="1">
            <a:off x="6786564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1" name="直線矢印コネクタ 1470"/>
          <p:cNvCxnSpPr>
            <a:stCxn id="1460" idx="0"/>
            <a:endCxn id="1336" idx="4"/>
          </p:cNvCxnSpPr>
          <p:nvPr/>
        </p:nvCxnSpPr>
        <p:spPr>
          <a:xfrm rot="5400000" flipH="1" flipV="1">
            <a:off x="6679407" y="3893357"/>
            <a:ext cx="428659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2" name="直線矢印コネクタ 1471"/>
          <p:cNvCxnSpPr>
            <a:stCxn id="1461" idx="0"/>
            <a:endCxn id="1332" idx="4"/>
          </p:cNvCxnSpPr>
          <p:nvPr/>
        </p:nvCxnSpPr>
        <p:spPr>
          <a:xfrm rot="5400000" flipH="1" flipV="1">
            <a:off x="6286498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3" name="直線矢印コネクタ 1472"/>
          <p:cNvCxnSpPr>
            <a:stCxn id="1461" idx="0"/>
            <a:endCxn id="1333" idx="4"/>
          </p:cNvCxnSpPr>
          <p:nvPr/>
        </p:nvCxnSpPr>
        <p:spPr>
          <a:xfrm rot="5400000" flipH="1" flipV="1">
            <a:off x="6393655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4" name="直線矢印コネクタ 1473"/>
          <p:cNvCxnSpPr>
            <a:stCxn id="1461" idx="0"/>
            <a:endCxn id="1335" idx="4"/>
          </p:cNvCxnSpPr>
          <p:nvPr/>
        </p:nvCxnSpPr>
        <p:spPr>
          <a:xfrm rot="5400000" flipH="1" flipV="1">
            <a:off x="6607969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5" name="直線矢印コネクタ 1474"/>
          <p:cNvCxnSpPr>
            <a:stCxn id="1461" idx="0"/>
            <a:endCxn id="1334" idx="4"/>
          </p:cNvCxnSpPr>
          <p:nvPr/>
        </p:nvCxnSpPr>
        <p:spPr>
          <a:xfrm rot="5400000" flipH="1" flipV="1">
            <a:off x="6500812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6" name="直線矢印コネクタ 1475"/>
          <p:cNvCxnSpPr>
            <a:stCxn id="1461" idx="0"/>
            <a:endCxn id="1337" idx="4"/>
          </p:cNvCxnSpPr>
          <p:nvPr/>
        </p:nvCxnSpPr>
        <p:spPr>
          <a:xfrm rot="5400000" flipH="1" flipV="1">
            <a:off x="6822283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7" name="直線矢印コネクタ 1476"/>
          <p:cNvCxnSpPr>
            <a:stCxn id="1461" idx="0"/>
            <a:endCxn id="1336" idx="4"/>
          </p:cNvCxnSpPr>
          <p:nvPr/>
        </p:nvCxnSpPr>
        <p:spPr>
          <a:xfrm rot="5400000" flipH="1" flipV="1">
            <a:off x="6715126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8" name="直線矢印コネクタ 1477"/>
          <p:cNvCxnSpPr>
            <a:stCxn id="1462" idx="0"/>
            <a:endCxn id="1332" idx="4"/>
          </p:cNvCxnSpPr>
          <p:nvPr/>
        </p:nvCxnSpPr>
        <p:spPr>
          <a:xfrm rot="5400000" flipH="1" flipV="1">
            <a:off x="6322217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9" name="直線矢印コネクタ 1478"/>
          <p:cNvCxnSpPr>
            <a:stCxn id="1462" idx="0"/>
            <a:endCxn id="1333" idx="4"/>
          </p:cNvCxnSpPr>
          <p:nvPr/>
        </p:nvCxnSpPr>
        <p:spPr>
          <a:xfrm rot="5400000" flipH="1" flipV="1">
            <a:off x="6429374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0" name="直線矢印コネクタ 1479"/>
          <p:cNvCxnSpPr>
            <a:stCxn id="1462" idx="0"/>
            <a:endCxn id="1335" idx="4"/>
          </p:cNvCxnSpPr>
          <p:nvPr/>
        </p:nvCxnSpPr>
        <p:spPr>
          <a:xfrm rot="5400000" flipH="1" flipV="1">
            <a:off x="6643688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1" name="直線矢印コネクタ 1480"/>
          <p:cNvCxnSpPr>
            <a:stCxn id="1462" idx="0"/>
            <a:endCxn id="1334" idx="4"/>
          </p:cNvCxnSpPr>
          <p:nvPr/>
        </p:nvCxnSpPr>
        <p:spPr>
          <a:xfrm rot="5400000" flipH="1" flipV="1">
            <a:off x="6536531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2" name="直線矢印コネクタ 1481"/>
          <p:cNvCxnSpPr>
            <a:stCxn id="1462" idx="0"/>
            <a:endCxn id="1337" idx="4"/>
          </p:cNvCxnSpPr>
          <p:nvPr/>
        </p:nvCxnSpPr>
        <p:spPr>
          <a:xfrm rot="5400000" flipH="1" flipV="1">
            <a:off x="6858002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3" name="直線矢印コネクタ 1482"/>
          <p:cNvCxnSpPr>
            <a:stCxn id="1462" idx="0"/>
            <a:endCxn id="1336" idx="4"/>
          </p:cNvCxnSpPr>
          <p:nvPr/>
        </p:nvCxnSpPr>
        <p:spPr>
          <a:xfrm rot="5400000" flipH="1" flipV="1">
            <a:off x="6750845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4" name="直線矢印コネクタ 1483"/>
          <p:cNvCxnSpPr>
            <a:stCxn id="1463" idx="0"/>
            <a:endCxn id="1332" idx="4"/>
          </p:cNvCxnSpPr>
          <p:nvPr/>
        </p:nvCxnSpPr>
        <p:spPr>
          <a:xfrm rot="5400000" flipH="1" flipV="1">
            <a:off x="6357936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5" name="直線矢印コネクタ 1484"/>
          <p:cNvCxnSpPr>
            <a:stCxn id="1463" idx="0"/>
            <a:endCxn id="1333" idx="4"/>
          </p:cNvCxnSpPr>
          <p:nvPr/>
        </p:nvCxnSpPr>
        <p:spPr>
          <a:xfrm rot="5400000" flipH="1" flipV="1">
            <a:off x="6465093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6" name="直線矢印コネクタ 1485"/>
          <p:cNvCxnSpPr>
            <a:stCxn id="1463" idx="0"/>
            <a:endCxn id="1335" idx="4"/>
          </p:cNvCxnSpPr>
          <p:nvPr/>
        </p:nvCxnSpPr>
        <p:spPr>
          <a:xfrm rot="5400000" flipH="1" flipV="1">
            <a:off x="6679407" y="4107671"/>
            <a:ext cx="428659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7" name="直線矢印コネクタ 1486"/>
          <p:cNvCxnSpPr>
            <a:stCxn id="1463" idx="0"/>
            <a:endCxn id="1334" idx="4"/>
          </p:cNvCxnSpPr>
          <p:nvPr/>
        </p:nvCxnSpPr>
        <p:spPr>
          <a:xfrm rot="5400000" flipH="1" flipV="1">
            <a:off x="6572250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8" name="直線矢印コネクタ 1487"/>
          <p:cNvCxnSpPr>
            <a:stCxn id="1463" idx="0"/>
            <a:endCxn id="1337" idx="4"/>
          </p:cNvCxnSpPr>
          <p:nvPr/>
        </p:nvCxnSpPr>
        <p:spPr>
          <a:xfrm rot="5400000" flipH="1" flipV="1">
            <a:off x="6893721" y="3893357"/>
            <a:ext cx="428659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9" name="直線矢印コネクタ 1488"/>
          <p:cNvCxnSpPr>
            <a:stCxn id="1463" idx="0"/>
            <a:endCxn id="1336" idx="4"/>
          </p:cNvCxnSpPr>
          <p:nvPr/>
        </p:nvCxnSpPr>
        <p:spPr>
          <a:xfrm rot="5400000" flipH="1" flipV="1">
            <a:off x="6786564" y="4000514"/>
            <a:ext cx="428659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0" name="直線矢印コネクタ 1489"/>
          <p:cNvCxnSpPr>
            <a:stCxn id="1464" idx="0"/>
            <a:endCxn id="1332" idx="4"/>
          </p:cNvCxnSpPr>
          <p:nvPr/>
        </p:nvCxnSpPr>
        <p:spPr>
          <a:xfrm rot="5400000" flipH="1" flipV="1">
            <a:off x="6393655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1" name="直線矢印コネクタ 1490"/>
          <p:cNvCxnSpPr>
            <a:stCxn id="1464" idx="0"/>
            <a:endCxn id="1333" idx="4"/>
          </p:cNvCxnSpPr>
          <p:nvPr/>
        </p:nvCxnSpPr>
        <p:spPr>
          <a:xfrm rot="5400000" flipH="1" flipV="1">
            <a:off x="6500812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2" name="直線矢印コネクタ 1491"/>
          <p:cNvCxnSpPr>
            <a:stCxn id="1464" idx="0"/>
            <a:endCxn id="1335" idx="4"/>
          </p:cNvCxnSpPr>
          <p:nvPr/>
        </p:nvCxnSpPr>
        <p:spPr>
          <a:xfrm rot="5400000" flipH="1" flipV="1">
            <a:off x="6715126" y="4143390"/>
            <a:ext cx="428659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3" name="直線矢印コネクタ 1492"/>
          <p:cNvCxnSpPr>
            <a:stCxn id="1464" idx="0"/>
            <a:endCxn id="1334" idx="4"/>
          </p:cNvCxnSpPr>
          <p:nvPr/>
        </p:nvCxnSpPr>
        <p:spPr>
          <a:xfrm rot="5400000" flipH="1" flipV="1">
            <a:off x="6607969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4" name="直線矢印コネクタ 1493"/>
          <p:cNvCxnSpPr>
            <a:stCxn id="1464" idx="0"/>
            <a:endCxn id="1337" idx="4"/>
          </p:cNvCxnSpPr>
          <p:nvPr/>
        </p:nvCxnSpPr>
        <p:spPr>
          <a:xfrm rot="5400000" flipH="1" flipV="1">
            <a:off x="6929440" y="3929076"/>
            <a:ext cx="428659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5" name="直線矢印コネクタ 1494"/>
          <p:cNvCxnSpPr>
            <a:stCxn id="1464" idx="0"/>
            <a:endCxn id="1336" idx="4"/>
          </p:cNvCxnSpPr>
          <p:nvPr/>
        </p:nvCxnSpPr>
        <p:spPr>
          <a:xfrm rot="5400000" flipH="1" flipV="1">
            <a:off x="6822283" y="4036233"/>
            <a:ext cx="428659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6" name="直線矢印コネクタ 1495"/>
          <p:cNvCxnSpPr>
            <a:stCxn id="1465" idx="0"/>
            <a:endCxn id="1332" idx="4"/>
          </p:cNvCxnSpPr>
          <p:nvPr/>
        </p:nvCxnSpPr>
        <p:spPr>
          <a:xfrm rot="5400000" flipH="1" flipV="1">
            <a:off x="6429374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7" name="直線矢印コネクタ 1496"/>
          <p:cNvCxnSpPr>
            <a:stCxn id="1465" idx="0"/>
            <a:endCxn id="1333" idx="4"/>
          </p:cNvCxnSpPr>
          <p:nvPr/>
        </p:nvCxnSpPr>
        <p:spPr>
          <a:xfrm rot="5400000" flipH="1" flipV="1">
            <a:off x="6536531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8" name="直線矢印コネクタ 1497"/>
          <p:cNvCxnSpPr>
            <a:stCxn id="1465" idx="0"/>
            <a:endCxn id="1335" idx="4"/>
          </p:cNvCxnSpPr>
          <p:nvPr/>
        </p:nvCxnSpPr>
        <p:spPr>
          <a:xfrm rot="5400000" flipH="1" flipV="1">
            <a:off x="6750845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9" name="直線矢印コネクタ 1498"/>
          <p:cNvCxnSpPr>
            <a:stCxn id="1465" idx="0"/>
            <a:endCxn id="1334" idx="4"/>
          </p:cNvCxnSpPr>
          <p:nvPr/>
        </p:nvCxnSpPr>
        <p:spPr>
          <a:xfrm rot="5400000" flipH="1" flipV="1">
            <a:off x="6643688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0" name="直線矢印コネクタ 1499"/>
          <p:cNvCxnSpPr>
            <a:stCxn id="1465" idx="0"/>
            <a:endCxn id="1337" idx="4"/>
          </p:cNvCxnSpPr>
          <p:nvPr/>
        </p:nvCxnSpPr>
        <p:spPr>
          <a:xfrm rot="5400000" flipH="1" flipV="1">
            <a:off x="6965159" y="3964795"/>
            <a:ext cx="428659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1" name="直線矢印コネクタ 1500"/>
          <p:cNvCxnSpPr>
            <a:stCxn id="1465" idx="0"/>
            <a:endCxn id="1336" idx="4"/>
          </p:cNvCxnSpPr>
          <p:nvPr/>
        </p:nvCxnSpPr>
        <p:spPr>
          <a:xfrm rot="5400000" flipH="1" flipV="1">
            <a:off x="6858002" y="4071952"/>
            <a:ext cx="428659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2" name="直線矢印コネクタ 1501"/>
          <p:cNvCxnSpPr>
            <a:stCxn id="1461" idx="0"/>
            <a:endCxn id="1338" idx="4"/>
          </p:cNvCxnSpPr>
          <p:nvPr/>
        </p:nvCxnSpPr>
        <p:spPr>
          <a:xfrm rot="5400000" flipH="1" flipV="1">
            <a:off x="6929440" y="3714762"/>
            <a:ext cx="428659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3" name="直線矢印コネクタ 1502"/>
          <p:cNvCxnSpPr>
            <a:stCxn id="1461" idx="0"/>
            <a:endCxn id="1338" idx="4"/>
          </p:cNvCxnSpPr>
          <p:nvPr/>
        </p:nvCxnSpPr>
        <p:spPr>
          <a:xfrm rot="5400000" flipH="1" flipV="1">
            <a:off x="6929440" y="3714762"/>
            <a:ext cx="428659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4" name="直線矢印コネクタ 1503"/>
          <p:cNvCxnSpPr>
            <a:stCxn id="1462" idx="0"/>
            <a:endCxn id="1338" idx="4"/>
          </p:cNvCxnSpPr>
          <p:nvPr/>
        </p:nvCxnSpPr>
        <p:spPr>
          <a:xfrm rot="5400000" flipH="1" flipV="1">
            <a:off x="6965159" y="3750481"/>
            <a:ext cx="428659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5" name="直線矢印コネクタ 1504"/>
          <p:cNvCxnSpPr>
            <a:stCxn id="1463" idx="0"/>
            <a:endCxn id="1338" idx="4"/>
          </p:cNvCxnSpPr>
          <p:nvPr/>
        </p:nvCxnSpPr>
        <p:spPr>
          <a:xfrm rot="5400000" flipH="1" flipV="1">
            <a:off x="7000878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6" name="直線矢印コネクタ 1505"/>
          <p:cNvCxnSpPr>
            <a:stCxn id="1464" idx="0"/>
            <a:endCxn id="1338" idx="4"/>
          </p:cNvCxnSpPr>
          <p:nvPr/>
        </p:nvCxnSpPr>
        <p:spPr>
          <a:xfrm rot="5400000" flipH="1" flipV="1">
            <a:off x="7036597" y="3821919"/>
            <a:ext cx="428659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7" name="直線矢印コネクタ 1506"/>
          <p:cNvCxnSpPr>
            <a:stCxn id="1465" idx="0"/>
            <a:endCxn id="1338" idx="4"/>
          </p:cNvCxnSpPr>
          <p:nvPr/>
        </p:nvCxnSpPr>
        <p:spPr>
          <a:xfrm rot="5400000" flipH="1" flipV="1">
            <a:off x="7072316" y="3857638"/>
            <a:ext cx="428659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8" name="直線矢印コネクタ 1507"/>
          <p:cNvCxnSpPr>
            <a:stCxn id="1463" idx="0"/>
            <a:endCxn id="1338" idx="4"/>
          </p:cNvCxnSpPr>
          <p:nvPr/>
        </p:nvCxnSpPr>
        <p:spPr>
          <a:xfrm rot="5400000" flipH="1" flipV="1">
            <a:off x="7000878" y="3786200"/>
            <a:ext cx="428659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9" name="直線矢印コネクタ 1508"/>
          <p:cNvCxnSpPr>
            <a:stCxn id="1460" idx="0"/>
            <a:endCxn id="1325" idx="4"/>
          </p:cNvCxnSpPr>
          <p:nvPr/>
        </p:nvCxnSpPr>
        <p:spPr>
          <a:xfrm rot="16200000" flipV="1">
            <a:off x="5607837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0" name="直線矢印コネクタ 1509"/>
          <p:cNvCxnSpPr>
            <a:stCxn id="1460" idx="0"/>
            <a:endCxn id="1324" idx="4"/>
          </p:cNvCxnSpPr>
          <p:nvPr/>
        </p:nvCxnSpPr>
        <p:spPr>
          <a:xfrm rot="16200000" flipV="1">
            <a:off x="5500680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1" name="直線矢印コネクタ 1510"/>
          <p:cNvCxnSpPr>
            <a:stCxn id="1460" idx="0"/>
            <a:endCxn id="1327" idx="4"/>
          </p:cNvCxnSpPr>
          <p:nvPr/>
        </p:nvCxnSpPr>
        <p:spPr>
          <a:xfrm rot="16200000" flipV="1">
            <a:off x="5822151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2" name="直線矢印コネクタ 1511"/>
          <p:cNvCxnSpPr>
            <a:stCxn id="1460" idx="0"/>
            <a:endCxn id="1326" idx="4"/>
          </p:cNvCxnSpPr>
          <p:nvPr/>
        </p:nvCxnSpPr>
        <p:spPr>
          <a:xfrm rot="16200000" flipV="1">
            <a:off x="5714994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3" name="直線矢印コネクタ 1512"/>
          <p:cNvCxnSpPr>
            <a:stCxn id="1460" idx="0"/>
            <a:endCxn id="1330" idx="4"/>
          </p:cNvCxnSpPr>
          <p:nvPr/>
        </p:nvCxnSpPr>
        <p:spPr>
          <a:xfrm rot="5400000" flipH="1" flipV="1">
            <a:off x="6036465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4" name="直線矢印コネクタ 1513"/>
          <p:cNvCxnSpPr>
            <a:stCxn id="1460" idx="0"/>
            <a:endCxn id="1328" idx="4"/>
          </p:cNvCxnSpPr>
          <p:nvPr/>
        </p:nvCxnSpPr>
        <p:spPr>
          <a:xfrm rot="5400000" flipH="1" flipV="1">
            <a:off x="5929308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5" name="直線矢印コネクタ 1514"/>
          <p:cNvCxnSpPr>
            <a:stCxn id="1461" idx="0"/>
            <a:endCxn id="1325" idx="4"/>
          </p:cNvCxnSpPr>
          <p:nvPr/>
        </p:nvCxnSpPr>
        <p:spPr>
          <a:xfrm rot="16200000" flipV="1">
            <a:off x="5643556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6" name="直線矢印コネクタ 1515"/>
          <p:cNvCxnSpPr>
            <a:stCxn id="1461" idx="0"/>
            <a:endCxn id="1324" idx="4"/>
          </p:cNvCxnSpPr>
          <p:nvPr/>
        </p:nvCxnSpPr>
        <p:spPr>
          <a:xfrm rot="16200000" flipV="1">
            <a:off x="5536399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7" name="直線矢印コネクタ 1516"/>
          <p:cNvCxnSpPr>
            <a:stCxn id="1461" idx="0"/>
            <a:endCxn id="1327" idx="4"/>
          </p:cNvCxnSpPr>
          <p:nvPr/>
        </p:nvCxnSpPr>
        <p:spPr>
          <a:xfrm rot="16200000" flipV="1">
            <a:off x="5857870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8" name="直線矢印コネクタ 1517"/>
          <p:cNvCxnSpPr>
            <a:stCxn id="1461" idx="0"/>
            <a:endCxn id="1326" idx="4"/>
          </p:cNvCxnSpPr>
          <p:nvPr/>
        </p:nvCxnSpPr>
        <p:spPr>
          <a:xfrm rot="16200000" flipV="1">
            <a:off x="5750713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9" name="直線矢印コネクタ 1518"/>
          <p:cNvCxnSpPr>
            <a:stCxn id="1461" idx="0"/>
            <a:endCxn id="1330" idx="4"/>
          </p:cNvCxnSpPr>
          <p:nvPr/>
        </p:nvCxnSpPr>
        <p:spPr>
          <a:xfrm rot="5400000" flipH="1" flipV="1">
            <a:off x="6072184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0" name="直線矢印コネクタ 1519"/>
          <p:cNvCxnSpPr>
            <a:stCxn id="1461" idx="0"/>
            <a:endCxn id="1328" idx="4"/>
          </p:cNvCxnSpPr>
          <p:nvPr/>
        </p:nvCxnSpPr>
        <p:spPr>
          <a:xfrm rot="5400000" flipH="1" flipV="1">
            <a:off x="5965027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1" name="直線矢印コネクタ 1520"/>
          <p:cNvCxnSpPr>
            <a:stCxn id="1462" idx="0"/>
            <a:endCxn id="1325" idx="4"/>
          </p:cNvCxnSpPr>
          <p:nvPr/>
        </p:nvCxnSpPr>
        <p:spPr>
          <a:xfrm rot="16200000" flipV="1">
            <a:off x="5679275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2" name="直線矢印コネクタ 1521"/>
          <p:cNvCxnSpPr>
            <a:stCxn id="1462" idx="0"/>
            <a:endCxn id="1324" idx="4"/>
          </p:cNvCxnSpPr>
          <p:nvPr/>
        </p:nvCxnSpPr>
        <p:spPr>
          <a:xfrm rot="16200000" flipV="1">
            <a:off x="5572118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3" name="直線矢印コネクタ 1522"/>
          <p:cNvCxnSpPr>
            <a:stCxn id="1462" idx="0"/>
            <a:endCxn id="1327" idx="4"/>
          </p:cNvCxnSpPr>
          <p:nvPr/>
        </p:nvCxnSpPr>
        <p:spPr>
          <a:xfrm rot="16200000" flipV="1">
            <a:off x="5893589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4" name="直線矢印コネクタ 1523"/>
          <p:cNvCxnSpPr>
            <a:stCxn id="1462" idx="0"/>
            <a:endCxn id="1326" idx="4"/>
          </p:cNvCxnSpPr>
          <p:nvPr/>
        </p:nvCxnSpPr>
        <p:spPr>
          <a:xfrm rot="16200000" flipV="1">
            <a:off x="5786432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5" name="直線矢印コネクタ 1524"/>
          <p:cNvCxnSpPr>
            <a:stCxn id="1462" idx="0"/>
            <a:endCxn id="1330" idx="4"/>
          </p:cNvCxnSpPr>
          <p:nvPr/>
        </p:nvCxnSpPr>
        <p:spPr>
          <a:xfrm rot="5400000" flipH="1" flipV="1">
            <a:off x="6107903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6" name="直線矢印コネクタ 1525"/>
          <p:cNvCxnSpPr>
            <a:stCxn id="1462" idx="0"/>
            <a:endCxn id="1328" idx="4"/>
          </p:cNvCxnSpPr>
          <p:nvPr/>
        </p:nvCxnSpPr>
        <p:spPr>
          <a:xfrm rot="5400000" flipH="1" flipV="1">
            <a:off x="6000746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7" name="直線矢印コネクタ 1526"/>
          <p:cNvCxnSpPr>
            <a:stCxn id="1463" idx="0"/>
            <a:endCxn id="1325" idx="4"/>
          </p:cNvCxnSpPr>
          <p:nvPr/>
        </p:nvCxnSpPr>
        <p:spPr>
          <a:xfrm rot="16200000" flipV="1">
            <a:off x="5714994" y="4357704"/>
            <a:ext cx="428659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8" name="直線矢印コネクタ 1527"/>
          <p:cNvCxnSpPr>
            <a:stCxn id="1463" idx="0"/>
            <a:endCxn id="1324" idx="4"/>
          </p:cNvCxnSpPr>
          <p:nvPr/>
        </p:nvCxnSpPr>
        <p:spPr>
          <a:xfrm rot="16200000" flipV="1">
            <a:off x="5607837" y="4250547"/>
            <a:ext cx="428659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9" name="直線矢印コネクタ 1528"/>
          <p:cNvCxnSpPr>
            <a:stCxn id="1463" idx="0"/>
            <a:endCxn id="1327" idx="4"/>
          </p:cNvCxnSpPr>
          <p:nvPr/>
        </p:nvCxnSpPr>
        <p:spPr>
          <a:xfrm rot="16200000" flipV="1">
            <a:off x="5929308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0" name="直線矢印コネクタ 1529"/>
          <p:cNvCxnSpPr>
            <a:stCxn id="1463" idx="0"/>
            <a:endCxn id="1326" idx="4"/>
          </p:cNvCxnSpPr>
          <p:nvPr/>
        </p:nvCxnSpPr>
        <p:spPr>
          <a:xfrm rot="16200000" flipV="1">
            <a:off x="5822151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1" name="直線矢印コネクタ 1530"/>
          <p:cNvCxnSpPr>
            <a:stCxn id="1463" idx="0"/>
            <a:endCxn id="1330" idx="4"/>
          </p:cNvCxnSpPr>
          <p:nvPr/>
        </p:nvCxnSpPr>
        <p:spPr>
          <a:xfrm rot="5400000" flipH="1" flipV="1">
            <a:off x="6143622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2" name="直線矢印コネクタ 1531"/>
          <p:cNvCxnSpPr>
            <a:stCxn id="1463" idx="0"/>
            <a:endCxn id="1328" idx="4"/>
          </p:cNvCxnSpPr>
          <p:nvPr/>
        </p:nvCxnSpPr>
        <p:spPr>
          <a:xfrm rot="16200000" flipV="1">
            <a:off x="6036465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3" name="直線矢印コネクタ 1532"/>
          <p:cNvCxnSpPr>
            <a:stCxn id="1464" idx="0"/>
            <a:endCxn id="1325" idx="4"/>
          </p:cNvCxnSpPr>
          <p:nvPr/>
        </p:nvCxnSpPr>
        <p:spPr>
          <a:xfrm rot="16200000" flipV="1">
            <a:off x="5750713" y="4321985"/>
            <a:ext cx="428659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4" name="直線矢印コネクタ 1533"/>
          <p:cNvCxnSpPr>
            <a:stCxn id="1464" idx="0"/>
            <a:endCxn id="1324" idx="4"/>
          </p:cNvCxnSpPr>
          <p:nvPr/>
        </p:nvCxnSpPr>
        <p:spPr>
          <a:xfrm rot="16200000" flipV="1">
            <a:off x="5643556" y="4214828"/>
            <a:ext cx="428659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5" name="直線矢印コネクタ 1534"/>
          <p:cNvCxnSpPr>
            <a:stCxn id="1464" idx="0"/>
            <a:endCxn id="1327" idx="4"/>
          </p:cNvCxnSpPr>
          <p:nvPr/>
        </p:nvCxnSpPr>
        <p:spPr>
          <a:xfrm rot="16200000" flipV="1">
            <a:off x="5965027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6" name="直線矢印コネクタ 1535"/>
          <p:cNvCxnSpPr>
            <a:stCxn id="1464" idx="0"/>
            <a:endCxn id="1326" idx="4"/>
          </p:cNvCxnSpPr>
          <p:nvPr/>
        </p:nvCxnSpPr>
        <p:spPr>
          <a:xfrm rot="16200000" flipV="1">
            <a:off x="5857870" y="4429142"/>
            <a:ext cx="428659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7" name="直線矢印コネクタ 1536"/>
          <p:cNvCxnSpPr>
            <a:stCxn id="1464" idx="0"/>
            <a:endCxn id="1330" idx="4"/>
          </p:cNvCxnSpPr>
          <p:nvPr/>
        </p:nvCxnSpPr>
        <p:spPr>
          <a:xfrm rot="5400000" flipH="1" flipV="1">
            <a:off x="6179341" y="4679175"/>
            <a:ext cx="428659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8" name="直線矢印コネクタ 1537"/>
          <p:cNvCxnSpPr>
            <a:stCxn id="1464" idx="0"/>
            <a:endCxn id="1328" idx="4"/>
          </p:cNvCxnSpPr>
          <p:nvPr/>
        </p:nvCxnSpPr>
        <p:spPr>
          <a:xfrm rot="16200000" flipV="1">
            <a:off x="6072184" y="4643456"/>
            <a:ext cx="428659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9" name="直線矢印コネクタ 1538"/>
          <p:cNvCxnSpPr>
            <a:stCxn id="1465" idx="0"/>
            <a:endCxn id="1325" idx="4"/>
          </p:cNvCxnSpPr>
          <p:nvPr/>
        </p:nvCxnSpPr>
        <p:spPr>
          <a:xfrm rot="16200000" flipV="1">
            <a:off x="5786432" y="4286266"/>
            <a:ext cx="428659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0" name="直線矢印コネクタ 1539"/>
          <p:cNvCxnSpPr>
            <a:stCxn id="1465" idx="0"/>
            <a:endCxn id="1324" idx="4"/>
          </p:cNvCxnSpPr>
          <p:nvPr/>
        </p:nvCxnSpPr>
        <p:spPr>
          <a:xfrm rot="16200000" flipV="1">
            <a:off x="5679275" y="4179109"/>
            <a:ext cx="428659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1" name="直線矢印コネクタ 1540"/>
          <p:cNvCxnSpPr>
            <a:stCxn id="1465" idx="0"/>
            <a:endCxn id="1327" idx="4"/>
          </p:cNvCxnSpPr>
          <p:nvPr/>
        </p:nvCxnSpPr>
        <p:spPr>
          <a:xfrm rot="16200000" flipV="1">
            <a:off x="6000746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2" name="直線矢印コネクタ 1541"/>
          <p:cNvCxnSpPr>
            <a:stCxn id="1465" idx="0"/>
            <a:endCxn id="1326" idx="4"/>
          </p:cNvCxnSpPr>
          <p:nvPr/>
        </p:nvCxnSpPr>
        <p:spPr>
          <a:xfrm rot="16200000" flipV="1">
            <a:off x="5893589" y="4393423"/>
            <a:ext cx="428659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3" name="直線矢印コネクタ 1542"/>
          <p:cNvCxnSpPr>
            <a:stCxn id="1465" idx="0"/>
            <a:endCxn id="1330" idx="4"/>
          </p:cNvCxnSpPr>
          <p:nvPr/>
        </p:nvCxnSpPr>
        <p:spPr>
          <a:xfrm rot="5400000" flipH="1" flipV="1">
            <a:off x="6215060" y="4714894"/>
            <a:ext cx="428659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4" name="直線矢印コネクタ 1543"/>
          <p:cNvCxnSpPr>
            <a:stCxn id="1465" idx="0"/>
            <a:endCxn id="1328" idx="4"/>
          </p:cNvCxnSpPr>
          <p:nvPr/>
        </p:nvCxnSpPr>
        <p:spPr>
          <a:xfrm rot="16200000" flipV="1">
            <a:off x="6107903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5" name="直線矢印コネクタ 1544"/>
          <p:cNvCxnSpPr>
            <a:stCxn id="1461" idx="0"/>
            <a:endCxn id="1331" idx="4"/>
          </p:cNvCxnSpPr>
          <p:nvPr/>
        </p:nvCxnSpPr>
        <p:spPr>
          <a:xfrm rot="5400000" flipH="1" flipV="1">
            <a:off x="6179341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6" name="直線矢印コネクタ 1545"/>
          <p:cNvCxnSpPr>
            <a:stCxn id="1461" idx="0"/>
            <a:endCxn id="1331" idx="4"/>
          </p:cNvCxnSpPr>
          <p:nvPr/>
        </p:nvCxnSpPr>
        <p:spPr>
          <a:xfrm rot="5400000" flipH="1" flipV="1">
            <a:off x="6179341" y="4464861"/>
            <a:ext cx="428659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7" name="直線矢印コネクタ 1546"/>
          <p:cNvCxnSpPr>
            <a:stCxn id="1462" idx="0"/>
            <a:endCxn id="1331" idx="4"/>
          </p:cNvCxnSpPr>
          <p:nvPr/>
        </p:nvCxnSpPr>
        <p:spPr>
          <a:xfrm rot="5400000" flipH="1" flipV="1">
            <a:off x="6215060" y="4500580"/>
            <a:ext cx="428659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8" name="直線矢印コネクタ 1547"/>
          <p:cNvCxnSpPr>
            <a:stCxn id="1463" idx="0"/>
            <a:endCxn id="1331" idx="4"/>
          </p:cNvCxnSpPr>
          <p:nvPr/>
        </p:nvCxnSpPr>
        <p:spPr>
          <a:xfrm rot="5400000" flipH="1" flipV="1">
            <a:off x="6250779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9" name="直線矢印コネクタ 1548"/>
          <p:cNvCxnSpPr>
            <a:stCxn id="1464" idx="0"/>
            <a:endCxn id="1331" idx="4"/>
          </p:cNvCxnSpPr>
          <p:nvPr/>
        </p:nvCxnSpPr>
        <p:spPr>
          <a:xfrm rot="5400000" flipH="1" flipV="1">
            <a:off x="6286498" y="4572018"/>
            <a:ext cx="428659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0" name="直線矢印コネクタ 1549"/>
          <p:cNvCxnSpPr>
            <a:stCxn id="1465" idx="0"/>
            <a:endCxn id="1331" idx="4"/>
          </p:cNvCxnSpPr>
          <p:nvPr/>
        </p:nvCxnSpPr>
        <p:spPr>
          <a:xfrm rot="5400000" flipH="1" flipV="1">
            <a:off x="6322217" y="4607737"/>
            <a:ext cx="428659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1" name="直線矢印コネクタ 1550"/>
          <p:cNvCxnSpPr>
            <a:stCxn id="1463" idx="0"/>
            <a:endCxn id="1331" idx="4"/>
          </p:cNvCxnSpPr>
          <p:nvPr/>
        </p:nvCxnSpPr>
        <p:spPr>
          <a:xfrm rot="5400000" flipH="1" flipV="1">
            <a:off x="6250779" y="4536299"/>
            <a:ext cx="428659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2" name="円/楕円 1551"/>
          <p:cNvSpPr/>
          <p:nvPr/>
        </p:nvSpPr>
        <p:spPr>
          <a:xfrm>
            <a:off x="514350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553" name="円/楕円 1552"/>
          <p:cNvSpPr/>
          <p:nvPr/>
        </p:nvSpPr>
        <p:spPr>
          <a:xfrm>
            <a:off x="535781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554" name="円/楕円 1553"/>
          <p:cNvSpPr/>
          <p:nvPr/>
        </p:nvSpPr>
        <p:spPr>
          <a:xfrm>
            <a:off x="557213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555" name="円/楕円 1554"/>
          <p:cNvSpPr/>
          <p:nvPr/>
        </p:nvSpPr>
        <p:spPr>
          <a:xfrm>
            <a:off x="578644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1556" name="円/楕円 1555"/>
          <p:cNvSpPr/>
          <p:nvPr/>
        </p:nvSpPr>
        <p:spPr>
          <a:xfrm>
            <a:off x="600076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1557" name="円/楕円 1556"/>
          <p:cNvSpPr/>
          <p:nvPr/>
        </p:nvSpPr>
        <p:spPr>
          <a:xfrm>
            <a:off x="6072199" y="3357568"/>
            <a:ext cx="428628" cy="428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558" name="円/楕円 1557"/>
          <p:cNvSpPr/>
          <p:nvPr/>
        </p:nvSpPr>
        <p:spPr>
          <a:xfrm>
            <a:off x="6500827" y="3357568"/>
            <a:ext cx="428628" cy="428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559" name="円/楕円 1558"/>
          <p:cNvSpPr/>
          <p:nvPr/>
        </p:nvSpPr>
        <p:spPr>
          <a:xfrm>
            <a:off x="6929454" y="3357568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cxnSp>
        <p:nvCxnSpPr>
          <p:cNvPr id="1563" name="直線矢印コネクタ 1562"/>
          <p:cNvCxnSpPr>
            <a:stCxn id="1552" idx="0"/>
            <a:endCxn id="1557" idx="4"/>
          </p:cNvCxnSpPr>
          <p:nvPr/>
        </p:nvCxnSpPr>
        <p:spPr>
          <a:xfrm rot="5400000" flipH="1" flipV="1">
            <a:off x="5679290" y="3464719"/>
            <a:ext cx="285752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4" name="直線矢印コネクタ 1563"/>
          <p:cNvCxnSpPr>
            <a:stCxn id="1552" idx="0"/>
            <a:endCxn id="1558" idx="4"/>
          </p:cNvCxnSpPr>
          <p:nvPr/>
        </p:nvCxnSpPr>
        <p:spPr>
          <a:xfrm rot="5400000" flipH="1" flipV="1">
            <a:off x="5893604" y="3250405"/>
            <a:ext cx="285752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6" name="直線矢印コネクタ 1565"/>
          <p:cNvCxnSpPr>
            <a:stCxn id="1552" idx="0"/>
            <a:endCxn id="1559" idx="4"/>
          </p:cNvCxnSpPr>
          <p:nvPr/>
        </p:nvCxnSpPr>
        <p:spPr>
          <a:xfrm rot="5400000" flipH="1" flipV="1">
            <a:off x="6107917" y="3036092"/>
            <a:ext cx="285752" cy="1785949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9" name="直線矢印コネクタ 1568"/>
          <p:cNvCxnSpPr>
            <a:stCxn id="1553" idx="0"/>
            <a:endCxn id="1557" idx="4"/>
          </p:cNvCxnSpPr>
          <p:nvPr/>
        </p:nvCxnSpPr>
        <p:spPr>
          <a:xfrm rot="5400000" flipH="1" flipV="1">
            <a:off x="5786447" y="3571876"/>
            <a:ext cx="28575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0" name="直線矢印コネクタ 1569"/>
          <p:cNvCxnSpPr>
            <a:stCxn id="1553" idx="0"/>
            <a:endCxn id="1558" idx="4"/>
          </p:cNvCxnSpPr>
          <p:nvPr/>
        </p:nvCxnSpPr>
        <p:spPr>
          <a:xfrm rot="5400000" flipH="1" flipV="1">
            <a:off x="6000761" y="3357562"/>
            <a:ext cx="285752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2" name="直線矢印コネクタ 1571"/>
          <p:cNvCxnSpPr>
            <a:stCxn id="1553" idx="0"/>
            <a:endCxn id="1559" idx="4"/>
          </p:cNvCxnSpPr>
          <p:nvPr/>
        </p:nvCxnSpPr>
        <p:spPr>
          <a:xfrm rot="5400000" flipH="1" flipV="1">
            <a:off x="6215074" y="3143249"/>
            <a:ext cx="285752" cy="1571635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5" name="直線矢印コネクタ 1574"/>
          <p:cNvCxnSpPr>
            <a:stCxn id="1554" idx="0"/>
            <a:endCxn id="1557" idx="4"/>
          </p:cNvCxnSpPr>
          <p:nvPr/>
        </p:nvCxnSpPr>
        <p:spPr>
          <a:xfrm rot="5400000" flipH="1" flipV="1">
            <a:off x="5893604" y="3679033"/>
            <a:ext cx="285752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6" name="直線矢印コネクタ 1575"/>
          <p:cNvCxnSpPr>
            <a:stCxn id="1554" idx="0"/>
            <a:endCxn id="1558" idx="4"/>
          </p:cNvCxnSpPr>
          <p:nvPr/>
        </p:nvCxnSpPr>
        <p:spPr>
          <a:xfrm rot="5400000" flipH="1" flipV="1">
            <a:off x="6107918" y="3464719"/>
            <a:ext cx="285752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8" name="直線矢印コネクタ 1577"/>
          <p:cNvCxnSpPr>
            <a:stCxn id="1554" idx="0"/>
            <a:endCxn id="1559" idx="4"/>
          </p:cNvCxnSpPr>
          <p:nvPr/>
        </p:nvCxnSpPr>
        <p:spPr>
          <a:xfrm rot="5400000" flipH="1" flipV="1">
            <a:off x="6322231" y="3250406"/>
            <a:ext cx="285752" cy="135732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1" name="直線矢印コネクタ 1580"/>
          <p:cNvCxnSpPr>
            <a:stCxn id="1555" idx="0"/>
            <a:endCxn id="1557" idx="4"/>
          </p:cNvCxnSpPr>
          <p:nvPr/>
        </p:nvCxnSpPr>
        <p:spPr>
          <a:xfrm rot="5400000" flipH="1" flipV="1">
            <a:off x="6000761" y="3786190"/>
            <a:ext cx="285752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2" name="直線矢印コネクタ 1581"/>
          <p:cNvCxnSpPr>
            <a:stCxn id="1555" idx="0"/>
            <a:endCxn id="1558" idx="4"/>
          </p:cNvCxnSpPr>
          <p:nvPr/>
        </p:nvCxnSpPr>
        <p:spPr>
          <a:xfrm rot="5400000" flipH="1" flipV="1">
            <a:off x="6215075" y="3571876"/>
            <a:ext cx="28575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4" name="直線矢印コネクタ 1583"/>
          <p:cNvCxnSpPr>
            <a:stCxn id="1555" idx="0"/>
            <a:endCxn id="1559" idx="4"/>
          </p:cNvCxnSpPr>
          <p:nvPr/>
        </p:nvCxnSpPr>
        <p:spPr>
          <a:xfrm rot="5400000" flipH="1" flipV="1">
            <a:off x="6429388" y="3357563"/>
            <a:ext cx="285752" cy="114300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7" name="直線矢印コネクタ 1586"/>
          <p:cNvCxnSpPr>
            <a:stCxn id="1556" idx="0"/>
            <a:endCxn id="1557" idx="4"/>
          </p:cNvCxnSpPr>
          <p:nvPr/>
        </p:nvCxnSpPr>
        <p:spPr>
          <a:xfrm rot="5400000" flipH="1" flipV="1">
            <a:off x="6107918" y="3893347"/>
            <a:ext cx="285752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8" name="直線矢印コネクタ 1587"/>
          <p:cNvCxnSpPr>
            <a:stCxn id="1556" idx="0"/>
            <a:endCxn id="1558" idx="4"/>
          </p:cNvCxnSpPr>
          <p:nvPr/>
        </p:nvCxnSpPr>
        <p:spPr>
          <a:xfrm rot="5400000" flipH="1" flipV="1">
            <a:off x="6322232" y="3679033"/>
            <a:ext cx="285752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0" name="直線矢印コネクタ 1589"/>
          <p:cNvCxnSpPr>
            <a:stCxn id="1556" idx="0"/>
            <a:endCxn id="1559" idx="4"/>
          </p:cNvCxnSpPr>
          <p:nvPr/>
        </p:nvCxnSpPr>
        <p:spPr>
          <a:xfrm rot="5400000" flipH="1" flipV="1">
            <a:off x="6536545" y="3464720"/>
            <a:ext cx="285752" cy="928693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3" name="円/楕円 1592"/>
          <p:cNvSpPr/>
          <p:nvPr/>
        </p:nvSpPr>
        <p:spPr>
          <a:xfrm>
            <a:off x="6215075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8</a:t>
            </a:r>
            <a:endParaRPr lang="ja-JP" altLang="en-US" baseline="30000" dirty="0"/>
          </a:p>
        </p:txBody>
      </p:sp>
      <p:cxnSp>
        <p:nvCxnSpPr>
          <p:cNvPr id="1594" name="直線矢印コネクタ 1593"/>
          <p:cNvCxnSpPr>
            <a:stCxn id="1593" idx="0"/>
            <a:endCxn id="1557" idx="4"/>
          </p:cNvCxnSpPr>
          <p:nvPr/>
        </p:nvCxnSpPr>
        <p:spPr>
          <a:xfrm rot="16200000" flipV="1">
            <a:off x="6215075" y="3857628"/>
            <a:ext cx="285752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5" name="直線矢印コネクタ 1594"/>
          <p:cNvCxnSpPr>
            <a:stCxn id="1593" idx="0"/>
            <a:endCxn id="1558" idx="4"/>
          </p:cNvCxnSpPr>
          <p:nvPr/>
        </p:nvCxnSpPr>
        <p:spPr>
          <a:xfrm rot="5400000" flipH="1" flipV="1">
            <a:off x="6429389" y="3786190"/>
            <a:ext cx="285752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7" name="直線矢印コネクタ 1596"/>
          <p:cNvCxnSpPr>
            <a:stCxn id="1593" idx="0"/>
            <a:endCxn id="1559" idx="4"/>
          </p:cNvCxnSpPr>
          <p:nvPr/>
        </p:nvCxnSpPr>
        <p:spPr>
          <a:xfrm rot="5400000" flipH="1" flipV="1">
            <a:off x="6643702" y="3571877"/>
            <a:ext cx="285752" cy="714379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7" name="円/楕円 1606"/>
          <p:cNvSpPr/>
          <p:nvPr/>
        </p:nvSpPr>
        <p:spPr>
          <a:xfrm>
            <a:off x="642938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608" name="円/楕円 1607"/>
          <p:cNvSpPr/>
          <p:nvPr/>
        </p:nvSpPr>
        <p:spPr>
          <a:xfrm>
            <a:off x="664370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609" name="円/楕円 1608"/>
          <p:cNvSpPr/>
          <p:nvPr/>
        </p:nvSpPr>
        <p:spPr>
          <a:xfrm>
            <a:off x="685801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610" name="円/楕円 1609"/>
          <p:cNvSpPr/>
          <p:nvPr/>
        </p:nvSpPr>
        <p:spPr>
          <a:xfrm>
            <a:off x="707233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611" name="円/楕円 1610"/>
          <p:cNvSpPr/>
          <p:nvPr/>
        </p:nvSpPr>
        <p:spPr>
          <a:xfrm>
            <a:off x="728664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612" name="円/楕円 1611"/>
          <p:cNvSpPr/>
          <p:nvPr/>
        </p:nvSpPr>
        <p:spPr>
          <a:xfrm>
            <a:off x="750095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1613" name="円/楕円 1612"/>
          <p:cNvSpPr/>
          <p:nvPr/>
        </p:nvSpPr>
        <p:spPr>
          <a:xfrm>
            <a:off x="771527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1614" name="円/楕円 1613"/>
          <p:cNvSpPr/>
          <p:nvPr/>
        </p:nvSpPr>
        <p:spPr>
          <a:xfrm>
            <a:off x="6072198" y="3357568"/>
            <a:ext cx="428628" cy="428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615" name="円/楕円 1614"/>
          <p:cNvSpPr/>
          <p:nvPr/>
        </p:nvSpPr>
        <p:spPr>
          <a:xfrm>
            <a:off x="6500826" y="3357568"/>
            <a:ext cx="428628" cy="428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616" name="円/楕円 1615"/>
          <p:cNvSpPr/>
          <p:nvPr/>
        </p:nvSpPr>
        <p:spPr>
          <a:xfrm>
            <a:off x="6929453" y="3357568"/>
            <a:ext cx="428628" cy="428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cxnSp>
        <p:nvCxnSpPr>
          <p:cNvPr id="1620" name="直線矢印コネクタ 1619"/>
          <p:cNvCxnSpPr>
            <a:stCxn id="1607" idx="0"/>
            <a:endCxn id="1614" idx="4"/>
          </p:cNvCxnSpPr>
          <p:nvPr/>
        </p:nvCxnSpPr>
        <p:spPr>
          <a:xfrm rot="16200000" flipV="1">
            <a:off x="6322232" y="3750470"/>
            <a:ext cx="285752" cy="35719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1" name="直線矢印コネクタ 1620"/>
          <p:cNvCxnSpPr>
            <a:stCxn id="1607" idx="0"/>
            <a:endCxn id="1615" idx="4"/>
          </p:cNvCxnSpPr>
          <p:nvPr/>
        </p:nvCxnSpPr>
        <p:spPr>
          <a:xfrm rot="5400000" flipH="1" flipV="1">
            <a:off x="6536545" y="3893348"/>
            <a:ext cx="285752" cy="7143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3" name="直線矢印コネクタ 1622"/>
          <p:cNvCxnSpPr>
            <a:stCxn id="1607" idx="0"/>
            <a:endCxn id="1616" idx="4"/>
          </p:cNvCxnSpPr>
          <p:nvPr/>
        </p:nvCxnSpPr>
        <p:spPr>
          <a:xfrm rot="5400000" flipH="1" flipV="1">
            <a:off x="6750859" y="3679034"/>
            <a:ext cx="285752" cy="5000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6" name="直線矢印コネクタ 1625"/>
          <p:cNvCxnSpPr>
            <a:stCxn id="1608" idx="0"/>
            <a:endCxn id="1614" idx="4"/>
          </p:cNvCxnSpPr>
          <p:nvPr/>
        </p:nvCxnSpPr>
        <p:spPr>
          <a:xfrm rot="16200000" flipV="1">
            <a:off x="6429389" y="3643313"/>
            <a:ext cx="285752" cy="571505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7" name="直線矢印コネクタ 1626"/>
          <p:cNvCxnSpPr>
            <a:stCxn id="1608" idx="0"/>
            <a:endCxn id="1615" idx="4"/>
          </p:cNvCxnSpPr>
          <p:nvPr/>
        </p:nvCxnSpPr>
        <p:spPr>
          <a:xfrm rot="16200000" flipV="1">
            <a:off x="6643703" y="3857627"/>
            <a:ext cx="285752" cy="14287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9" name="直線矢印コネクタ 1628"/>
          <p:cNvCxnSpPr>
            <a:stCxn id="1608" idx="0"/>
            <a:endCxn id="1616" idx="4"/>
          </p:cNvCxnSpPr>
          <p:nvPr/>
        </p:nvCxnSpPr>
        <p:spPr>
          <a:xfrm rot="5400000" flipH="1" flipV="1">
            <a:off x="6858016" y="3786191"/>
            <a:ext cx="285752" cy="2857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2" name="直線矢印コネクタ 1631"/>
          <p:cNvCxnSpPr>
            <a:stCxn id="1609" idx="0"/>
            <a:endCxn id="1614" idx="4"/>
          </p:cNvCxnSpPr>
          <p:nvPr/>
        </p:nvCxnSpPr>
        <p:spPr>
          <a:xfrm rot="16200000" flipV="1">
            <a:off x="6536546" y="3536156"/>
            <a:ext cx="285752" cy="785819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3" name="直線矢印コネクタ 1632"/>
          <p:cNvCxnSpPr>
            <a:stCxn id="1609" idx="0"/>
            <a:endCxn id="1615" idx="4"/>
          </p:cNvCxnSpPr>
          <p:nvPr/>
        </p:nvCxnSpPr>
        <p:spPr>
          <a:xfrm rot="16200000" flipV="1">
            <a:off x="6750860" y="3750470"/>
            <a:ext cx="285752" cy="35719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5" name="直線矢印コネクタ 1634"/>
          <p:cNvCxnSpPr>
            <a:stCxn id="1609" idx="0"/>
            <a:endCxn id="1616" idx="4"/>
          </p:cNvCxnSpPr>
          <p:nvPr/>
        </p:nvCxnSpPr>
        <p:spPr>
          <a:xfrm rot="5400000" flipH="1" flipV="1">
            <a:off x="6965173" y="3893348"/>
            <a:ext cx="285752" cy="714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8" name="直線矢印コネクタ 1637"/>
          <p:cNvCxnSpPr>
            <a:stCxn id="1610" idx="0"/>
            <a:endCxn id="1614" idx="4"/>
          </p:cNvCxnSpPr>
          <p:nvPr/>
        </p:nvCxnSpPr>
        <p:spPr>
          <a:xfrm rot="16200000" flipV="1">
            <a:off x="6643703" y="3428999"/>
            <a:ext cx="285752" cy="1000133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9" name="直線矢印コネクタ 1638"/>
          <p:cNvCxnSpPr>
            <a:stCxn id="1610" idx="0"/>
            <a:endCxn id="1615" idx="4"/>
          </p:cNvCxnSpPr>
          <p:nvPr/>
        </p:nvCxnSpPr>
        <p:spPr>
          <a:xfrm rot="16200000" flipV="1">
            <a:off x="6858017" y="3643313"/>
            <a:ext cx="285752" cy="571505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1" name="直線矢印コネクタ 1640"/>
          <p:cNvCxnSpPr>
            <a:stCxn id="1610" idx="0"/>
            <a:endCxn id="1616" idx="4"/>
          </p:cNvCxnSpPr>
          <p:nvPr/>
        </p:nvCxnSpPr>
        <p:spPr>
          <a:xfrm rot="16200000" flipV="1">
            <a:off x="7072330" y="3857627"/>
            <a:ext cx="285752" cy="1428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4" name="直線矢印コネクタ 1643"/>
          <p:cNvCxnSpPr>
            <a:stCxn id="1611" idx="0"/>
            <a:endCxn id="1614" idx="4"/>
          </p:cNvCxnSpPr>
          <p:nvPr/>
        </p:nvCxnSpPr>
        <p:spPr>
          <a:xfrm rot="16200000" flipV="1">
            <a:off x="6750860" y="3321842"/>
            <a:ext cx="285752" cy="121444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5" name="直線矢印コネクタ 1644"/>
          <p:cNvCxnSpPr>
            <a:stCxn id="1611" idx="0"/>
            <a:endCxn id="1615" idx="4"/>
          </p:cNvCxnSpPr>
          <p:nvPr/>
        </p:nvCxnSpPr>
        <p:spPr>
          <a:xfrm rot="16200000" flipV="1">
            <a:off x="6965174" y="3536156"/>
            <a:ext cx="285752" cy="785819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7" name="直線矢印コネクタ 1646"/>
          <p:cNvCxnSpPr>
            <a:stCxn id="1611" idx="0"/>
            <a:endCxn id="1616" idx="4"/>
          </p:cNvCxnSpPr>
          <p:nvPr/>
        </p:nvCxnSpPr>
        <p:spPr>
          <a:xfrm rot="16200000" flipV="1">
            <a:off x="7179487" y="3750470"/>
            <a:ext cx="285752" cy="3571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0" name="直線矢印コネクタ 1649"/>
          <p:cNvCxnSpPr>
            <a:stCxn id="1612" idx="0"/>
            <a:endCxn id="1614" idx="4"/>
          </p:cNvCxnSpPr>
          <p:nvPr/>
        </p:nvCxnSpPr>
        <p:spPr>
          <a:xfrm rot="16200000" flipV="1">
            <a:off x="6858017" y="3214685"/>
            <a:ext cx="285752" cy="142876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1" name="直線矢印コネクタ 1650"/>
          <p:cNvCxnSpPr>
            <a:stCxn id="1612" idx="0"/>
            <a:endCxn id="1615" idx="4"/>
          </p:cNvCxnSpPr>
          <p:nvPr/>
        </p:nvCxnSpPr>
        <p:spPr>
          <a:xfrm rot="16200000" flipV="1">
            <a:off x="7072331" y="3428999"/>
            <a:ext cx="285752" cy="1000133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3" name="直線矢印コネクタ 1652"/>
          <p:cNvCxnSpPr>
            <a:stCxn id="1612" idx="0"/>
            <a:endCxn id="1616" idx="4"/>
          </p:cNvCxnSpPr>
          <p:nvPr/>
        </p:nvCxnSpPr>
        <p:spPr>
          <a:xfrm rot="16200000" flipV="1">
            <a:off x="7286644" y="3643313"/>
            <a:ext cx="285752" cy="5715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6" name="直線矢印コネクタ 1655"/>
          <p:cNvCxnSpPr>
            <a:stCxn id="1613" idx="0"/>
            <a:endCxn id="1614" idx="4"/>
          </p:cNvCxnSpPr>
          <p:nvPr/>
        </p:nvCxnSpPr>
        <p:spPr>
          <a:xfrm rot="16200000" flipV="1">
            <a:off x="6965174" y="3107528"/>
            <a:ext cx="285752" cy="1643075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7" name="直線矢印コネクタ 1656"/>
          <p:cNvCxnSpPr>
            <a:stCxn id="1613" idx="0"/>
            <a:endCxn id="1615" idx="4"/>
          </p:cNvCxnSpPr>
          <p:nvPr/>
        </p:nvCxnSpPr>
        <p:spPr>
          <a:xfrm rot="16200000" flipV="1">
            <a:off x="7179488" y="3321842"/>
            <a:ext cx="285752" cy="1214447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9" name="直線矢印コネクタ 1658"/>
          <p:cNvCxnSpPr>
            <a:stCxn id="1613" idx="0"/>
            <a:endCxn id="1616" idx="4"/>
          </p:cNvCxnSpPr>
          <p:nvPr/>
        </p:nvCxnSpPr>
        <p:spPr>
          <a:xfrm rot="16200000" flipV="1">
            <a:off x="7393801" y="3536156"/>
            <a:ext cx="285752" cy="7858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2" name="円/楕円 1661"/>
          <p:cNvSpPr/>
          <p:nvPr/>
        </p:nvSpPr>
        <p:spPr>
          <a:xfrm>
            <a:off x="7929587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16</a:t>
            </a:r>
            <a:endParaRPr lang="ja-JP" altLang="en-US" baseline="30000" dirty="0"/>
          </a:p>
        </p:txBody>
      </p:sp>
      <p:cxnSp>
        <p:nvCxnSpPr>
          <p:cNvPr id="1663" name="直線矢印コネクタ 1662"/>
          <p:cNvCxnSpPr>
            <a:stCxn id="1662" idx="0"/>
            <a:endCxn id="1614" idx="4"/>
          </p:cNvCxnSpPr>
          <p:nvPr/>
        </p:nvCxnSpPr>
        <p:spPr>
          <a:xfrm rot="16200000" flipV="1">
            <a:off x="7072331" y="3000371"/>
            <a:ext cx="285752" cy="1857389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4" name="直線矢印コネクタ 1663"/>
          <p:cNvCxnSpPr>
            <a:stCxn id="1662" idx="0"/>
            <a:endCxn id="1615" idx="4"/>
          </p:cNvCxnSpPr>
          <p:nvPr/>
        </p:nvCxnSpPr>
        <p:spPr>
          <a:xfrm rot="16200000" flipV="1">
            <a:off x="7286645" y="3214685"/>
            <a:ext cx="285752" cy="1428761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6" name="直線矢印コネクタ 1665"/>
          <p:cNvCxnSpPr>
            <a:stCxn id="1662" idx="0"/>
            <a:endCxn id="1616" idx="4"/>
          </p:cNvCxnSpPr>
          <p:nvPr/>
        </p:nvCxnSpPr>
        <p:spPr>
          <a:xfrm rot="16200000" flipV="1">
            <a:off x="7500958" y="3428999"/>
            <a:ext cx="285752" cy="10001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9" name="正方形/長方形 1678"/>
          <p:cNvSpPr/>
          <p:nvPr/>
        </p:nvSpPr>
        <p:spPr>
          <a:xfrm>
            <a:off x="5214943" y="4143379"/>
            <a:ext cx="3071834" cy="2857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x[t]</a:t>
            </a:r>
            <a:endParaRPr lang="ja-JP" altLang="en-US" dirty="0"/>
          </a:p>
        </p:txBody>
      </p:sp>
      <p:sp>
        <p:nvSpPr>
          <p:cNvPr id="1680" name="円/楕円 1679"/>
          <p:cNvSpPr/>
          <p:nvPr/>
        </p:nvSpPr>
        <p:spPr>
          <a:xfrm>
            <a:off x="4714908" y="5715041"/>
            <a:ext cx="428628" cy="42862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/>
              <a:t>a</a:t>
            </a:r>
            <a:r>
              <a:rPr lang="en-US" altLang="ja-JP" baseline="30000" dirty="0" err="1"/>
              <a:t>L</a:t>
            </a:r>
            <a:endParaRPr lang="ja-JP" altLang="en-US" baseline="30000" dirty="0"/>
          </a:p>
        </p:txBody>
      </p:sp>
      <p:sp>
        <p:nvSpPr>
          <p:cNvPr id="1681" name="円/楕円 1680"/>
          <p:cNvSpPr/>
          <p:nvPr/>
        </p:nvSpPr>
        <p:spPr>
          <a:xfrm>
            <a:off x="5072066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/>
              <a:t>a</a:t>
            </a:r>
            <a:r>
              <a:rPr lang="en-US" altLang="ja-JP" baseline="30000" dirty="0" err="1"/>
              <a:t>R</a:t>
            </a:r>
            <a:endParaRPr lang="ja-JP" altLang="en-US" baseline="30000" dirty="0"/>
          </a:p>
        </p:txBody>
      </p:sp>
      <p:sp>
        <p:nvSpPr>
          <p:cNvPr id="1682" name="上矢印 1681"/>
          <p:cNvSpPr/>
          <p:nvPr/>
        </p:nvSpPr>
        <p:spPr>
          <a:xfrm rot="2700000">
            <a:off x="7038652" y="5101502"/>
            <a:ext cx="428622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683" name="上矢印 1682"/>
          <p:cNvSpPr/>
          <p:nvPr/>
        </p:nvSpPr>
        <p:spPr>
          <a:xfrm rot="18900000">
            <a:off x="5875545" y="5101508"/>
            <a:ext cx="428628" cy="833833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cxnSp>
        <p:nvCxnSpPr>
          <p:cNvPr id="1684" name="カギ線コネクタ 595"/>
          <p:cNvCxnSpPr>
            <a:stCxn id="1680" idx="0"/>
          </p:cNvCxnSpPr>
          <p:nvPr/>
        </p:nvCxnSpPr>
        <p:spPr>
          <a:xfrm rot="5400000" flipH="1" flipV="1">
            <a:off x="5357839" y="5000648"/>
            <a:ext cx="285777" cy="114301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85" name="カギ線コネクタ 595"/>
          <p:cNvCxnSpPr>
            <a:stCxn id="1681" idx="0"/>
          </p:cNvCxnSpPr>
          <p:nvPr/>
        </p:nvCxnSpPr>
        <p:spPr>
          <a:xfrm rot="5400000" flipH="1" flipV="1">
            <a:off x="6215078" y="4572005"/>
            <a:ext cx="214339" cy="207173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86" name="正方形/長方形 1685"/>
          <p:cNvSpPr/>
          <p:nvPr/>
        </p:nvSpPr>
        <p:spPr>
          <a:xfrm>
            <a:off x="4786282" y="5786477"/>
            <a:ext cx="714380" cy="2857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a[t]</a:t>
            </a:r>
            <a:endParaRPr lang="ja-JP" altLang="en-US" dirty="0"/>
          </a:p>
        </p:txBody>
      </p:sp>
      <p:sp>
        <p:nvSpPr>
          <p:cNvPr id="1687" name="正方形/長方形 1686"/>
          <p:cNvSpPr/>
          <p:nvPr/>
        </p:nvSpPr>
        <p:spPr>
          <a:xfrm>
            <a:off x="5643570" y="5715016"/>
            <a:ext cx="428660" cy="4286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dirty="0"/>
          </a:p>
        </p:txBody>
      </p:sp>
      <p:sp>
        <p:nvSpPr>
          <p:cNvPr id="1688" name="円/楕円 1687"/>
          <p:cNvSpPr/>
          <p:nvPr/>
        </p:nvSpPr>
        <p:spPr>
          <a:xfrm>
            <a:off x="5929322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689" name="円/楕円 1688"/>
          <p:cNvSpPr/>
          <p:nvPr/>
        </p:nvSpPr>
        <p:spPr>
          <a:xfrm>
            <a:off x="6072198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690" name="円/楕円 1689"/>
          <p:cNvSpPr/>
          <p:nvPr/>
        </p:nvSpPr>
        <p:spPr>
          <a:xfrm>
            <a:off x="6286512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691" name="円/楕円 1690"/>
          <p:cNvSpPr/>
          <p:nvPr/>
        </p:nvSpPr>
        <p:spPr>
          <a:xfrm>
            <a:off x="6500826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692" name="円/楕円 1691"/>
          <p:cNvSpPr/>
          <p:nvPr/>
        </p:nvSpPr>
        <p:spPr>
          <a:xfrm>
            <a:off x="6715140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693" name="円/楕円 1692"/>
          <p:cNvSpPr/>
          <p:nvPr/>
        </p:nvSpPr>
        <p:spPr>
          <a:xfrm>
            <a:off x="6929454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1694" name="円/楕円 1693"/>
          <p:cNvSpPr/>
          <p:nvPr/>
        </p:nvSpPr>
        <p:spPr>
          <a:xfrm>
            <a:off x="7143768" y="5715041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1695" name="円/楕円 1694"/>
          <p:cNvSpPr/>
          <p:nvPr/>
        </p:nvSpPr>
        <p:spPr>
          <a:xfrm>
            <a:off x="7358114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1696" name="円/楕円 1695"/>
          <p:cNvSpPr/>
          <p:nvPr/>
        </p:nvSpPr>
        <p:spPr>
          <a:xfrm>
            <a:off x="7572396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1697" name="円/楕円 1696"/>
          <p:cNvSpPr/>
          <p:nvPr/>
        </p:nvSpPr>
        <p:spPr>
          <a:xfrm>
            <a:off x="7786710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1698" name="円/楕円 1697"/>
          <p:cNvSpPr/>
          <p:nvPr/>
        </p:nvSpPr>
        <p:spPr>
          <a:xfrm>
            <a:off x="8001024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1699" name="円/楕円 1698"/>
          <p:cNvSpPr/>
          <p:nvPr/>
        </p:nvSpPr>
        <p:spPr>
          <a:xfrm>
            <a:off x="8215338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1700" name="円/楕円 1699"/>
          <p:cNvSpPr/>
          <p:nvPr/>
        </p:nvSpPr>
        <p:spPr>
          <a:xfrm>
            <a:off x="8429652" y="5715041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1701" name="円/楕円 1700"/>
          <p:cNvSpPr/>
          <p:nvPr/>
        </p:nvSpPr>
        <p:spPr>
          <a:xfrm>
            <a:off x="8643966" y="5715041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1702" name="正方形/長方形 1701"/>
          <p:cNvSpPr/>
          <p:nvPr/>
        </p:nvSpPr>
        <p:spPr>
          <a:xfrm>
            <a:off x="5929322" y="5786478"/>
            <a:ext cx="3071834" cy="2857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x[t-1]</a:t>
            </a:r>
            <a:endParaRPr lang="ja-JP" altLang="en-US" dirty="0"/>
          </a:p>
        </p:txBody>
      </p:sp>
      <p:sp>
        <p:nvSpPr>
          <p:cNvPr id="1703" name="正方形/長方形 1702"/>
          <p:cNvSpPr/>
          <p:nvPr/>
        </p:nvSpPr>
        <p:spPr>
          <a:xfrm>
            <a:off x="5572132" y="5786453"/>
            <a:ext cx="714380" cy="2857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o[t]</a:t>
            </a:r>
            <a:endParaRPr lang="ja-JP" altLang="en-US" dirty="0"/>
          </a:p>
        </p:txBody>
      </p:sp>
      <p:sp>
        <p:nvSpPr>
          <p:cNvPr id="1708" name="環状矢印 1707"/>
          <p:cNvSpPr/>
          <p:nvPr/>
        </p:nvSpPr>
        <p:spPr>
          <a:xfrm>
            <a:off x="6786578" y="3929066"/>
            <a:ext cx="2357430" cy="2357430"/>
          </a:xfrm>
          <a:prstGeom prst="circularArrow">
            <a:avLst>
              <a:gd name="adj1" fmla="val 12584"/>
              <a:gd name="adj2" fmla="val 2217317"/>
              <a:gd name="adj3" fmla="val 526748"/>
              <a:gd name="adj4" fmla="val 17083420"/>
              <a:gd name="adj5" fmla="val 15976"/>
            </a:avLst>
          </a:prstGeom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26" name="正方形/長方形 1025"/>
          <p:cNvSpPr/>
          <p:nvPr/>
        </p:nvSpPr>
        <p:spPr>
          <a:xfrm>
            <a:off x="0" y="5786454"/>
            <a:ext cx="714380" cy="2857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a[t]</a:t>
            </a:r>
            <a:endParaRPr lang="ja-JP" altLang="en-US" dirty="0"/>
          </a:p>
        </p:txBody>
      </p:sp>
      <p:sp>
        <p:nvSpPr>
          <p:cNvPr id="1035" name="正方形/長方形 1034"/>
          <p:cNvSpPr/>
          <p:nvPr/>
        </p:nvSpPr>
        <p:spPr>
          <a:xfrm>
            <a:off x="6215074" y="3429000"/>
            <a:ext cx="100013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1036" name="正方形/長方形 1035"/>
          <p:cNvSpPr/>
          <p:nvPr/>
        </p:nvSpPr>
        <p:spPr>
          <a:xfrm>
            <a:off x="6929486" y="2143115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37" name="正方形/長方形 1036"/>
          <p:cNvSpPr/>
          <p:nvPr/>
        </p:nvSpPr>
        <p:spPr>
          <a:xfrm>
            <a:off x="6572296" y="2143116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38" name="正方形/長方形 1037"/>
          <p:cNvSpPr/>
          <p:nvPr/>
        </p:nvSpPr>
        <p:spPr>
          <a:xfrm>
            <a:off x="6215074" y="2143116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39" name="正方形/長方形 1038"/>
          <p:cNvSpPr/>
          <p:nvPr/>
        </p:nvSpPr>
        <p:spPr>
          <a:xfrm>
            <a:off x="6429420" y="2214553"/>
            <a:ext cx="785818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1040" name="上矢印 1039"/>
          <p:cNvSpPr/>
          <p:nvPr/>
        </p:nvSpPr>
        <p:spPr>
          <a:xfrm rot="10800000">
            <a:off x="6072198" y="2571743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上矢印 1040"/>
          <p:cNvSpPr/>
          <p:nvPr/>
        </p:nvSpPr>
        <p:spPr>
          <a:xfrm rot="10800000">
            <a:off x="6500826" y="2571743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上矢印 1041"/>
          <p:cNvSpPr/>
          <p:nvPr/>
        </p:nvSpPr>
        <p:spPr>
          <a:xfrm rot="10800000">
            <a:off x="6929454" y="2571743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テキスト ボックス 1042"/>
          <p:cNvSpPr txBox="1"/>
          <p:nvPr/>
        </p:nvSpPr>
        <p:spPr>
          <a:xfrm>
            <a:off x="4357686" y="1643050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SRNs with </a:t>
            </a:r>
            <a:r>
              <a:rPr lang="en-US" altLang="ja-JP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 vector</a:t>
            </a:r>
            <a:endParaRPr kumimoji="1"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Constructing </a:t>
            </a:r>
            <a:r>
              <a:rPr lang="en-US" altLang="ja-JP" dirty="0" smtClean="0">
                <a:solidFill>
                  <a:schemeClr val="accent4"/>
                </a:solidFill>
              </a:rPr>
              <a:t>SR-TDNs</a:t>
            </a:r>
            <a:endParaRPr lang="ja-JP" altLang="en-US" dirty="0">
              <a:solidFill>
                <a:schemeClr val="accent4"/>
              </a:solidFill>
            </a:endParaRPr>
          </a:p>
        </p:txBody>
      </p:sp>
      <p:sp>
        <p:nvSpPr>
          <p:cNvPr id="623" name="コンテンツ プレースホルダ 6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98" name="円/楕円 697"/>
          <p:cNvSpPr/>
          <p:nvPr/>
        </p:nvSpPr>
        <p:spPr>
          <a:xfrm>
            <a:off x="4857752" y="4857760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699" name="円/楕円 698"/>
          <p:cNvSpPr/>
          <p:nvPr/>
        </p:nvSpPr>
        <p:spPr>
          <a:xfrm>
            <a:off x="5072066" y="485776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702" name="円/楕円 701"/>
          <p:cNvSpPr/>
          <p:nvPr/>
        </p:nvSpPr>
        <p:spPr>
          <a:xfrm>
            <a:off x="5286380" y="485776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703" name="円/楕円 702"/>
          <p:cNvSpPr/>
          <p:nvPr/>
        </p:nvSpPr>
        <p:spPr>
          <a:xfrm>
            <a:off x="5500694" y="485776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704" name="円/楕円 703"/>
          <p:cNvSpPr/>
          <p:nvPr/>
        </p:nvSpPr>
        <p:spPr>
          <a:xfrm>
            <a:off x="5715008" y="485776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705" name="円/楕円 704"/>
          <p:cNvSpPr/>
          <p:nvPr/>
        </p:nvSpPr>
        <p:spPr>
          <a:xfrm>
            <a:off x="5929322" y="485776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706" name="円/楕円 705"/>
          <p:cNvSpPr/>
          <p:nvPr/>
        </p:nvSpPr>
        <p:spPr>
          <a:xfrm>
            <a:off x="6143636" y="485776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755" name="正方形/長方形 754"/>
          <p:cNvSpPr/>
          <p:nvPr/>
        </p:nvSpPr>
        <p:spPr>
          <a:xfrm>
            <a:off x="5643570" y="5715015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6" name="円/楕円 755"/>
          <p:cNvSpPr/>
          <p:nvPr/>
        </p:nvSpPr>
        <p:spPr>
          <a:xfrm>
            <a:off x="6000792" y="57150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757" name="円/楕円 756"/>
          <p:cNvSpPr/>
          <p:nvPr/>
        </p:nvSpPr>
        <p:spPr>
          <a:xfrm>
            <a:off x="6357982" y="57150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758" name="円/楕円 757"/>
          <p:cNvSpPr/>
          <p:nvPr/>
        </p:nvSpPr>
        <p:spPr>
          <a:xfrm>
            <a:off x="6715172" y="571501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759" name="円/楕円 758"/>
          <p:cNvSpPr/>
          <p:nvPr/>
        </p:nvSpPr>
        <p:spPr>
          <a:xfrm>
            <a:off x="7072362" y="571501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760" name="円/楕円 759"/>
          <p:cNvSpPr/>
          <p:nvPr/>
        </p:nvSpPr>
        <p:spPr>
          <a:xfrm>
            <a:off x="7429552" y="571501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761" name="円/楕円 760"/>
          <p:cNvSpPr/>
          <p:nvPr/>
        </p:nvSpPr>
        <p:spPr>
          <a:xfrm>
            <a:off x="7786742" y="571501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762" name="円/楕円 761"/>
          <p:cNvSpPr/>
          <p:nvPr/>
        </p:nvSpPr>
        <p:spPr>
          <a:xfrm>
            <a:off x="6357950" y="4857760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sp>
        <p:nvSpPr>
          <p:cNvPr id="778" name="円/楕円 777"/>
          <p:cNvSpPr/>
          <p:nvPr/>
        </p:nvSpPr>
        <p:spPr>
          <a:xfrm>
            <a:off x="4643470" y="5715016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779" name="円/楕円 778"/>
          <p:cNvSpPr/>
          <p:nvPr/>
        </p:nvSpPr>
        <p:spPr>
          <a:xfrm>
            <a:off x="5000628" y="571501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780" name="円/楕円 779"/>
          <p:cNvSpPr/>
          <p:nvPr/>
        </p:nvSpPr>
        <p:spPr>
          <a:xfrm>
            <a:off x="8143900" y="571501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781" name="円/楕円 780"/>
          <p:cNvSpPr/>
          <p:nvPr/>
        </p:nvSpPr>
        <p:spPr>
          <a:xfrm>
            <a:off x="6786578" y="4857760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782" name="円/楕円 781"/>
          <p:cNvSpPr/>
          <p:nvPr/>
        </p:nvSpPr>
        <p:spPr>
          <a:xfrm>
            <a:off x="7000892" y="485776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783" name="円/楕円 782"/>
          <p:cNvSpPr/>
          <p:nvPr/>
        </p:nvSpPr>
        <p:spPr>
          <a:xfrm>
            <a:off x="7215206" y="485776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784" name="円/楕円 783"/>
          <p:cNvSpPr/>
          <p:nvPr/>
        </p:nvSpPr>
        <p:spPr>
          <a:xfrm>
            <a:off x="7429520" y="485776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785" name="円/楕円 784"/>
          <p:cNvSpPr/>
          <p:nvPr/>
        </p:nvSpPr>
        <p:spPr>
          <a:xfrm>
            <a:off x="7643834" y="485776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786" name="円/楕円 785"/>
          <p:cNvSpPr/>
          <p:nvPr/>
        </p:nvSpPr>
        <p:spPr>
          <a:xfrm>
            <a:off x="7858148" y="485776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787" name="円/楕円 786"/>
          <p:cNvSpPr/>
          <p:nvPr/>
        </p:nvSpPr>
        <p:spPr>
          <a:xfrm>
            <a:off x="8072462" y="485776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836" name="円/楕円 835"/>
          <p:cNvSpPr/>
          <p:nvPr/>
        </p:nvSpPr>
        <p:spPr>
          <a:xfrm>
            <a:off x="8286776" y="4857760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sp>
        <p:nvSpPr>
          <p:cNvPr id="852" name="上矢印 851"/>
          <p:cNvSpPr/>
          <p:nvPr/>
        </p:nvSpPr>
        <p:spPr>
          <a:xfrm rot="2700000">
            <a:off x="7375806" y="5030065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3" name="上矢印 852"/>
          <p:cNvSpPr/>
          <p:nvPr/>
        </p:nvSpPr>
        <p:spPr>
          <a:xfrm rot="18900000">
            <a:off x="6089921" y="5030065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54" name="カギ線コネクタ 595"/>
          <p:cNvCxnSpPr>
            <a:stCxn id="778" idx="0"/>
          </p:cNvCxnSpPr>
          <p:nvPr/>
        </p:nvCxnSpPr>
        <p:spPr>
          <a:xfrm rot="5400000" flipH="1" flipV="1">
            <a:off x="5464992" y="4822056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55" name="カギ線コネクタ 595"/>
          <p:cNvCxnSpPr>
            <a:stCxn id="779" idx="0"/>
          </p:cNvCxnSpPr>
          <p:nvPr/>
        </p:nvCxnSpPr>
        <p:spPr>
          <a:xfrm rot="5400000" flipH="1" flipV="1">
            <a:off x="6215074" y="4500570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57" name="正方形/長方形 856"/>
          <p:cNvSpPr/>
          <p:nvPr/>
        </p:nvSpPr>
        <p:spPr>
          <a:xfrm>
            <a:off x="6072166" y="5786453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858" name="正方形/長方形 857"/>
          <p:cNvSpPr/>
          <p:nvPr/>
        </p:nvSpPr>
        <p:spPr>
          <a:xfrm>
            <a:off x="4714844" y="5786453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859" name="正方形/長方形 858"/>
          <p:cNvSpPr/>
          <p:nvPr/>
        </p:nvSpPr>
        <p:spPr>
          <a:xfrm>
            <a:off x="5500662" y="5786453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860" name="正方形/長方形 859"/>
          <p:cNvSpPr/>
          <p:nvPr/>
        </p:nvSpPr>
        <p:spPr>
          <a:xfrm>
            <a:off x="5286348" y="2214554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61" name="円/楕円 860"/>
          <p:cNvSpPr/>
          <p:nvPr/>
        </p:nvSpPr>
        <p:spPr>
          <a:xfrm>
            <a:off x="5643570" y="221455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862" name="円/楕円 861"/>
          <p:cNvSpPr/>
          <p:nvPr/>
        </p:nvSpPr>
        <p:spPr>
          <a:xfrm>
            <a:off x="6000760" y="221455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863" name="円/楕円 862"/>
          <p:cNvSpPr/>
          <p:nvPr/>
        </p:nvSpPr>
        <p:spPr>
          <a:xfrm>
            <a:off x="6357950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864" name="円/楕円 863"/>
          <p:cNvSpPr/>
          <p:nvPr/>
        </p:nvSpPr>
        <p:spPr>
          <a:xfrm>
            <a:off x="6715140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865" name="円/楕円 864"/>
          <p:cNvSpPr/>
          <p:nvPr/>
        </p:nvSpPr>
        <p:spPr>
          <a:xfrm>
            <a:off x="7072330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866" name="円/楕円 865"/>
          <p:cNvSpPr/>
          <p:nvPr/>
        </p:nvSpPr>
        <p:spPr>
          <a:xfrm>
            <a:off x="7429520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867" name="円/楕円 866"/>
          <p:cNvSpPr/>
          <p:nvPr/>
        </p:nvSpPr>
        <p:spPr>
          <a:xfrm>
            <a:off x="7786678" y="2214555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868" name="正方形/長方形 867"/>
          <p:cNvSpPr/>
          <p:nvPr/>
        </p:nvSpPr>
        <p:spPr>
          <a:xfrm>
            <a:off x="5714976" y="2285992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y[t+1]</a:t>
            </a:r>
            <a:endParaRPr kumimoji="1" lang="ja-JP" altLang="en-US" dirty="0"/>
          </a:p>
        </p:txBody>
      </p:sp>
      <p:sp>
        <p:nvSpPr>
          <p:cNvPr id="869" name="正方形/長方形 868"/>
          <p:cNvSpPr/>
          <p:nvPr/>
        </p:nvSpPr>
        <p:spPr>
          <a:xfrm>
            <a:off x="5143472" y="2285992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870" name="円/楕円 869"/>
          <p:cNvSpPr/>
          <p:nvPr/>
        </p:nvSpPr>
        <p:spPr>
          <a:xfrm>
            <a:off x="4500562" y="2768671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871" name="円/楕円 870"/>
          <p:cNvSpPr/>
          <p:nvPr/>
        </p:nvSpPr>
        <p:spPr>
          <a:xfrm>
            <a:off x="4857720" y="2768671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872" name="正方形/長方形 871"/>
          <p:cNvSpPr/>
          <p:nvPr/>
        </p:nvSpPr>
        <p:spPr>
          <a:xfrm>
            <a:off x="4571968" y="2840108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a[t+1]</a:t>
            </a:r>
            <a:endParaRPr kumimoji="1" lang="ja-JP" altLang="en-US" dirty="0"/>
          </a:p>
        </p:txBody>
      </p:sp>
      <p:sp>
        <p:nvSpPr>
          <p:cNvPr id="873" name="上矢印 872"/>
          <p:cNvSpPr/>
          <p:nvPr/>
        </p:nvSpPr>
        <p:spPr>
          <a:xfrm rot="9736512">
            <a:off x="5324747" y="2620003"/>
            <a:ext cx="500066" cy="71827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4" name="上矢印 873"/>
          <p:cNvSpPr/>
          <p:nvPr/>
        </p:nvSpPr>
        <p:spPr>
          <a:xfrm rot="8993587">
            <a:off x="5539061" y="2538370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75" name="直線コネクタ 874"/>
          <p:cNvCxnSpPr/>
          <p:nvPr/>
        </p:nvCxnSpPr>
        <p:spPr>
          <a:xfrm>
            <a:off x="7358050" y="2981396"/>
            <a:ext cx="71438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6" name="左カーブ矢印 875"/>
          <p:cNvSpPr/>
          <p:nvPr/>
        </p:nvSpPr>
        <p:spPr>
          <a:xfrm flipV="1">
            <a:off x="7858116" y="2071678"/>
            <a:ext cx="785850" cy="1643074"/>
          </a:xfrm>
          <a:prstGeom prst="curvedLeftArrow">
            <a:avLst>
              <a:gd name="adj1" fmla="val 46939"/>
              <a:gd name="adj2" fmla="val 98189"/>
              <a:gd name="adj3" fmla="val 25000"/>
            </a:avLst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77" name="上矢印 876"/>
          <p:cNvSpPr/>
          <p:nvPr/>
        </p:nvSpPr>
        <p:spPr>
          <a:xfrm rot="8628810">
            <a:off x="5883883" y="2501439"/>
            <a:ext cx="500066" cy="942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8" name="上矢印 877"/>
          <p:cNvSpPr/>
          <p:nvPr/>
        </p:nvSpPr>
        <p:spPr>
          <a:xfrm rot="8086605">
            <a:off x="6383915" y="2396962"/>
            <a:ext cx="500066" cy="1086620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9" name="上矢印 878"/>
          <p:cNvSpPr/>
          <p:nvPr/>
        </p:nvSpPr>
        <p:spPr>
          <a:xfrm rot="7898290">
            <a:off x="6040583" y="2460758"/>
            <a:ext cx="500066" cy="1019165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0" name="上矢印 879"/>
          <p:cNvSpPr/>
          <p:nvPr/>
        </p:nvSpPr>
        <p:spPr>
          <a:xfrm rot="7371379">
            <a:off x="6494170" y="2297218"/>
            <a:ext cx="500066" cy="1287730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1" name="左カーブ矢印 880"/>
          <p:cNvSpPr/>
          <p:nvPr/>
        </p:nvSpPr>
        <p:spPr>
          <a:xfrm>
            <a:off x="7929554" y="3357562"/>
            <a:ext cx="928726" cy="3000396"/>
          </a:xfrm>
          <a:prstGeom prst="curvedLeftArrow">
            <a:avLst>
              <a:gd name="adj1" fmla="val 44716"/>
              <a:gd name="adj2" fmla="val 87162"/>
              <a:gd name="adj3" fmla="val 25000"/>
            </a:avLst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82" name="テキスト ボックス 881"/>
          <p:cNvSpPr txBox="1"/>
          <p:nvPr/>
        </p:nvSpPr>
        <p:spPr>
          <a:xfrm>
            <a:off x="4857752" y="1643050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TD-Networks</a:t>
            </a:r>
            <a:r>
              <a:rPr lang="ja-JP" alt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hidden</a:t>
            </a:r>
            <a:endParaRPr kumimoji="1" lang="ja-JP" alt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4" name="円/楕円 883"/>
          <p:cNvSpPr/>
          <p:nvPr/>
        </p:nvSpPr>
        <p:spPr>
          <a:xfrm>
            <a:off x="514350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885" name="円/楕円 884"/>
          <p:cNvSpPr/>
          <p:nvPr/>
        </p:nvSpPr>
        <p:spPr>
          <a:xfrm>
            <a:off x="535781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886" name="円/楕円 885"/>
          <p:cNvSpPr/>
          <p:nvPr/>
        </p:nvSpPr>
        <p:spPr>
          <a:xfrm>
            <a:off x="557213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887" name="円/楕円 886"/>
          <p:cNvSpPr/>
          <p:nvPr/>
        </p:nvSpPr>
        <p:spPr>
          <a:xfrm>
            <a:off x="578644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888" name="円/楕円 887"/>
          <p:cNvSpPr/>
          <p:nvPr/>
        </p:nvSpPr>
        <p:spPr>
          <a:xfrm>
            <a:off x="600076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889" name="円/楕円 888"/>
          <p:cNvSpPr/>
          <p:nvPr/>
        </p:nvSpPr>
        <p:spPr>
          <a:xfrm>
            <a:off x="6215075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8</a:t>
            </a:r>
            <a:endParaRPr lang="ja-JP" altLang="en-US" baseline="30000" dirty="0"/>
          </a:p>
        </p:txBody>
      </p:sp>
      <p:sp>
        <p:nvSpPr>
          <p:cNvPr id="890" name="円/楕円 889"/>
          <p:cNvSpPr/>
          <p:nvPr/>
        </p:nvSpPr>
        <p:spPr>
          <a:xfrm>
            <a:off x="642938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891" name="円/楕円 890"/>
          <p:cNvSpPr/>
          <p:nvPr/>
        </p:nvSpPr>
        <p:spPr>
          <a:xfrm>
            <a:off x="664370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892" name="円/楕円 891"/>
          <p:cNvSpPr/>
          <p:nvPr/>
        </p:nvSpPr>
        <p:spPr>
          <a:xfrm>
            <a:off x="685801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893" name="円/楕円 892"/>
          <p:cNvSpPr/>
          <p:nvPr/>
        </p:nvSpPr>
        <p:spPr>
          <a:xfrm>
            <a:off x="707233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894" name="円/楕円 893"/>
          <p:cNvSpPr/>
          <p:nvPr/>
        </p:nvSpPr>
        <p:spPr>
          <a:xfrm>
            <a:off x="728664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895" name="円/楕円 894"/>
          <p:cNvSpPr/>
          <p:nvPr/>
        </p:nvSpPr>
        <p:spPr>
          <a:xfrm>
            <a:off x="750095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896" name="円/楕円 895"/>
          <p:cNvSpPr/>
          <p:nvPr/>
        </p:nvSpPr>
        <p:spPr>
          <a:xfrm>
            <a:off x="771527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897" name="円/楕円 896"/>
          <p:cNvSpPr/>
          <p:nvPr/>
        </p:nvSpPr>
        <p:spPr>
          <a:xfrm>
            <a:off x="7929587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16</a:t>
            </a:r>
            <a:endParaRPr lang="ja-JP" altLang="en-US" baseline="30000" dirty="0"/>
          </a:p>
        </p:txBody>
      </p:sp>
      <p:sp>
        <p:nvSpPr>
          <p:cNvPr id="898" name="円/楕円 897"/>
          <p:cNvSpPr/>
          <p:nvPr/>
        </p:nvSpPr>
        <p:spPr>
          <a:xfrm>
            <a:off x="514350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899" name="円/楕円 898"/>
          <p:cNvSpPr/>
          <p:nvPr/>
        </p:nvSpPr>
        <p:spPr>
          <a:xfrm>
            <a:off x="535781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900" name="円/楕円 899"/>
          <p:cNvSpPr/>
          <p:nvPr/>
        </p:nvSpPr>
        <p:spPr>
          <a:xfrm>
            <a:off x="557213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901" name="円/楕円 900"/>
          <p:cNvSpPr/>
          <p:nvPr/>
        </p:nvSpPr>
        <p:spPr>
          <a:xfrm>
            <a:off x="578644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902" name="円/楕円 901"/>
          <p:cNvSpPr/>
          <p:nvPr/>
        </p:nvSpPr>
        <p:spPr>
          <a:xfrm>
            <a:off x="600076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903" name="円/楕円 902"/>
          <p:cNvSpPr/>
          <p:nvPr/>
        </p:nvSpPr>
        <p:spPr>
          <a:xfrm>
            <a:off x="6215075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8</a:t>
            </a:r>
            <a:endParaRPr lang="ja-JP" altLang="en-US" baseline="30000" dirty="0"/>
          </a:p>
        </p:txBody>
      </p:sp>
      <p:sp>
        <p:nvSpPr>
          <p:cNvPr id="904" name="円/楕円 903"/>
          <p:cNvSpPr/>
          <p:nvPr/>
        </p:nvSpPr>
        <p:spPr>
          <a:xfrm>
            <a:off x="642938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905" name="円/楕円 904"/>
          <p:cNvSpPr/>
          <p:nvPr/>
        </p:nvSpPr>
        <p:spPr>
          <a:xfrm>
            <a:off x="664370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906" name="円/楕円 905"/>
          <p:cNvSpPr/>
          <p:nvPr/>
        </p:nvSpPr>
        <p:spPr>
          <a:xfrm>
            <a:off x="685801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907" name="円/楕円 906"/>
          <p:cNvSpPr/>
          <p:nvPr/>
        </p:nvSpPr>
        <p:spPr>
          <a:xfrm>
            <a:off x="707233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908" name="円/楕円 907"/>
          <p:cNvSpPr/>
          <p:nvPr/>
        </p:nvSpPr>
        <p:spPr>
          <a:xfrm>
            <a:off x="728664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909" name="円/楕円 908"/>
          <p:cNvSpPr/>
          <p:nvPr/>
        </p:nvSpPr>
        <p:spPr>
          <a:xfrm>
            <a:off x="750095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910" name="円/楕円 909"/>
          <p:cNvSpPr/>
          <p:nvPr/>
        </p:nvSpPr>
        <p:spPr>
          <a:xfrm>
            <a:off x="771527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911" name="円/楕円 910"/>
          <p:cNvSpPr/>
          <p:nvPr/>
        </p:nvSpPr>
        <p:spPr>
          <a:xfrm>
            <a:off x="7929587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16</a:t>
            </a:r>
            <a:endParaRPr lang="ja-JP" altLang="en-US" baseline="30000" dirty="0"/>
          </a:p>
        </p:txBody>
      </p:sp>
      <p:sp>
        <p:nvSpPr>
          <p:cNvPr id="912" name="円/楕円 911"/>
          <p:cNvSpPr/>
          <p:nvPr/>
        </p:nvSpPr>
        <p:spPr>
          <a:xfrm>
            <a:off x="514350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913" name="円/楕円 912"/>
          <p:cNvSpPr/>
          <p:nvPr/>
        </p:nvSpPr>
        <p:spPr>
          <a:xfrm>
            <a:off x="535781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914" name="円/楕円 913"/>
          <p:cNvSpPr/>
          <p:nvPr/>
        </p:nvSpPr>
        <p:spPr>
          <a:xfrm>
            <a:off x="557213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915" name="円/楕円 914"/>
          <p:cNvSpPr/>
          <p:nvPr/>
        </p:nvSpPr>
        <p:spPr>
          <a:xfrm>
            <a:off x="578644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916" name="円/楕円 915"/>
          <p:cNvSpPr/>
          <p:nvPr/>
        </p:nvSpPr>
        <p:spPr>
          <a:xfrm>
            <a:off x="600076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917" name="円/楕円 916"/>
          <p:cNvSpPr/>
          <p:nvPr/>
        </p:nvSpPr>
        <p:spPr>
          <a:xfrm>
            <a:off x="5500695" y="3357586"/>
            <a:ext cx="428628" cy="428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918" name="円/楕円 917"/>
          <p:cNvSpPr/>
          <p:nvPr/>
        </p:nvSpPr>
        <p:spPr>
          <a:xfrm>
            <a:off x="5857885" y="3357586"/>
            <a:ext cx="428628" cy="428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919" name="円/楕円 918"/>
          <p:cNvSpPr/>
          <p:nvPr/>
        </p:nvSpPr>
        <p:spPr>
          <a:xfrm>
            <a:off x="6215075" y="3357586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920" name="円/楕円 919"/>
          <p:cNvSpPr/>
          <p:nvPr/>
        </p:nvSpPr>
        <p:spPr>
          <a:xfrm>
            <a:off x="6572265" y="3357586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921" name="円/楕円 920"/>
          <p:cNvSpPr/>
          <p:nvPr/>
        </p:nvSpPr>
        <p:spPr>
          <a:xfrm>
            <a:off x="6929455" y="3357586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922" name="円/楕円 921"/>
          <p:cNvSpPr/>
          <p:nvPr/>
        </p:nvSpPr>
        <p:spPr>
          <a:xfrm>
            <a:off x="7286645" y="3357586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cxnSp>
        <p:nvCxnSpPr>
          <p:cNvPr id="923" name="直線矢印コネクタ 922"/>
          <p:cNvCxnSpPr>
            <a:stCxn id="912" idx="0"/>
            <a:endCxn id="917" idx="4"/>
          </p:cNvCxnSpPr>
          <p:nvPr/>
        </p:nvCxnSpPr>
        <p:spPr>
          <a:xfrm rot="5400000" flipH="1" flipV="1">
            <a:off x="5393547" y="3750480"/>
            <a:ext cx="28573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" name="直線矢印コネクタ 923"/>
          <p:cNvCxnSpPr>
            <a:stCxn id="912" idx="0"/>
            <a:endCxn id="918" idx="4"/>
          </p:cNvCxnSpPr>
          <p:nvPr/>
        </p:nvCxnSpPr>
        <p:spPr>
          <a:xfrm rot="5400000" flipH="1" flipV="1">
            <a:off x="5572142" y="3571885"/>
            <a:ext cx="28573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5" name="直線矢印コネクタ 924"/>
          <p:cNvCxnSpPr>
            <a:stCxn id="912" idx="0"/>
            <a:endCxn id="920" idx="4"/>
          </p:cNvCxnSpPr>
          <p:nvPr/>
        </p:nvCxnSpPr>
        <p:spPr>
          <a:xfrm rot="5400000" flipH="1" flipV="1">
            <a:off x="5929332" y="3214695"/>
            <a:ext cx="28573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6" name="直線矢印コネクタ 925"/>
          <p:cNvCxnSpPr>
            <a:stCxn id="912" idx="0"/>
            <a:endCxn id="919" idx="4"/>
          </p:cNvCxnSpPr>
          <p:nvPr/>
        </p:nvCxnSpPr>
        <p:spPr>
          <a:xfrm rot="5400000" flipH="1" flipV="1">
            <a:off x="5750737" y="3393290"/>
            <a:ext cx="28573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7" name="直線矢印コネクタ 926"/>
          <p:cNvCxnSpPr>
            <a:stCxn id="912" idx="0"/>
            <a:endCxn id="922" idx="4"/>
          </p:cNvCxnSpPr>
          <p:nvPr/>
        </p:nvCxnSpPr>
        <p:spPr>
          <a:xfrm rot="5400000" flipH="1" flipV="1">
            <a:off x="6286522" y="2857505"/>
            <a:ext cx="28573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8" name="直線矢印コネクタ 927"/>
          <p:cNvCxnSpPr>
            <a:stCxn id="912" idx="0"/>
            <a:endCxn id="921" idx="4"/>
          </p:cNvCxnSpPr>
          <p:nvPr/>
        </p:nvCxnSpPr>
        <p:spPr>
          <a:xfrm rot="5400000" flipH="1" flipV="1">
            <a:off x="6107927" y="3036100"/>
            <a:ext cx="28573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9" name="直線矢印コネクタ 928"/>
          <p:cNvCxnSpPr>
            <a:stCxn id="913" idx="0"/>
            <a:endCxn id="917" idx="4"/>
          </p:cNvCxnSpPr>
          <p:nvPr/>
        </p:nvCxnSpPr>
        <p:spPr>
          <a:xfrm rot="5400000" flipH="1" flipV="1">
            <a:off x="5500704" y="3857637"/>
            <a:ext cx="28573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0" name="直線矢印コネクタ 929"/>
          <p:cNvCxnSpPr>
            <a:stCxn id="913" idx="0"/>
            <a:endCxn id="918" idx="4"/>
          </p:cNvCxnSpPr>
          <p:nvPr/>
        </p:nvCxnSpPr>
        <p:spPr>
          <a:xfrm rot="5400000" flipH="1" flipV="1">
            <a:off x="5679299" y="3679042"/>
            <a:ext cx="28573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1" name="直線矢印コネクタ 930"/>
          <p:cNvCxnSpPr>
            <a:stCxn id="913" idx="0"/>
            <a:endCxn id="920" idx="4"/>
          </p:cNvCxnSpPr>
          <p:nvPr/>
        </p:nvCxnSpPr>
        <p:spPr>
          <a:xfrm rot="5400000" flipH="1" flipV="1">
            <a:off x="6036489" y="3321852"/>
            <a:ext cx="28573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2" name="直線矢印コネクタ 931"/>
          <p:cNvCxnSpPr>
            <a:stCxn id="913" idx="0"/>
            <a:endCxn id="919" idx="4"/>
          </p:cNvCxnSpPr>
          <p:nvPr/>
        </p:nvCxnSpPr>
        <p:spPr>
          <a:xfrm rot="5400000" flipH="1" flipV="1">
            <a:off x="5857894" y="3500447"/>
            <a:ext cx="28573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3" name="直線矢印コネクタ 932"/>
          <p:cNvCxnSpPr>
            <a:stCxn id="913" idx="0"/>
            <a:endCxn id="922" idx="4"/>
          </p:cNvCxnSpPr>
          <p:nvPr/>
        </p:nvCxnSpPr>
        <p:spPr>
          <a:xfrm rot="5400000" flipH="1" flipV="1">
            <a:off x="6393679" y="2964662"/>
            <a:ext cx="28573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4" name="直線矢印コネクタ 933"/>
          <p:cNvCxnSpPr>
            <a:stCxn id="913" idx="0"/>
            <a:endCxn id="921" idx="4"/>
          </p:cNvCxnSpPr>
          <p:nvPr/>
        </p:nvCxnSpPr>
        <p:spPr>
          <a:xfrm rot="5400000" flipH="1" flipV="1">
            <a:off x="6215084" y="3143257"/>
            <a:ext cx="28573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5" name="直線矢印コネクタ 934"/>
          <p:cNvCxnSpPr>
            <a:stCxn id="914" idx="0"/>
            <a:endCxn id="917" idx="4"/>
          </p:cNvCxnSpPr>
          <p:nvPr/>
        </p:nvCxnSpPr>
        <p:spPr>
          <a:xfrm rot="16200000" flipV="1">
            <a:off x="5607861" y="3893356"/>
            <a:ext cx="28573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6" name="直線矢印コネクタ 935"/>
          <p:cNvCxnSpPr>
            <a:stCxn id="914" idx="0"/>
            <a:endCxn id="918" idx="4"/>
          </p:cNvCxnSpPr>
          <p:nvPr/>
        </p:nvCxnSpPr>
        <p:spPr>
          <a:xfrm rot="5400000" flipH="1" flipV="1">
            <a:off x="5786456" y="3786199"/>
            <a:ext cx="28573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7" name="直線矢印コネクタ 936"/>
          <p:cNvCxnSpPr>
            <a:stCxn id="914" idx="0"/>
            <a:endCxn id="920" idx="4"/>
          </p:cNvCxnSpPr>
          <p:nvPr/>
        </p:nvCxnSpPr>
        <p:spPr>
          <a:xfrm rot="5400000" flipH="1" flipV="1">
            <a:off x="6143646" y="3429009"/>
            <a:ext cx="28573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8" name="直線矢印コネクタ 937"/>
          <p:cNvCxnSpPr>
            <a:stCxn id="914" idx="0"/>
            <a:endCxn id="919" idx="4"/>
          </p:cNvCxnSpPr>
          <p:nvPr/>
        </p:nvCxnSpPr>
        <p:spPr>
          <a:xfrm rot="5400000" flipH="1" flipV="1">
            <a:off x="5965051" y="3607604"/>
            <a:ext cx="28573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9" name="直線矢印コネクタ 938"/>
          <p:cNvCxnSpPr>
            <a:stCxn id="914" idx="0"/>
            <a:endCxn id="922" idx="4"/>
          </p:cNvCxnSpPr>
          <p:nvPr/>
        </p:nvCxnSpPr>
        <p:spPr>
          <a:xfrm rot="5400000" flipH="1" flipV="1">
            <a:off x="6500836" y="3071819"/>
            <a:ext cx="28573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0" name="直線矢印コネクタ 939"/>
          <p:cNvCxnSpPr>
            <a:stCxn id="914" idx="0"/>
            <a:endCxn id="921" idx="4"/>
          </p:cNvCxnSpPr>
          <p:nvPr/>
        </p:nvCxnSpPr>
        <p:spPr>
          <a:xfrm rot="5400000" flipH="1" flipV="1">
            <a:off x="6322241" y="3250414"/>
            <a:ext cx="28573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1" name="直線矢印コネクタ 940"/>
          <p:cNvCxnSpPr>
            <a:stCxn id="915" idx="0"/>
            <a:endCxn id="917" idx="4"/>
          </p:cNvCxnSpPr>
          <p:nvPr/>
        </p:nvCxnSpPr>
        <p:spPr>
          <a:xfrm rot="16200000" flipV="1">
            <a:off x="5715018" y="3786199"/>
            <a:ext cx="28573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2" name="直線矢印コネクタ 941"/>
          <p:cNvCxnSpPr>
            <a:stCxn id="915" idx="0"/>
            <a:endCxn id="918" idx="4"/>
          </p:cNvCxnSpPr>
          <p:nvPr/>
        </p:nvCxnSpPr>
        <p:spPr>
          <a:xfrm rot="5400000" flipH="1" flipV="1">
            <a:off x="5893613" y="3893356"/>
            <a:ext cx="28573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3" name="直線矢印コネクタ 942"/>
          <p:cNvCxnSpPr>
            <a:stCxn id="915" idx="0"/>
            <a:endCxn id="920" idx="4"/>
          </p:cNvCxnSpPr>
          <p:nvPr/>
        </p:nvCxnSpPr>
        <p:spPr>
          <a:xfrm rot="5400000" flipH="1" flipV="1">
            <a:off x="6250803" y="3536166"/>
            <a:ext cx="28573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" name="直線矢印コネクタ 943"/>
          <p:cNvCxnSpPr>
            <a:stCxn id="915" idx="0"/>
            <a:endCxn id="919" idx="4"/>
          </p:cNvCxnSpPr>
          <p:nvPr/>
        </p:nvCxnSpPr>
        <p:spPr>
          <a:xfrm rot="5400000" flipH="1" flipV="1">
            <a:off x="6072208" y="3714761"/>
            <a:ext cx="28573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" name="直線矢印コネクタ 944"/>
          <p:cNvCxnSpPr>
            <a:stCxn id="915" idx="0"/>
            <a:endCxn id="922" idx="4"/>
          </p:cNvCxnSpPr>
          <p:nvPr/>
        </p:nvCxnSpPr>
        <p:spPr>
          <a:xfrm rot="5400000" flipH="1" flipV="1">
            <a:off x="6607993" y="3178976"/>
            <a:ext cx="28573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6" name="直線矢印コネクタ 945"/>
          <p:cNvCxnSpPr>
            <a:stCxn id="915" idx="0"/>
            <a:endCxn id="921" idx="4"/>
          </p:cNvCxnSpPr>
          <p:nvPr/>
        </p:nvCxnSpPr>
        <p:spPr>
          <a:xfrm rot="5400000" flipH="1" flipV="1">
            <a:off x="6429398" y="3357571"/>
            <a:ext cx="28573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7" name="直線矢印コネクタ 946"/>
          <p:cNvCxnSpPr>
            <a:stCxn id="916" idx="0"/>
            <a:endCxn id="917" idx="4"/>
          </p:cNvCxnSpPr>
          <p:nvPr/>
        </p:nvCxnSpPr>
        <p:spPr>
          <a:xfrm rot="16200000" flipV="1">
            <a:off x="5822175" y="3679042"/>
            <a:ext cx="28573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8" name="直線矢印コネクタ 947"/>
          <p:cNvCxnSpPr>
            <a:stCxn id="916" idx="0"/>
            <a:endCxn id="918" idx="4"/>
          </p:cNvCxnSpPr>
          <p:nvPr/>
        </p:nvCxnSpPr>
        <p:spPr>
          <a:xfrm rot="16200000" flipV="1">
            <a:off x="6000770" y="3857637"/>
            <a:ext cx="28573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9" name="直線矢印コネクタ 948"/>
          <p:cNvCxnSpPr>
            <a:stCxn id="916" idx="0"/>
            <a:endCxn id="920" idx="4"/>
          </p:cNvCxnSpPr>
          <p:nvPr/>
        </p:nvCxnSpPr>
        <p:spPr>
          <a:xfrm rot="5400000" flipH="1" flipV="1">
            <a:off x="6357960" y="3643323"/>
            <a:ext cx="28573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0" name="直線矢印コネクタ 949"/>
          <p:cNvCxnSpPr>
            <a:stCxn id="916" idx="0"/>
            <a:endCxn id="919" idx="4"/>
          </p:cNvCxnSpPr>
          <p:nvPr/>
        </p:nvCxnSpPr>
        <p:spPr>
          <a:xfrm rot="5400000" flipH="1" flipV="1">
            <a:off x="6179365" y="3821918"/>
            <a:ext cx="28573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1" name="直線矢印コネクタ 950"/>
          <p:cNvCxnSpPr>
            <a:stCxn id="916" idx="0"/>
            <a:endCxn id="922" idx="4"/>
          </p:cNvCxnSpPr>
          <p:nvPr/>
        </p:nvCxnSpPr>
        <p:spPr>
          <a:xfrm rot="5400000" flipH="1" flipV="1">
            <a:off x="6715150" y="3286133"/>
            <a:ext cx="28573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2" name="直線矢印コネクタ 951"/>
          <p:cNvCxnSpPr>
            <a:stCxn id="916" idx="0"/>
            <a:endCxn id="921" idx="4"/>
          </p:cNvCxnSpPr>
          <p:nvPr/>
        </p:nvCxnSpPr>
        <p:spPr>
          <a:xfrm rot="5400000" flipH="1" flipV="1">
            <a:off x="6536555" y="3464728"/>
            <a:ext cx="28573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3" name="円/楕円 952"/>
          <p:cNvSpPr/>
          <p:nvPr/>
        </p:nvSpPr>
        <p:spPr>
          <a:xfrm>
            <a:off x="6215075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8</a:t>
            </a:r>
            <a:endParaRPr lang="ja-JP" altLang="en-US" baseline="30000" dirty="0"/>
          </a:p>
        </p:txBody>
      </p:sp>
      <p:cxnSp>
        <p:nvCxnSpPr>
          <p:cNvPr id="954" name="直線矢印コネクタ 953"/>
          <p:cNvCxnSpPr>
            <a:stCxn id="953" idx="0"/>
            <a:endCxn id="917" idx="4"/>
          </p:cNvCxnSpPr>
          <p:nvPr/>
        </p:nvCxnSpPr>
        <p:spPr>
          <a:xfrm rot="16200000" flipV="1">
            <a:off x="5929332" y="3571885"/>
            <a:ext cx="28573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5" name="直線矢印コネクタ 954"/>
          <p:cNvCxnSpPr>
            <a:stCxn id="953" idx="0"/>
            <a:endCxn id="918" idx="4"/>
          </p:cNvCxnSpPr>
          <p:nvPr/>
        </p:nvCxnSpPr>
        <p:spPr>
          <a:xfrm rot="16200000" flipV="1">
            <a:off x="6107927" y="3750480"/>
            <a:ext cx="28573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6" name="直線矢印コネクタ 955"/>
          <p:cNvCxnSpPr>
            <a:stCxn id="953" idx="0"/>
            <a:endCxn id="920" idx="4"/>
          </p:cNvCxnSpPr>
          <p:nvPr/>
        </p:nvCxnSpPr>
        <p:spPr>
          <a:xfrm rot="5400000" flipH="1" flipV="1">
            <a:off x="6465117" y="3750480"/>
            <a:ext cx="28573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7" name="直線矢印コネクタ 956"/>
          <p:cNvCxnSpPr>
            <a:stCxn id="953" idx="0"/>
            <a:endCxn id="919" idx="4"/>
          </p:cNvCxnSpPr>
          <p:nvPr/>
        </p:nvCxnSpPr>
        <p:spPr>
          <a:xfrm rot="5400000" flipH="1" flipV="1">
            <a:off x="6286522" y="3929075"/>
            <a:ext cx="28573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8" name="直線矢印コネクタ 957"/>
          <p:cNvCxnSpPr>
            <a:stCxn id="953" idx="0"/>
            <a:endCxn id="922" idx="4"/>
          </p:cNvCxnSpPr>
          <p:nvPr/>
        </p:nvCxnSpPr>
        <p:spPr>
          <a:xfrm rot="5400000" flipH="1" flipV="1">
            <a:off x="6822307" y="3393290"/>
            <a:ext cx="28573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9" name="直線矢印コネクタ 958"/>
          <p:cNvCxnSpPr>
            <a:stCxn id="953" idx="0"/>
            <a:endCxn id="921" idx="4"/>
          </p:cNvCxnSpPr>
          <p:nvPr/>
        </p:nvCxnSpPr>
        <p:spPr>
          <a:xfrm rot="5400000" flipH="1" flipV="1">
            <a:off x="6643712" y="3571885"/>
            <a:ext cx="28573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0" name="円/楕円 959"/>
          <p:cNvSpPr/>
          <p:nvPr/>
        </p:nvSpPr>
        <p:spPr>
          <a:xfrm>
            <a:off x="7643835" y="3357586"/>
            <a:ext cx="428628" cy="42862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cxnSp>
        <p:nvCxnSpPr>
          <p:cNvPr id="961" name="直線矢印コネクタ 960"/>
          <p:cNvCxnSpPr>
            <a:stCxn id="912" idx="0"/>
            <a:endCxn id="960" idx="4"/>
          </p:cNvCxnSpPr>
          <p:nvPr/>
        </p:nvCxnSpPr>
        <p:spPr>
          <a:xfrm rot="5400000" flipH="1" flipV="1">
            <a:off x="6465117" y="2678910"/>
            <a:ext cx="28573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2" name="直線矢印コネクタ 961"/>
          <p:cNvCxnSpPr>
            <a:stCxn id="913" idx="0"/>
            <a:endCxn id="960" idx="4"/>
          </p:cNvCxnSpPr>
          <p:nvPr/>
        </p:nvCxnSpPr>
        <p:spPr>
          <a:xfrm rot="5400000" flipH="1" flipV="1">
            <a:off x="6572274" y="2786067"/>
            <a:ext cx="28573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3" name="直線矢印コネクタ 962"/>
          <p:cNvCxnSpPr>
            <a:stCxn id="914" idx="0"/>
            <a:endCxn id="960" idx="4"/>
          </p:cNvCxnSpPr>
          <p:nvPr/>
        </p:nvCxnSpPr>
        <p:spPr>
          <a:xfrm rot="5400000" flipH="1" flipV="1">
            <a:off x="6679431" y="2893224"/>
            <a:ext cx="28573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4" name="直線矢印コネクタ 963"/>
          <p:cNvCxnSpPr>
            <a:stCxn id="915" idx="0"/>
            <a:endCxn id="960" idx="4"/>
          </p:cNvCxnSpPr>
          <p:nvPr/>
        </p:nvCxnSpPr>
        <p:spPr>
          <a:xfrm rot="5400000" flipH="1" flipV="1">
            <a:off x="6786588" y="3000381"/>
            <a:ext cx="28573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5" name="直線矢印コネクタ 964"/>
          <p:cNvCxnSpPr>
            <a:stCxn id="916" idx="0"/>
            <a:endCxn id="960" idx="4"/>
          </p:cNvCxnSpPr>
          <p:nvPr/>
        </p:nvCxnSpPr>
        <p:spPr>
          <a:xfrm rot="5400000" flipH="1" flipV="1">
            <a:off x="6893745" y="3107538"/>
            <a:ext cx="28573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6" name="直線矢印コネクタ 965"/>
          <p:cNvCxnSpPr>
            <a:stCxn id="953" idx="0"/>
            <a:endCxn id="960" idx="4"/>
          </p:cNvCxnSpPr>
          <p:nvPr/>
        </p:nvCxnSpPr>
        <p:spPr>
          <a:xfrm rot="5400000" flipH="1" flipV="1">
            <a:off x="7000902" y="3214695"/>
            <a:ext cx="28573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7" name="円/楕円 966"/>
          <p:cNvSpPr/>
          <p:nvPr/>
        </p:nvSpPr>
        <p:spPr>
          <a:xfrm>
            <a:off x="642938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968" name="円/楕円 967"/>
          <p:cNvSpPr/>
          <p:nvPr/>
        </p:nvSpPr>
        <p:spPr>
          <a:xfrm>
            <a:off x="664370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969" name="円/楕円 968"/>
          <p:cNvSpPr/>
          <p:nvPr/>
        </p:nvSpPr>
        <p:spPr>
          <a:xfrm>
            <a:off x="6858017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970" name="円/楕円 969"/>
          <p:cNvSpPr/>
          <p:nvPr/>
        </p:nvSpPr>
        <p:spPr>
          <a:xfrm>
            <a:off x="7072331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971" name="円/楕円 970"/>
          <p:cNvSpPr/>
          <p:nvPr/>
        </p:nvSpPr>
        <p:spPr>
          <a:xfrm>
            <a:off x="7286645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972" name="円/楕円 971"/>
          <p:cNvSpPr/>
          <p:nvPr/>
        </p:nvSpPr>
        <p:spPr>
          <a:xfrm>
            <a:off x="7500959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sp>
        <p:nvSpPr>
          <p:cNvPr id="973" name="円/楕円 972"/>
          <p:cNvSpPr/>
          <p:nvPr/>
        </p:nvSpPr>
        <p:spPr>
          <a:xfrm>
            <a:off x="7715273" y="4071942"/>
            <a:ext cx="428628" cy="4286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sp>
        <p:nvSpPr>
          <p:cNvPr id="974" name="円/楕円 973"/>
          <p:cNvSpPr/>
          <p:nvPr/>
        </p:nvSpPr>
        <p:spPr>
          <a:xfrm>
            <a:off x="5500695" y="3357586"/>
            <a:ext cx="428628" cy="428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1</a:t>
            </a:r>
            <a:endParaRPr lang="ja-JP" altLang="en-US" baseline="30000" dirty="0"/>
          </a:p>
        </p:txBody>
      </p:sp>
      <p:sp>
        <p:nvSpPr>
          <p:cNvPr id="975" name="円/楕円 974"/>
          <p:cNvSpPr/>
          <p:nvPr/>
        </p:nvSpPr>
        <p:spPr>
          <a:xfrm>
            <a:off x="5857885" y="3357586"/>
            <a:ext cx="428628" cy="428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2</a:t>
            </a:r>
            <a:endParaRPr lang="ja-JP" altLang="en-US" baseline="30000" dirty="0"/>
          </a:p>
        </p:txBody>
      </p:sp>
      <p:sp>
        <p:nvSpPr>
          <p:cNvPr id="976" name="円/楕円 975"/>
          <p:cNvSpPr/>
          <p:nvPr/>
        </p:nvSpPr>
        <p:spPr>
          <a:xfrm>
            <a:off x="6215075" y="3357586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3</a:t>
            </a:r>
            <a:endParaRPr lang="ja-JP" altLang="en-US" baseline="30000" dirty="0"/>
          </a:p>
        </p:txBody>
      </p:sp>
      <p:sp>
        <p:nvSpPr>
          <p:cNvPr id="977" name="円/楕円 976"/>
          <p:cNvSpPr/>
          <p:nvPr/>
        </p:nvSpPr>
        <p:spPr>
          <a:xfrm>
            <a:off x="6572265" y="3357586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4</a:t>
            </a:r>
            <a:endParaRPr lang="ja-JP" altLang="en-US" baseline="30000" dirty="0"/>
          </a:p>
        </p:txBody>
      </p:sp>
      <p:sp>
        <p:nvSpPr>
          <p:cNvPr id="978" name="円/楕円 977"/>
          <p:cNvSpPr/>
          <p:nvPr/>
        </p:nvSpPr>
        <p:spPr>
          <a:xfrm>
            <a:off x="6929455" y="3357586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5</a:t>
            </a:r>
            <a:endParaRPr lang="ja-JP" altLang="en-US" baseline="30000" dirty="0"/>
          </a:p>
        </p:txBody>
      </p:sp>
      <p:sp>
        <p:nvSpPr>
          <p:cNvPr id="979" name="円/楕円 978"/>
          <p:cNvSpPr/>
          <p:nvPr/>
        </p:nvSpPr>
        <p:spPr>
          <a:xfrm>
            <a:off x="7286645" y="3357586"/>
            <a:ext cx="428628" cy="42862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6</a:t>
            </a:r>
            <a:endParaRPr lang="ja-JP" altLang="en-US" baseline="30000" dirty="0"/>
          </a:p>
        </p:txBody>
      </p:sp>
      <p:cxnSp>
        <p:nvCxnSpPr>
          <p:cNvPr id="980" name="直線矢印コネクタ 979"/>
          <p:cNvCxnSpPr>
            <a:stCxn id="967" idx="0"/>
            <a:endCxn id="974" idx="4"/>
          </p:cNvCxnSpPr>
          <p:nvPr/>
        </p:nvCxnSpPr>
        <p:spPr>
          <a:xfrm rot="16200000" flipV="1">
            <a:off x="6036489" y="3464728"/>
            <a:ext cx="28573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1" name="直線矢印コネクタ 980"/>
          <p:cNvCxnSpPr>
            <a:stCxn id="967" idx="0"/>
            <a:endCxn id="975" idx="4"/>
          </p:cNvCxnSpPr>
          <p:nvPr/>
        </p:nvCxnSpPr>
        <p:spPr>
          <a:xfrm rot="16200000" flipV="1">
            <a:off x="6215084" y="3643323"/>
            <a:ext cx="28573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2" name="直線矢印コネクタ 981"/>
          <p:cNvCxnSpPr>
            <a:stCxn id="967" idx="0"/>
            <a:endCxn id="977" idx="4"/>
          </p:cNvCxnSpPr>
          <p:nvPr/>
        </p:nvCxnSpPr>
        <p:spPr>
          <a:xfrm rot="5400000" flipH="1" flipV="1">
            <a:off x="6572274" y="3857637"/>
            <a:ext cx="28573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3" name="直線矢印コネクタ 982"/>
          <p:cNvCxnSpPr>
            <a:stCxn id="967" idx="0"/>
            <a:endCxn id="976" idx="4"/>
          </p:cNvCxnSpPr>
          <p:nvPr/>
        </p:nvCxnSpPr>
        <p:spPr>
          <a:xfrm rot="16200000" flipV="1">
            <a:off x="6393679" y="3821918"/>
            <a:ext cx="28573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4" name="直線矢印コネクタ 983"/>
          <p:cNvCxnSpPr>
            <a:stCxn id="967" idx="0"/>
            <a:endCxn id="979" idx="4"/>
          </p:cNvCxnSpPr>
          <p:nvPr/>
        </p:nvCxnSpPr>
        <p:spPr>
          <a:xfrm rot="5400000" flipH="1" flipV="1">
            <a:off x="6929464" y="3500447"/>
            <a:ext cx="28573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5" name="直線矢印コネクタ 984"/>
          <p:cNvCxnSpPr>
            <a:stCxn id="967" idx="0"/>
            <a:endCxn id="978" idx="4"/>
          </p:cNvCxnSpPr>
          <p:nvPr/>
        </p:nvCxnSpPr>
        <p:spPr>
          <a:xfrm rot="5400000" flipH="1" flipV="1">
            <a:off x="6750869" y="3679042"/>
            <a:ext cx="28573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6" name="直線矢印コネクタ 985"/>
          <p:cNvCxnSpPr>
            <a:stCxn id="968" idx="0"/>
            <a:endCxn id="974" idx="4"/>
          </p:cNvCxnSpPr>
          <p:nvPr/>
        </p:nvCxnSpPr>
        <p:spPr>
          <a:xfrm rot="16200000" flipV="1">
            <a:off x="6143646" y="3357571"/>
            <a:ext cx="28573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7" name="直線矢印コネクタ 986"/>
          <p:cNvCxnSpPr>
            <a:stCxn id="968" idx="0"/>
            <a:endCxn id="975" idx="4"/>
          </p:cNvCxnSpPr>
          <p:nvPr/>
        </p:nvCxnSpPr>
        <p:spPr>
          <a:xfrm rot="16200000" flipV="1">
            <a:off x="6322241" y="3536166"/>
            <a:ext cx="28573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8" name="直線矢印コネクタ 987"/>
          <p:cNvCxnSpPr>
            <a:stCxn id="968" idx="0"/>
            <a:endCxn id="977" idx="4"/>
          </p:cNvCxnSpPr>
          <p:nvPr/>
        </p:nvCxnSpPr>
        <p:spPr>
          <a:xfrm rot="16200000" flipV="1">
            <a:off x="6679431" y="3893356"/>
            <a:ext cx="28573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9" name="直線矢印コネクタ 988"/>
          <p:cNvCxnSpPr>
            <a:stCxn id="968" idx="0"/>
            <a:endCxn id="976" idx="4"/>
          </p:cNvCxnSpPr>
          <p:nvPr/>
        </p:nvCxnSpPr>
        <p:spPr>
          <a:xfrm rot="16200000" flipV="1">
            <a:off x="6500836" y="3714761"/>
            <a:ext cx="28573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0" name="直線矢印コネクタ 989"/>
          <p:cNvCxnSpPr>
            <a:stCxn id="968" idx="0"/>
            <a:endCxn id="979" idx="4"/>
          </p:cNvCxnSpPr>
          <p:nvPr/>
        </p:nvCxnSpPr>
        <p:spPr>
          <a:xfrm rot="5400000" flipH="1" flipV="1">
            <a:off x="7036621" y="3607604"/>
            <a:ext cx="28573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1" name="直線矢印コネクタ 990"/>
          <p:cNvCxnSpPr>
            <a:stCxn id="968" idx="0"/>
            <a:endCxn id="978" idx="4"/>
          </p:cNvCxnSpPr>
          <p:nvPr/>
        </p:nvCxnSpPr>
        <p:spPr>
          <a:xfrm rot="5400000" flipH="1" flipV="1">
            <a:off x="6858026" y="3786199"/>
            <a:ext cx="28573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2" name="直線矢印コネクタ 991"/>
          <p:cNvCxnSpPr>
            <a:stCxn id="969" idx="0"/>
            <a:endCxn id="974" idx="4"/>
          </p:cNvCxnSpPr>
          <p:nvPr/>
        </p:nvCxnSpPr>
        <p:spPr>
          <a:xfrm rot="16200000" flipV="1">
            <a:off x="6250803" y="3250414"/>
            <a:ext cx="28573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3" name="直線矢印コネクタ 992"/>
          <p:cNvCxnSpPr>
            <a:stCxn id="969" idx="0"/>
            <a:endCxn id="975" idx="4"/>
          </p:cNvCxnSpPr>
          <p:nvPr/>
        </p:nvCxnSpPr>
        <p:spPr>
          <a:xfrm rot="16200000" flipV="1">
            <a:off x="6429398" y="3429009"/>
            <a:ext cx="28573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4" name="直線矢印コネクタ 993"/>
          <p:cNvCxnSpPr>
            <a:stCxn id="969" idx="0"/>
            <a:endCxn id="977" idx="4"/>
          </p:cNvCxnSpPr>
          <p:nvPr/>
        </p:nvCxnSpPr>
        <p:spPr>
          <a:xfrm rot="16200000" flipV="1">
            <a:off x="6786588" y="3786199"/>
            <a:ext cx="28573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5" name="直線矢印コネクタ 994"/>
          <p:cNvCxnSpPr>
            <a:stCxn id="969" idx="0"/>
            <a:endCxn id="976" idx="4"/>
          </p:cNvCxnSpPr>
          <p:nvPr/>
        </p:nvCxnSpPr>
        <p:spPr>
          <a:xfrm rot="16200000" flipV="1">
            <a:off x="6607993" y="3607604"/>
            <a:ext cx="28573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6" name="直線矢印コネクタ 995"/>
          <p:cNvCxnSpPr>
            <a:stCxn id="969" idx="0"/>
            <a:endCxn id="979" idx="4"/>
          </p:cNvCxnSpPr>
          <p:nvPr/>
        </p:nvCxnSpPr>
        <p:spPr>
          <a:xfrm rot="5400000" flipH="1" flipV="1">
            <a:off x="7143778" y="3714761"/>
            <a:ext cx="28573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7" name="直線矢印コネクタ 996"/>
          <p:cNvCxnSpPr>
            <a:stCxn id="969" idx="0"/>
            <a:endCxn id="978" idx="4"/>
          </p:cNvCxnSpPr>
          <p:nvPr/>
        </p:nvCxnSpPr>
        <p:spPr>
          <a:xfrm rot="5400000" flipH="1" flipV="1">
            <a:off x="6965183" y="3893356"/>
            <a:ext cx="28573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8" name="直線矢印コネクタ 997"/>
          <p:cNvCxnSpPr>
            <a:stCxn id="970" idx="0"/>
            <a:endCxn id="974" idx="4"/>
          </p:cNvCxnSpPr>
          <p:nvPr/>
        </p:nvCxnSpPr>
        <p:spPr>
          <a:xfrm rot="16200000" flipV="1">
            <a:off x="6357960" y="3143257"/>
            <a:ext cx="28573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9" name="直線矢印コネクタ 998"/>
          <p:cNvCxnSpPr>
            <a:stCxn id="970" idx="0"/>
            <a:endCxn id="975" idx="4"/>
          </p:cNvCxnSpPr>
          <p:nvPr/>
        </p:nvCxnSpPr>
        <p:spPr>
          <a:xfrm rot="16200000" flipV="1">
            <a:off x="6536555" y="3321852"/>
            <a:ext cx="28573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0" name="直線矢印コネクタ 999"/>
          <p:cNvCxnSpPr>
            <a:stCxn id="970" idx="0"/>
            <a:endCxn id="977" idx="4"/>
          </p:cNvCxnSpPr>
          <p:nvPr/>
        </p:nvCxnSpPr>
        <p:spPr>
          <a:xfrm rot="16200000" flipV="1">
            <a:off x="6893745" y="3679042"/>
            <a:ext cx="28573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1" name="直線矢印コネクタ 1000"/>
          <p:cNvCxnSpPr>
            <a:stCxn id="970" idx="0"/>
            <a:endCxn id="976" idx="4"/>
          </p:cNvCxnSpPr>
          <p:nvPr/>
        </p:nvCxnSpPr>
        <p:spPr>
          <a:xfrm rot="16200000" flipV="1">
            <a:off x="6715150" y="3500447"/>
            <a:ext cx="28573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2" name="直線矢印コネクタ 1001"/>
          <p:cNvCxnSpPr>
            <a:stCxn id="970" idx="0"/>
            <a:endCxn id="979" idx="4"/>
          </p:cNvCxnSpPr>
          <p:nvPr/>
        </p:nvCxnSpPr>
        <p:spPr>
          <a:xfrm rot="5400000" flipH="1" flipV="1">
            <a:off x="7250935" y="3821918"/>
            <a:ext cx="28573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3" name="直線矢印コネクタ 1002"/>
          <p:cNvCxnSpPr>
            <a:stCxn id="970" idx="0"/>
            <a:endCxn id="978" idx="4"/>
          </p:cNvCxnSpPr>
          <p:nvPr/>
        </p:nvCxnSpPr>
        <p:spPr>
          <a:xfrm rot="16200000" flipV="1">
            <a:off x="7072340" y="3857637"/>
            <a:ext cx="28573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4" name="直線矢印コネクタ 1003"/>
          <p:cNvCxnSpPr>
            <a:stCxn id="971" idx="0"/>
            <a:endCxn id="974" idx="4"/>
          </p:cNvCxnSpPr>
          <p:nvPr/>
        </p:nvCxnSpPr>
        <p:spPr>
          <a:xfrm rot="16200000" flipV="1">
            <a:off x="6465117" y="3036100"/>
            <a:ext cx="28573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5" name="直線矢印コネクタ 1004"/>
          <p:cNvCxnSpPr>
            <a:stCxn id="971" idx="0"/>
            <a:endCxn id="975" idx="4"/>
          </p:cNvCxnSpPr>
          <p:nvPr/>
        </p:nvCxnSpPr>
        <p:spPr>
          <a:xfrm rot="16200000" flipV="1">
            <a:off x="6643712" y="3214695"/>
            <a:ext cx="28573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6" name="直線矢印コネクタ 1005"/>
          <p:cNvCxnSpPr>
            <a:stCxn id="971" idx="0"/>
            <a:endCxn id="977" idx="4"/>
          </p:cNvCxnSpPr>
          <p:nvPr/>
        </p:nvCxnSpPr>
        <p:spPr>
          <a:xfrm rot="16200000" flipV="1">
            <a:off x="7000902" y="3571885"/>
            <a:ext cx="28573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7" name="直線矢印コネクタ 1006"/>
          <p:cNvCxnSpPr>
            <a:stCxn id="971" idx="0"/>
            <a:endCxn id="976" idx="4"/>
          </p:cNvCxnSpPr>
          <p:nvPr/>
        </p:nvCxnSpPr>
        <p:spPr>
          <a:xfrm rot="16200000" flipV="1">
            <a:off x="6822307" y="3393290"/>
            <a:ext cx="28573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8" name="直線矢印コネクタ 1007"/>
          <p:cNvCxnSpPr>
            <a:stCxn id="971" idx="0"/>
            <a:endCxn id="979" idx="4"/>
          </p:cNvCxnSpPr>
          <p:nvPr/>
        </p:nvCxnSpPr>
        <p:spPr>
          <a:xfrm rot="5400000" flipH="1" flipV="1">
            <a:off x="7358092" y="3929075"/>
            <a:ext cx="28573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9" name="直線矢印コネクタ 1008"/>
          <p:cNvCxnSpPr>
            <a:stCxn id="971" idx="0"/>
            <a:endCxn id="978" idx="4"/>
          </p:cNvCxnSpPr>
          <p:nvPr/>
        </p:nvCxnSpPr>
        <p:spPr>
          <a:xfrm rot="16200000" flipV="1">
            <a:off x="7179497" y="3750480"/>
            <a:ext cx="28573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" name="直線矢印コネクタ 1009"/>
          <p:cNvCxnSpPr>
            <a:stCxn id="972" idx="0"/>
            <a:endCxn id="974" idx="4"/>
          </p:cNvCxnSpPr>
          <p:nvPr/>
        </p:nvCxnSpPr>
        <p:spPr>
          <a:xfrm rot="16200000" flipV="1">
            <a:off x="6572274" y="2928943"/>
            <a:ext cx="28573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1" name="直線矢印コネクタ 1010"/>
          <p:cNvCxnSpPr>
            <a:stCxn id="972" idx="0"/>
            <a:endCxn id="975" idx="4"/>
          </p:cNvCxnSpPr>
          <p:nvPr/>
        </p:nvCxnSpPr>
        <p:spPr>
          <a:xfrm rot="16200000" flipV="1">
            <a:off x="6750869" y="3107538"/>
            <a:ext cx="28573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2" name="直線矢印コネクタ 1011"/>
          <p:cNvCxnSpPr>
            <a:stCxn id="972" idx="0"/>
            <a:endCxn id="977" idx="4"/>
          </p:cNvCxnSpPr>
          <p:nvPr/>
        </p:nvCxnSpPr>
        <p:spPr>
          <a:xfrm rot="16200000" flipV="1">
            <a:off x="7108059" y="3464728"/>
            <a:ext cx="28573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3" name="直線矢印コネクタ 1012"/>
          <p:cNvCxnSpPr>
            <a:stCxn id="972" idx="0"/>
            <a:endCxn id="976" idx="4"/>
          </p:cNvCxnSpPr>
          <p:nvPr/>
        </p:nvCxnSpPr>
        <p:spPr>
          <a:xfrm rot="16200000" flipV="1">
            <a:off x="6929464" y="3286133"/>
            <a:ext cx="28573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4" name="直線矢印コネクタ 1013"/>
          <p:cNvCxnSpPr>
            <a:stCxn id="972" idx="0"/>
            <a:endCxn id="979" idx="4"/>
          </p:cNvCxnSpPr>
          <p:nvPr/>
        </p:nvCxnSpPr>
        <p:spPr>
          <a:xfrm rot="16200000" flipV="1">
            <a:off x="7465249" y="3821918"/>
            <a:ext cx="28573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5" name="直線矢印コネクタ 1014"/>
          <p:cNvCxnSpPr>
            <a:stCxn id="972" idx="0"/>
            <a:endCxn id="978" idx="4"/>
          </p:cNvCxnSpPr>
          <p:nvPr/>
        </p:nvCxnSpPr>
        <p:spPr>
          <a:xfrm rot="16200000" flipV="1">
            <a:off x="7286654" y="3643323"/>
            <a:ext cx="28573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6" name="直線矢印コネクタ 1015"/>
          <p:cNvCxnSpPr>
            <a:stCxn id="973" idx="0"/>
            <a:endCxn id="974" idx="4"/>
          </p:cNvCxnSpPr>
          <p:nvPr/>
        </p:nvCxnSpPr>
        <p:spPr>
          <a:xfrm rot="16200000" flipV="1">
            <a:off x="6679431" y="2821786"/>
            <a:ext cx="285734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7" name="直線矢印コネクタ 1016"/>
          <p:cNvCxnSpPr>
            <a:stCxn id="973" idx="0"/>
            <a:endCxn id="975" idx="4"/>
          </p:cNvCxnSpPr>
          <p:nvPr/>
        </p:nvCxnSpPr>
        <p:spPr>
          <a:xfrm rot="16200000" flipV="1">
            <a:off x="6858026" y="3000381"/>
            <a:ext cx="28573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8" name="直線矢印コネクタ 1017"/>
          <p:cNvCxnSpPr>
            <a:stCxn id="973" idx="0"/>
            <a:endCxn id="977" idx="4"/>
          </p:cNvCxnSpPr>
          <p:nvPr/>
        </p:nvCxnSpPr>
        <p:spPr>
          <a:xfrm rot="16200000" flipV="1">
            <a:off x="7215216" y="3357571"/>
            <a:ext cx="28573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9" name="直線矢印コネクタ 1018"/>
          <p:cNvCxnSpPr>
            <a:stCxn id="973" idx="0"/>
            <a:endCxn id="976" idx="4"/>
          </p:cNvCxnSpPr>
          <p:nvPr/>
        </p:nvCxnSpPr>
        <p:spPr>
          <a:xfrm rot="16200000" flipV="1">
            <a:off x="7036621" y="3178976"/>
            <a:ext cx="28573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0" name="直線矢印コネクタ 1019"/>
          <p:cNvCxnSpPr>
            <a:stCxn id="973" idx="0"/>
            <a:endCxn id="979" idx="4"/>
          </p:cNvCxnSpPr>
          <p:nvPr/>
        </p:nvCxnSpPr>
        <p:spPr>
          <a:xfrm rot="16200000" flipV="1">
            <a:off x="7572406" y="3714761"/>
            <a:ext cx="28573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1" name="直線矢印コネクタ 1020"/>
          <p:cNvCxnSpPr>
            <a:stCxn id="973" idx="0"/>
            <a:endCxn id="978" idx="4"/>
          </p:cNvCxnSpPr>
          <p:nvPr/>
        </p:nvCxnSpPr>
        <p:spPr>
          <a:xfrm rot="16200000" flipV="1">
            <a:off x="7393811" y="3536166"/>
            <a:ext cx="28573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2" name="円/楕円 1021"/>
          <p:cNvSpPr/>
          <p:nvPr/>
        </p:nvSpPr>
        <p:spPr>
          <a:xfrm>
            <a:off x="7929587" y="4071942"/>
            <a:ext cx="428628" cy="42862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x</a:t>
            </a:r>
            <a:r>
              <a:rPr lang="en-US" altLang="ja-JP" baseline="30000" dirty="0"/>
              <a:t>16</a:t>
            </a:r>
            <a:endParaRPr lang="ja-JP" altLang="en-US" baseline="30000" dirty="0"/>
          </a:p>
        </p:txBody>
      </p:sp>
      <p:cxnSp>
        <p:nvCxnSpPr>
          <p:cNvPr id="1023" name="直線矢印コネクタ 1022"/>
          <p:cNvCxnSpPr>
            <a:stCxn id="1022" idx="0"/>
            <a:endCxn id="974" idx="4"/>
          </p:cNvCxnSpPr>
          <p:nvPr/>
        </p:nvCxnSpPr>
        <p:spPr>
          <a:xfrm rot="16200000" flipV="1">
            <a:off x="6786588" y="2714629"/>
            <a:ext cx="285734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直線矢印コネクタ 1023"/>
          <p:cNvCxnSpPr>
            <a:stCxn id="1022" idx="0"/>
            <a:endCxn id="975" idx="4"/>
          </p:cNvCxnSpPr>
          <p:nvPr/>
        </p:nvCxnSpPr>
        <p:spPr>
          <a:xfrm rot="16200000" flipV="1">
            <a:off x="6965183" y="2893224"/>
            <a:ext cx="28573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直線矢印コネクタ 1024"/>
          <p:cNvCxnSpPr>
            <a:stCxn id="1022" idx="0"/>
            <a:endCxn id="977" idx="4"/>
          </p:cNvCxnSpPr>
          <p:nvPr/>
        </p:nvCxnSpPr>
        <p:spPr>
          <a:xfrm rot="16200000" flipV="1">
            <a:off x="7322373" y="3250414"/>
            <a:ext cx="28573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直線矢印コネクタ 1025"/>
          <p:cNvCxnSpPr>
            <a:stCxn id="1022" idx="0"/>
            <a:endCxn id="976" idx="4"/>
          </p:cNvCxnSpPr>
          <p:nvPr/>
        </p:nvCxnSpPr>
        <p:spPr>
          <a:xfrm rot="16200000" flipV="1">
            <a:off x="7143778" y="3071819"/>
            <a:ext cx="28573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直線矢印コネクタ 1026"/>
          <p:cNvCxnSpPr>
            <a:stCxn id="1022" idx="0"/>
            <a:endCxn id="979" idx="4"/>
          </p:cNvCxnSpPr>
          <p:nvPr/>
        </p:nvCxnSpPr>
        <p:spPr>
          <a:xfrm rot="16200000" flipV="1">
            <a:off x="7679563" y="3607604"/>
            <a:ext cx="28573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直線矢印コネクタ 1027"/>
          <p:cNvCxnSpPr>
            <a:stCxn id="1022" idx="0"/>
            <a:endCxn id="978" idx="4"/>
          </p:cNvCxnSpPr>
          <p:nvPr/>
        </p:nvCxnSpPr>
        <p:spPr>
          <a:xfrm rot="16200000" flipV="1">
            <a:off x="7500968" y="3429009"/>
            <a:ext cx="28573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円/楕円 1028"/>
          <p:cNvSpPr/>
          <p:nvPr/>
        </p:nvSpPr>
        <p:spPr>
          <a:xfrm>
            <a:off x="7643835" y="3357586"/>
            <a:ext cx="428628" cy="42862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/>
              <a:t>y</a:t>
            </a:r>
            <a:r>
              <a:rPr lang="en-US" altLang="ja-JP" baseline="30000" dirty="0"/>
              <a:t>7</a:t>
            </a:r>
            <a:endParaRPr lang="ja-JP" altLang="en-US" baseline="30000" dirty="0"/>
          </a:p>
        </p:txBody>
      </p:sp>
      <p:cxnSp>
        <p:nvCxnSpPr>
          <p:cNvPr id="1030" name="直線矢印コネクタ 1029"/>
          <p:cNvCxnSpPr>
            <a:stCxn id="913" idx="0"/>
            <a:endCxn id="1029" idx="4"/>
          </p:cNvCxnSpPr>
          <p:nvPr/>
        </p:nvCxnSpPr>
        <p:spPr>
          <a:xfrm rot="5400000" flipH="1" flipV="1">
            <a:off x="6572274" y="2786067"/>
            <a:ext cx="28573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直線矢印コネクタ 1030"/>
          <p:cNvCxnSpPr>
            <a:stCxn id="968" idx="0"/>
            <a:endCxn id="1029" idx="4"/>
          </p:cNvCxnSpPr>
          <p:nvPr/>
        </p:nvCxnSpPr>
        <p:spPr>
          <a:xfrm rot="5400000" flipH="1" flipV="1">
            <a:off x="7215216" y="3429009"/>
            <a:ext cx="28573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直線矢印コネクタ 1031"/>
          <p:cNvCxnSpPr>
            <a:stCxn id="969" idx="0"/>
            <a:endCxn id="1029" idx="4"/>
          </p:cNvCxnSpPr>
          <p:nvPr/>
        </p:nvCxnSpPr>
        <p:spPr>
          <a:xfrm rot="5400000" flipH="1" flipV="1">
            <a:off x="7322373" y="3536166"/>
            <a:ext cx="28573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直線矢印コネクタ 1032"/>
          <p:cNvCxnSpPr>
            <a:stCxn id="970" idx="0"/>
            <a:endCxn id="1029" idx="4"/>
          </p:cNvCxnSpPr>
          <p:nvPr/>
        </p:nvCxnSpPr>
        <p:spPr>
          <a:xfrm rot="5400000" flipH="1" flipV="1">
            <a:off x="7429530" y="3643323"/>
            <a:ext cx="28573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直線矢印コネクタ 1033"/>
          <p:cNvCxnSpPr>
            <a:stCxn id="971" idx="0"/>
            <a:endCxn id="1029" idx="4"/>
          </p:cNvCxnSpPr>
          <p:nvPr/>
        </p:nvCxnSpPr>
        <p:spPr>
          <a:xfrm rot="5400000" flipH="1" flipV="1">
            <a:off x="7536687" y="3750480"/>
            <a:ext cx="28573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直線矢印コネクタ 1034"/>
          <p:cNvCxnSpPr>
            <a:stCxn id="972" idx="0"/>
            <a:endCxn id="1029" idx="4"/>
          </p:cNvCxnSpPr>
          <p:nvPr/>
        </p:nvCxnSpPr>
        <p:spPr>
          <a:xfrm rot="5400000" flipH="1" flipV="1">
            <a:off x="7643844" y="3857637"/>
            <a:ext cx="28573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直線矢印コネクタ 1035"/>
          <p:cNvCxnSpPr>
            <a:stCxn id="973" idx="0"/>
            <a:endCxn id="1029" idx="4"/>
          </p:cNvCxnSpPr>
          <p:nvPr/>
        </p:nvCxnSpPr>
        <p:spPr>
          <a:xfrm rot="16200000" flipV="1">
            <a:off x="7751001" y="3893356"/>
            <a:ext cx="28573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直線矢印コネクタ 1036"/>
          <p:cNvCxnSpPr>
            <a:stCxn id="1022" idx="0"/>
            <a:endCxn id="1029" idx="4"/>
          </p:cNvCxnSpPr>
          <p:nvPr/>
        </p:nvCxnSpPr>
        <p:spPr>
          <a:xfrm rot="16200000" flipV="1">
            <a:off x="7858158" y="3786199"/>
            <a:ext cx="28573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正方形/長方形 1037"/>
          <p:cNvSpPr/>
          <p:nvPr/>
        </p:nvSpPr>
        <p:spPr>
          <a:xfrm>
            <a:off x="5572133" y="3419295"/>
            <a:ext cx="2428892" cy="2857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y[t]</a:t>
            </a:r>
            <a:endParaRPr lang="ja-JP" altLang="en-US" dirty="0"/>
          </a:p>
        </p:txBody>
      </p:sp>
      <p:sp>
        <p:nvSpPr>
          <p:cNvPr id="1039" name="正方形/長方形 1038"/>
          <p:cNvSpPr/>
          <p:nvPr/>
        </p:nvSpPr>
        <p:spPr>
          <a:xfrm>
            <a:off x="5214942" y="4143384"/>
            <a:ext cx="3071834" cy="2857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x[t]</a:t>
            </a:r>
            <a:endParaRPr lang="ja-JP" altLang="en-US" dirty="0"/>
          </a:p>
        </p:txBody>
      </p:sp>
      <p:cxnSp>
        <p:nvCxnSpPr>
          <p:cNvPr id="400" name="直線矢印コネクタ 399"/>
          <p:cNvCxnSpPr>
            <a:stCxn id="836" idx="0"/>
            <a:endCxn id="912" idx="4"/>
          </p:cNvCxnSpPr>
          <p:nvPr/>
        </p:nvCxnSpPr>
        <p:spPr>
          <a:xfrm rot="16200000" flipV="1">
            <a:off x="6750857" y="3107526"/>
            <a:ext cx="357196" cy="3143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直線矢印コネクタ 400"/>
          <p:cNvCxnSpPr>
            <a:stCxn id="836" idx="0"/>
            <a:endCxn id="913" idx="4"/>
          </p:cNvCxnSpPr>
          <p:nvPr/>
        </p:nvCxnSpPr>
        <p:spPr>
          <a:xfrm rot="16200000" flipV="1">
            <a:off x="6858014" y="3214683"/>
            <a:ext cx="357196" cy="2928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直線矢印コネクタ 406"/>
          <p:cNvCxnSpPr>
            <a:stCxn id="836" idx="0"/>
            <a:endCxn id="914" idx="4"/>
          </p:cNvCxnSpPr>
          <p:nvPr/>
        </p:nvCxnSpPr>
        <p:spPr>
          <a:xfrm rot="16200000" flipV="1">
            <a:off x="6965171" y="3321840"/>
            <a:ext cx="357196" cy="2714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直線矢印コネクタ 408"/>
          <p:cNvCxnSpPr>
            <a:stCxn id="836" idx="0"/>
            <a:endCxn id="915" idx="4"/>
          </p:cNvCxnSpPr>
          <p:nvPr/>
        </p:nvCxnSpPr>
        <p:spPr>
          <a:xfrm rot="16200000" flipV="1">
            <a:off x="7072328" y="3428997"/>
            <a:ext cx="357196" cy="2500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直線矢印コネクタ 410"/>
          <p:cNvCxnSpPr>
            <a:stCxn id="836" idx="0"/>
            <a:endCxn id="916" idx="4"/>
          </p:cNvCxnSpPr>
          <p:nvPr/>
        </p:nvCxnSpPr>
        <p:spPr>
          <a:xfrm rot="16200000" flipV="1">
            <a:off x="7179485" y="3536154"/>
            <a:ext cx="357196" cy="2286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直線矢印コネクタ 412"/>
          <p:cNvCxnSpPr>
            <a:stCxn id="836" idx="0"/>
            <a:endCxn id="953" idx="4"/>
          </p:cNvCxnSpPr>
          <p:nvPr/>
        </p:nvCxnSpPr>
        <p:spPr>
          <a:xfrm rot="16200000" flipV="1">
            <a:off x="7286642" y="3643311"/>
            <a:ext cx="357196" cy="2071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直線矢印コネクタ 414"/>
          <p:cNvCxnSpPr>
            <a:stCxn id="836" idx="0"/>
            <a:endCxn id="967" idx="4"/>
          </p:cNvCxnSpPr>
          <p:nvPr/>
        </p:nvCxnSpPr>
        <p:spPr>
          <a:xfrm rot="16200000" flipV="1">
            <a:off x="7393799" y="3750468"/>
            <a:ext cx="357196" cy="1857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直線矢印コネクタ 416"/>
          <p:cNvCxnSpPr>
            <a:stCxn id="836" idx="0"/>
            <a:endCxn id="968" idx="4"/>
          </p:cNvCxnSpPr>
          <p:nvPr/>
        </p:nvCxnSpPr>
        <p:spPr>
          <a:xfrm rot="16200000" flipV="1">
            <a:off x="7500956" y="3857625"/>
            <a:ext cx="357196" cy="1643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直線矢印コネクタ 418"/>
          <p:cNvCxnSpPr>
            <a:stCxn id="836" idx="0"/>
            <a:endCxn id="969" idx="4"/>
          </p:cNvCxnSpPr>
          <p:nvPr/>
        </p:nvCxnSpPr>
        <p:spPr>
          <a:xfrm rot="16200000" flipV="1">
            <a:off x="7608113" y="3964782"/>
            <a:ext cx="357196" cy="1428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直線矢印コネクタ 420"/>
          <p:cNvCxnSpPr>
            <a:stCxn id="836" idx="0"/>
            <a:endCxn id="970" idx="4"/>
          </p:cNvCxnSpPr>
          <p:nvPr/>
        </p:nvCxnSpPr>
        <p:spPr>
          <a:xfrm rot="16200000" flipV="1">
            <a:off x="7715270" y="4071939"/>
            <a:ext cx="357196" cy="1214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直線矢印コネクタ 422"/>
          <p:cNvCxnSpPr>
            <a:stCxn id="836" idx="0"/>
            <a:endCxn id="971" idx="4"/>
          </p:cNvCxnSpPr>
          <p:nvPr/>
        </p:nvCxnSpPr>
        <p:spPr>
          <a:xfrm rot="16200000" flipV="1">
            <a:off x="7822427" y="4179096"/>
            <a:ext cx="357196" cy="100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直線矢印コネクタ 424"/>
          <p:cNvCxnSpPr>
            <a:stCxn id="836" idx="0"/>
            <a:endCxn id="972" idx="4"/>
          </p:cNvCxnSpPr>
          <p:nvPr/>
        </p:nvCxnSpPr>
        <p:spPr>
          <a:xfrm rot="16200000" flipV="1">
            <a:off x="7929584" y="4286253"/>
            <a:ext cx="357196" cy="785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直線矢印コネクタ 426"/>
          <p:cNvCxnSpPr>
            <a:stCxn id="836" idx="0"/>
            <a:endCxn id="973" idx="4"/>
          </p:cNvCxnSpPr>
          <p:nvPr/>
        </p:nvCxnSpPr>
        <p:spPr>
          <a:xfrm rot="16200000" flipV="1">
            <a:off x="8036741" y="4393410"/>
            <a:ext cx="357196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直線矢印コネクタ 428"/>
          <p:cNvCxnSpPr>
            <a:stCxn id="836" idx="0"/>
            <a:endCxn id="1022" idx="4"/>
          </p:cNvCxnSpPr>
          <p:nvPr/>
        </p:nvCxnSpPr>
        <p:spPr>
          <a:xfrm rot="16200000" flipV="1">
            <a:off x="8143898" y="4500567"/>
            <a:ext cx="357196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直線矢印コネクタ 429"/>
          <p:cNvCxnSpPr>
            <a:stCxn id="787" idx="0"/>
            <a:endCxn id="912" idx="4"/>
          </p:cNvCxnSpPr>
          <p:nvPr/>
        </p:nvCxnSpPr>
        <p:spPr>
          <a:xfrm rot="16200000" flipV="1">
            <a:off x="6643700" y="3214683"/>
            <a:ext cx="357196" cy="2928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直線矢印コネクタ 430"/>
          <p:cNvCxnSpPr>
            <a:stCxn id="787" idx="0"/>
            <a:endCxn id="913" idx="4"/>
          </p:cNvCxnSpPr>
          <p:nvPr/>
        </p:nvCxnSpPr>
        <p:spPr>
          <a:xfrm rot="16200000" flipV="1">
            <a:off x="6750857" y="3321840"/>
            <a:ext cx="357196" cy="2714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直線矢印コネクタ 431"/>
          <p:cNvCxnSpPr>
            <a:stCxn id="787" idx="0"/>
            <a:endCxn id="914" idx="4"/>
          </p:cNvCxnSpPr>
          <p:nvPr/>
        </p:nvCxnSpPr>
        <p:spPr>
          <a:xfrm rot="16200000" flipV="1">
            <a:off x="6858014" y="3428997"/>
            <a:ext cx="357196" cy="2500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直線矢印コネクタ 432"/>
          <p:cNvCxnSpPr>
            <a:stCxn id="787" idx="0"/>
            <a:endCxn id="915" idx="4"/>
          </p:cNvCxnSpPr>
          <p:nvPr/>
        </p:nvCxnSpPr>
        <p:spPr>
          <a:xfrm rot="16200000" flipV="1">
            <a:off x="6965171" y="3536154"/>
            <a:ext cx="357196" cy="2286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直線矢印コネクタ 433"/>
          <p:cNvCxnSpPr>
            <a:stCxn id="787" idx="0"/>
            <a:endCxn id="916" idx="4"/>
          </p:cNvCxnSpPr>
          <p:nvPr/>
        </p:nvCxnSpPr>
        <p:spPr>
          <a:xfrm rot="16200000" flipV="1">
            <a:off x="7072328" y="3643311"/>
            <a:ext cx="357196" cy="2071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直線矢印コネクタ 434"/>
          <p:cNvCxnSpPr>
            <a:stCxn id="787" idx="0"/>
            <a:endCxn id="953" idx="4"/>
          </p:cNvCxnSpPr>
          <p:nvPr/>
        </p:nvCxnSpPr>
        <p:spPr>
          <a:xfrm rot="16200000" flipV="1">
            <a:off x="7179485" y="3750468"/>
            <a:ext cx="357196" cy="1857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直線矢印コネクタ 435"/>
          <p:cNvCxnSpPr>
            <a:stCxn id="787" idx="0"/>
            <a:endCxn id="967" idx="4"/>
          </p:cNvCxnSpPr>
          <p:nvPr/>
        </p:nvCxnSpPr>
        <p:spPr>
          <a:xfrm rot="16200000" flipV="1">
            <a:off x="7286642" y="3857625"/>
            <a:ext cx="357196" cy="1643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直線矢印コネクタ 436"/>
          <p:cNvCxnSpPr>
            <a:stCxn id="787" idx="0"/>
            <a:endCxn id="968" idx="4"/>
          </p:cNvCxnSpPr>
          <p:nvPr/>
        </p:nvCxnSpPr>
        <p:spPr>
          <a:xfrm rot="16200000" flipV="1">
            <a:off x="7393799" y="3964782"/>
            <a:ext cx="357196" cy="1428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直線矢印コネクタ 437"/>
          <p:cNvCxnSpPr>
            <a:stCxn id="787" idx="0"/>
            <a:endCxn id="969" idx="4"/>
          </p:cNvCxnSpPr>
          <p:nvPr/>
        </p:nvCxnSpPr>
        <p:spPr>
          <a:xfrm rot="16200000" flipV="1">
            <a:off x="7500956" y="4071939"/>
            <a:ext cx="357196" cy="1214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直線矢印コネクタ 438"/>
          <p:cNvCxnSpPr>
            <a:stCxn id="787" idx="0"/>
            <a:endCxn id="970" idx="4"/>
          </p:cNvCxnSpPr>
          <p:nvPr/>
        </p:nvCxnSpPr>
        <p:spPr>
          <a:xfrm rot="16200000" flipV="1">
            <a:off x="7608113" y="4179096"/>
            <a:ext cx="357196" cy="100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直線矢印コネクタ 439"/>
          <p:cNvCxnSpPr>
            <a:stCxn id="787" idx="0"/>
            <a:endCxn id="971" idx="4"/>
          </p:cNvCxnSpPr>
          <p:nvPr/>
        </p:nvCxnSpPr>
        <p:spPr>
          <a:xfrm rot="16200000" flipV="1">
            <a:off x="7715270" y="4286253"/>
            <a:ext cx="357196" cy="785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直線矢印コネクタ 440"/>
          <p:cNvCxnSpPr>
            <a:stCxn id="787" idx="0"/>
            <a:endCxn id="972" idx="4"/>
          </p:cNvCxnSpPr>
          <p:nvPr/>
        </p:nvCxnSpPr>
        <p:spPr>
          <a:xfrm rot="16200000" flipV="1">
            <a:off x="7822427" y="4393410"/>
            <a:ext cx="357196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直線矢印コネクタ 441"/>
          <p:cNvCxnSpPr>
            <a:stCxn id="787" idx="0"/>
            <a:endCxn id="973" idx="4"/>
          </p:cNvCxnSpPr>
          <p:nvPr/>
        </p:nvCxnSpPr>
        <p:spPr>
          <a:xfrm rot="16200000" flipV="1">
            <a:off x="7929584" y="4500567"/>
            <a:ext cx="357196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直線矢印コネクタ 442"/>
          <p:cNvCxnSpPr>
            <a:stCxn id="787" idx="0"/>
            <a:endCxn id="1022" idx="4"/>
          </p:cNvCxnSpPr>
          <p:nvPr/>
        </p:nvCxnSpPr>
        <p:spPr>
          <a:xfrm rot="16200000" flipV="1">
            <a:off x="8036741" y="4607724"/>
            <a:ext cx="357196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直線矢印コネクタ 457"/>
          <p:cNvCxnSpPr>
            <a:stCxn id="786" idx="0"/>
            <a:endCxn id="912" idx="4"/>
          </p:cNvCxnSpPr>
          <p:nvPr/>
        </p:nvCxnSpPr>
        <p:spPr>
          <a:xfrm rot="16200000" flipV="1">
            <a:off x="6536543" y="3321840"/>
            <a:ext cx="357196" cy="2714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直線矢印コネクタ 458"/>
          <p:cNvCxnSpPr>
            <a:stCxn id="786" idx="0"/>
            <a:endCxn id="913" idx="4"/>
          </p:cNvCxnSpPr>
          <p:nvPr/>
        </p:nvCxnSpPr>
        <p:spPr>
          <a:xfrm rot="16200000" flipV="1">
            <a:off x="6643700" y="3428997"/>
            <a:ext cx="357196" cy="2500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直線矢印コネクタ 459"/>
          <p:cNvCxnSpPr>
            <a:stCxn id="786" idx="0"/>
            <a:endCxn id="914" idx="4"/>
          </p:cNvCxnSpPr>
          <p:nvPr/>
        </p:nvCxnSpPr>
        <p:spPr>
          <a:xfrm rot="16200000" flipV="1">
            <a:off x="6750857" y="3536154"/>
            <a:ext cx="357196" cy="2286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直線矢印コネクタ 460"/>
          <p:cNvCxnSpPr>
            <a:stCxn id="786" idx="0"/>
            <a:endCxn id="915" idx="4"/>
          </p:cNvCxnSpPr>
          <p:nvPr/>
        </p:nvCxnSpPr>
        <p:spPr>
          <a:xfrm rot="16200000" flipV="1">
            <a:off x="6858014" y="3643311"/>
            <a:ext cx="357196" cy="2071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直線矢印コネクタ 461"/>
          <p:cNvCxnSpPr>
            <a:stCxn id="786" idx="0"/>
            <a:endCxn id="916" idx="4"/>
          </p:cNvCxnSpPr>
          <p:nvPr/>
        </p:nvCxnSpPr>
        <p:spPr>
          <a:xfrm rot="16200000" flipV="1">
            <a:off x="6965171" y="3750468"/>
            <a:ext cx="357196" cy="1857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直線矢印コネクタ 462"/>
          <p:cNvCxnSpPr>
            <a:stCxn id="786" idx="0"/>
            <a:endCxn id="953" idx="4"/>
          </p:cNvCxnSpPr>
          <p:nvPr/>
        </p:nvCxnSpPr>
        <p:spPr>
          <a:xfrm rot="16200000" flipV="1">
            <a:off x="7072328" y="3857625"/>
            <a:ext cx="357196" cy="1643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直線矢印コネクタ 463"/>
          <p:cNvCxnSpPr>
            <a:stCxn id="786" idx="0"/>
            <a:endCxn id="967" idx="4"/>
          </p:cNvCxnSpPr>
          <p:nvPr/>
        </p:nvCxnSpPr>
        <p:spPr>
          <a:xfrm rot="16200000" flipV="1">
            <a:off x="7179485" y="3964782"/>
            <a:ext cx="357196" cy="1428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直線矢印コネクタ 464"/>
          <p:cNvCxnSpPr>
            <a:stCxn id="786" idx="0"/>
            <a:endCxn id="968" idx="4"/>
          </p:cNvCxnSpPr>
          <p:nvPr/>
        </p:nvCxnSpPr>
        <p:spPr>
          <a:xfrm rot="16200000" flipV="1">
            <a:off x="7286642" y="4071939"/>
            <a:ext cx="357196" cy="1214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直線矢印コネクタ 465"/>
          <p:cNvCxnSpPr>
            <a:stCxn id="786" idx="0"/>
            <a:endCxn id="969" idx="4"/>
          </p:cNvCxnSpPr>
          <p:nvPr/>
        </p:nvCxnSpPr>
        <p:spPr>
          <a:xfrm rot="16200000" flipV="1">
            <a:off x="7393799" y="4179096"/>
            <a:ext cx="357196" cy="100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直線矢印コネクタ 466"/>
          <p:cNvCxnSpPr>
            <a:stCxn id="786" idx="0"/>
            <a:endCxn id="970" idx="4"/>
          </p:cNvCxnSpPr>
          <p:nvPr/>
        </p:nvCxnSpPr>
        <p:spPr>
          <a:xfrm rot="16200000" flipV="1">
            <a:off x="7500956" y="4286253"/>
            <a:ext cx="357196" cy="785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直線矢印コネクタ 467"/>
          <p:cNvCxnSpPr>
            <a:stCxn id="786" idx="0"/>
            <a:endCxn id="971" idx="4"/>
          </p:cNvCxnSpPr>
          <p:nvPr/>
        </p:nvCxnSpPr>
        <p:spPr>
          <a:xfrm rot="16200000" flipV="1">
            <a:off x="7608113" y="4393410"/>
            <a:ext cx="357196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直線矢印コネクタ 468"/>
          <p:cNvCxnSpPr>
            <a:stCxn id="786" idx="0"/>
            <a:endCxn id="972" idx="4"/>
          </p:cNvCxnSpPr>
          <p:nvPr/>
        </p:nvCxnSpPr>
        <p:spPr>
          <a:xfrm rot="16200000" flipV="1">
            <a:off x="7715270" y="4500567"/>
            <a:ext cx="357196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直線矢印コネクタ 469"/>
          <p:cNvCxnSpPr>
            <a:stCxn id="786" idx="0"/>
            <a:endCxn id="973" idx="4"/>
          </p:cNvCxnSpPr>
          <p:nvPr/>
        </p:nvCxnSpPr>
        <p:spPr>
          <a:xfrm rot="16200000" flipV="1">
            <a:off x="7822427" y="4607724"/>
            <a:ext cx="357196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直線矢印コネクタ 470"/>
          <p:cNvCxnSpPr>
            <a:stCxn id="786" idx="0"/>
            <a:endCxn id="1022" idx="4"/>
          </p:cNvCxnSpPr>
          <p:nvPr/>
        </p:nvCxnSpPr>
        <p:spPr>
          <a:xfrm rot="5400000" flipH="1" flipV="1">
            <a:off x="7929583" y="4643443"/>
            <a:ext cx="357196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直線矢印コネクタ 485"/>
          <p:cNvCxnSpPr>
            <a:stCxn id="785" idx="0"/>
            <a:endCxn id="912" idx="4"/>
          </p:cNvCxnSpPr>
          <p:nvPr/>
        </p:nvCxnSpPr>
        <p:spPr>
          <a:xfrm rot="16200000" flipV="1">
            <a:off x="6429386" y="3428997"/>
            <a:ext cx="357196" cy="2500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直線矢印コネクタ 486"/>
          <p:cNvCxnSpPr>
            <a:stCxn id="785" idx="0"/>
            <a:endCxn id="913" idx="4"/>
          </p:cNvCxnSpPr>
          <p:nvPr/>
        </p:nvCxnSpPr>
        <p:spPr>
          <a:xfrm rot="16200000" flipV="1">
            <a:off x="6536543" y="3536154"/>
            <a:ext cx="357196" cy="2286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直線矢印コネクタ 487"/>
          <p:cNvCxnSpPr>
            <a:stCxn id="785" idx="0"/>
            <a:endCxn id="914" idx="4"/>
          </p:cNvCxnSpPr>
          <p:nvPr/>
        </p:nvCxnSpPr>
        <p:spPr>
          <a:xfrm rot="16200000" flipV="1">
            <a:off x="6643700" y="3643311"/>
            <a:ext cx="357196" cy="2071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直線矢印コネクタ 488"/>
          <p:cNvCxnSpPr>
            <a:stCxn id="785" idx="0"/>
            <a:endCxn id="915" idx="4"/>
          </p:cNvCxnSpPr>
          <p:nvPr/>
        </p:nvCxnSpPr>
        <p:spPr>
          <a:xfrm rot="16200000" flipV="1">
            <a:off x="6750857" y="3750468"/>
            <a:ext cx="357196" cy="1857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直線矢印コネクタ 489"/>
          <p:cNvCxnSpPr>
            <a:stCxn id="785" idx="0"/>
            <a:endCxn id="916" idx="4"/>
          </p:cNvCxnSpPr>
          <p:nvPr/>
        </p:nvCxnSpPr>
        <p:spPr>
          <a:xfrm rot="16200000" flipV="1">
            <a:off x="6858014" y="3857625"/>
            <a:ext cx="357196" cy="1643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直線矢印コネクタ 490"/>
          <p:cNvCxnSpPr>
            <a:stCxn id="785" idx="0"/>
            <a:endCxn id="953" idx="4"/>
          </p:cNvCxnSpPr>
          <p:nvPr/>
        </p:nvCxnSpPr>
        <p:spPr>
          <a:xfrm rot="16200000" flipV="1">
            <a:off x="6965171" y="3964782"/>
            <a:ext cx="357196" cy="1428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直線矢印コネクタ 491"/>
          <p:cNvCxnSpPr>
            <a:stCxn id="785" idx="0"/>
            <a:endCxn id="967" idx="4"/>
          </p:cNvCxnSpPr>
          <p:nvPr/>
        </p:nvCxnSpPr>
        <p:spPr>
          <a:xfrm rot="16200000" flipV="1">
            <a:off x="7072328" y="4071939"/>
            <a:ext cx="357196" cy="1214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直線矢印コネクタ 492"/>
          <p:cNvCxnSpPr>
            <a:stCxn id="785" idx="0"/>
            <a:endCxn id="968" idx="4"/>
          </p:cNvCxnSpPr>
          <p:nvPr/>
        </p:nvCxnSpPr>
        <p:spPr>
          <a:xfrm rot="16200000" flipV="1">
            <a:off x="7179485" y="4179096"/>
            <a:ext cx="357196" cy="100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直線矢印コネクタ 493"/>
          <p:cNvCxnSpPr>
            <a:stCxn id="785" idx="0"/>
            <a:endCxn id="969" idx="4"/>
          </p:cNvCxnSpPr>
          <p:nvPr/>
        </p:nvCxnSpPr>
        <p:spPr>
          <a:xfrm rot="16200000" flipV="1">
            <a:off x="7286642" y="4286253"/>
            <a:ext cx="357196" cy="785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直線矢印コネクタ 494"/>
          <p:cNvCxnSpPr>
            <a:stCxn id="785" idx="0"/>
            <a:endCxn id="970" idx="4"/>
          </p:cNvCxnSpPr>
          <p:nvPr/>
        </p:nvCxnSpPr>
        <p:spPr>
          <a:xfrm rot="16200000" flipV="1">
            <a:off x="7393799" y="4393410"/>
            <a:ext cx="357196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直線矢印コネクタ 495"/>
          <p:cNvCxnSpPr>
            <a:stCxn id="785" idx="0"/>
            <a:endCxn id="971" idx="4"/>
          </p:cNvCxnSpPr>
          <p:nvPr/>
        </p:nvCxnSpPr>
        <p:spPr>
          <a:xfrm rot="16200000" flipV="1">
            <a:off x="7500956" y="4500567"/>
            <a:ext cx="357196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直線矢印コネクタ 496"/>
          <p:cNvCxnSpPr>
            <a:stCxn id="785" idx="0"/>
            <a:endCxn id="972" idx="4"/>
          </p:cNvCxnSpPr>
          <p:nvPr/>
        </p:nvCxnSpPr>
        <p:spPr>
          <a:xfrm rot="16200000" flipV="1">
            <a:off x="7608113" y="4607724"/>
            <a:ext cx="357196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直線矢印コネクタ 497"/>
          <p:cNvCxnSpPr>
            <a:stCxn id="785" idx="0"/>
            <a:endCxn id="973" idx="4"/>
          </p:cNvCxnSpPr>
          <p:nvPr/>
        </p:nvCxnSpPr>
        <p:spPr>
          <a:xfrm rot="5400000" flipH="1" flipV="1">
            <a:off x="7715269" y="4643443"/>
            <a:ext cx="357196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直線矢印コネクタ 498"/>
          <p:cNvCxnSpPr>
            <a:stCxn id="785" idx="0"/>
            <a:endCxn id="1022" idx="4"/>
          </p:cNvCxnSpPr>
          <p:nvPr/>
        </p:nvCxnSpPr>
        <p:spPr>
          <a:xfrm rot="5400000" flipH="1" flipV="1">
            <a:off x="7822426" y="4536286"/>
            <a:ext cx="357196" cy="285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直線矢印コネクタ 513"/>
          <p:cNvCxnSpPr>
            <a:stCxn id="783" idx="0"/>
            <a:endCxn id="912" idx="4"/>
          </p:cNvCxnSpPr>
          <p:nvPr/>
        </p:nvCxnSpPr>
        <p:spPr>
          <a:xfrm rot="16200000" flipV="1">
            <a:off x="6215072" y="3643311"/>
            <a:ext cx="357196" cy="2071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直線矢印コネクタ 514"/>
          <p:cNvCxnSpPr>
            <a:stCxn id="783" idx="0"/>
            <a:endCxn id="913" idx="4"/>
          </p:cNvCxnSpPr>
          <p:nvPr/>
        </p:nvCxnSpPr>
        <p:spPr>
          <a:xfrm rot="16200000" flipV="1">
            <a:off x="6322229" y="3750468"/>
            <a:ext cx="357196" cy="1857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直線矢印コネクタ 515"/>
          <p:cNvCxnSpPr>
            <a:stCxn id="783" idx="0"/>
            <a:endCxn id="914" idx="4"/>
          </p:cNvCxnSpPr>
          <p:nvPr/>
        </p:nvCxnSpPr>
        <p:spPr>
          <a:xfrm rot="16200000" flipV="1">
            <a:off x="6429386" y="3857625"/>
            <a:ext cx="357196" cy="1643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直線矢印コネクタ 516"/>
          <p:cNvCxnSpPr>
            <a:stCxn id="783" idx="0"/>
            <a:endCxn id="915" idx="4"/>
          </p:cNvCxnSpPr>
          <p:nvPr/>
        </p:nvCxnSpPr>
        <p:spPr>
          <a:xfrm rot="16200000" flipV="1">
            <a:off x="6536543" y="3964782"/>
            <a:ext cx="357196" cy="1428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直線矢印コネクタ 517"/>
          <p:cNvCxnSpPr>
            <a:stCxn id="783" idx="0"/>
            <a:endCxn id="916" idx="4"/>
          </p:cNvCxnSpPr>
          <p:nvPr/>
        </p:nvCxnSpPr>
        <p:spPr>
          <a:xfrm rot="16200000" flipV="1">
            <a:off x="6643700" y="4071939"/>
            <a:ext cx="357196" cy="1214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直線矢印コネクタ 518"/>
          <p:cNvCxnSpPr>
            <a:stCxn id="783" idx="0"/>
            <a:endCxn id="953" idx="4"/>
          </p:cNvCxnSpPr>
          <p:nvPr/>
        </p:nvCxnSpPr>
        <p:spPr>
          <a:xfrm rot="16200000" flipV="1">
            <a:off x="6750857" y="4179096"/>
            <a:ext cx="357196" cy="100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直線矢印コネクタ 519"/>
          <p:cNvCxnSpPr>
            <a:stCxn id="783" idx="0"/>
            <a:endCxn id="967" idx="4"/>
          </p:cNvCxnSpPr>
          <p:nvPr/>
        </p:nvCxnSpPr>
        <p:spPr>
          <a:xfrm rot="16200000" flipV="1">
            <a:off x="6858014" y="4286253"/>
            <a:ext cx="357196" cy="785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直線矢印コネクタ 520"/>
          <p:cNvCxnSpPr>
            <a:stCxn id="783" idx="0"/>
            <a:endCxn id="968" idx="4"/>
          </p:cNvCxnSpPr>
          <p:nvPr/>
        </p:nvCxnSpPr>
        <p:spPr>
          <a:xfrm rot="16200000" flipV="1">
            <a:off x="6965171" y="4393410"/>
            <a:ext cx="357196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直線矢印コネクタ 521"/>
          <p:cNvCxnSpPr>
            <a:stCxn id="783" idx="0"/>
            <a:endCxn id="969" idx="4"/>
          </p:cNvCxnSpPr>
          <p:nvPr/>
        </p:nvCxnSpPr>
        <p:spPr>
          <a:xfrm rot="16200000" flipV="1">
            <a:off x="7072328" y="4500567"/>
            <a:ext cx="357196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直線矢印コネクタ 522"/>
          <p:cNvCxnSpPr>
            <a:stCxn id="783" idx="0"/>
            <a:endCxn id="970" idx="4"/>
          </p:cNvCxnSpPr>
          <p:nvPr/>
        </p:nvCxnSpPr>
        <p:spPr>
          <a:xfrm rot="16200000" flipV="1">
            <a:off x="7179485" y="4607724"/>
            <a:ext cx="357196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直線矢印コネクタ 523"/>
          <p:cNvCxnSpPr>
            <a:stCxn id="783" idx="0"/>
            <a:endCxn id="971" idx="4"/>
          </p:cNvCxnSpPr>
          <p:nvPr/>
        </p:nvCxnSpPr>
        <p:spPr>
          <a:xfrm rot="5400000" flipH="1" flipV="1">
            <a:off x="7286641" y="4643443"/>
            <a:ext cx="357196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直線矢印コネクタ 524"/>
          <p:cNvCxnSpPr>
            <a:stCxn id="783" idx="0"/>
            <a:endCxn id="972" idx="4"/>
          </p:cNvCxnSpPr>
          <p:nvPr/>
        </p:nvCxnSpPr>
        <p:spPr>
          <a:xfrm rot="5400000" flipH="1" flipV="1">
            <a:off x="7393798" y="4536286"/>
            <a:ext cx="357196" cy="285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直線矢印コネクタ 525"/>
          <p:cNvCxnSpPr>
            <a:stCxn id="783" idx="0"/>
            <a:endCxn id="973" idx="4"/>
          </p:cNvCxnSpPr>
          <p:nvPr/>
        </p:nvCxnSpPr>
        <p:spPr>
          <a:xfrm rot="5400000" flipH="1" flipV="1">
            <a:off x="7500955" y="4429129"/>
            <a:ext cx="357196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直線矢印コネクタ 526"/>
          <p:cNvCxnSpPr>
            <a:stCxn id="783" idx="0"/>
            <a:endCxn id="1022" idx="4"/>
          </p:cNvCxnSpPr>
          <p:nvPr/>
        </p:nvCxnSpPr>
        <p:spPr>
          <a:xfrm rot="5400000" flipH="1" flipV="1">
            <a:off x="7608112" y="4321972"/>
            <a:ext cx="357196" cy="714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直線矢印コネクタ 541"/>
          <p:cNvCxnSpPr>
            <a:stCxn id="782" idx="0"/>
            <a:endCxn id="912" idx="4"/>
          </p:cNvCxnSpPr>
          <p:nvPr/>
        </p:nvCxnSpPr>
        <p:spPr>
          <a:xfrm rot="16200000" flipV="1">
            <a:off x="6107915" y="3750468"/>
            <a:ext cx="357196" cy="1857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直線矢印コネクタ 542"/>
          <p:cNvCxnSpPr>
            <a:stCxn id="782" idx="0"/>
            <a:endCxn id="913" idx="4"/>
          </p:cNvCxnSpPr>
          <p:nvPr/>
        </p:nvCxnSpPr>
        <p:spPr>
          <a:xfrm rot="16200000" flipV="1">
            <a:off x="6215072" y="3857625"/>
            <a:ext cx="357196" cy="1643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直線矢印コネクタ 543"/>
          <p:cNvCxnSpPr>
            <a:stCxn id="782" idx="0"/>
            <a:endCxn id="914" idx="4"/>
          </p:cNvCxnSpPr>
          <p:nvPr/>
        </p:nvCxnSpPr>
        <p:spPr>
          <a:xfrm rot="16200000" flipV="1">
            <a:off x="6322229" y="3964782"/>
            <a:ext cx="357196" cy="1428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直線矢印コネクタ 544"/>
          <p:cNvCxnSpPr>
            <a:stCxn id="782" idx="0"/>
            <a:endCxn id="915" idx="4"/>
          </p:cNvCxnSpPr>
          <p:nvPr/>
        </p:nvCxnSpPr>
        <p:spPr>
          <a:xfrm rot="16200000" flipV="1">
            <a:off x="6429386" y="4071939"/>
            <a:ext cx="357196" cy="1214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直線矢印コネクタ 545"/>
          <p:cNvCxnSpPr>
            <a:stCxn id="782" idx="0"/>
            <a:endCxn id="916" idx="4"/>
          </p:cNvCxnSpPr>
          <p:nvPr/>
        </p:nvCxnSpPr>
        <p:spPr>
          <a:xfrm rot="16200000" flipV="1">
            <a:off x="6536543" y="4179096"/>
            <a:ext cx="357196" cy="100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直線矢印コネクタ 546"/>
          <p:cNvCxnSpPr>
            <a:stCxn id="782" idx="0"/>
            <a:endCxn id="953" idx="4"/>
          </p:cNvCxnSpPr>
          <p:nvPr/>
        </p:nvCxnSpPr>
        <p:spPr>
          <a:xfrm rot="16200000" flipV="1">
            <a:off x="6643700" y="4286253"/>
            <a:ext cx="357196" cy="785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直線矢印コネクタ 547"/>
          <p:cNvCxnSpPr>
            <a:stCxn id="782" idx="0"/>
            <a:endCxn id="967" idx="4"/>
          </p:cNvCxnSpPr>
          <p:nvPr/>
        </p:nvCxnSpPr>
        <p:spPr>
          <a:xfrm rot="16200000" flipV="1">
            <a:off x="6750857" y="4393410"/>
            <a:ext cx="357196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直線矢印コネクタ 548"/>
          <p:cNvCxnSpPr>
            <a:stCxn id="782" idx="0"/>
            <a:endCxn id="968" idx="4"/>
          </p:cNvCxnSpPr>
          <p:nvPr/>
        </p:nvCxnSpPr>
        <p:spPr>
          <a:xfrm rot="16200000" flipV="1">
            <a:off x="6858014" y="4500567"/>
            <a:ext cx="357196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直線矢印コネクタ 549"/>
          <p:cNvCxnSpPr>
            <a:stCxn id="782" idx="0"/>
            <a:endCxn id="969" idx="4"/>
          </p:cNvCxnSpPr>
          <p:nvPr/>
        </p:nvCxnSpPr>
        <p:spPr>
          <a:xfrm rot="16200000" flipV="1">
            <a:off x="6965171" y="4607724"/>
            <a:ext cx="357196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直線矢印コネクタ 550"/>
          <p:cNvCxnSpPr>
            <a:stCxn id="782" idx="0"/>
            <a:endCxn id="970" idx="4"/>
          </p:cNvCxnSpPr>
          <p:nvPr/>
        </p:nvCxnSpPr>
        <p:spPr>
          <a:xfrm rot="5400000" flipH="1" flipV="1">
            <a:off x="7072327" y="4643443"/>
            <a:ext cx="357196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直線矢印コネクタ 551"/>
          <p:cNvCxnSpPr>
            <a:stCxn id="782" idx="0"/>
            <a:endCxn id="971" idx="4"/>
          </p:cNvCxnSpPr>
          <p:nvPr/>
        </p:nvCxnSpPr>
        <p:spPr>
          <a:xfrm rot="5400000" flipH="1" flipV="1">
            <a:off x="7179484" y="4536286"/>
            <a:ext cx="357196" cy="285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直線矢印コネクタ 552"/>
          <p:cNvCxnSpPr>
            <a:stCxn id="782" idx="0"/>
            <a:endCxn id="972" idx="4"/>
          </p:cNvCxnSpPr>
          <p:nvPr/>
        </p:nvCxnSpPr>
        <p:spPr>
          <a:xfrm rot="5400000" flipH="1" flipV="1">
            <a:off x="7286641" y="4429129"/>
            <a:ext cx="357196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直線矢印コネクタ 553"/>
          <p:cNvCxnSpPr>
            <a:stCxn id="782" idx="0"/>
            <a:endCxn id="973" idx="4"/>
          </p:cNvCxnSpPr>
          <p:nvPr/>
        </p:nvCxnSpPr>
        <p:spPr>
          <a:xfrm rot="5400000" flipH="1" flipV="1">
            <a:off x="7393798" y="4321972"/>
            <a:ext cx="357196" cy="714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直線矢印コネクタ 554"/>
          <p:cNvCxnSpPr>
            <a:stCxn id="782" idx="0"/>
            <a:endCxn id="1022" idx="4"/>
          </p:cNvCxnSpPr>
          <p:nvPr/>
        </p:nvCxnSpPr>
        <p:spPr>
          <a:xfrm rot="5400000" flipH="1" flipV="1">
            <a:off x="7500955" y="4214815"/>
            <a:ext cx="357196" cy="928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直線矢印コネクタ 569"/>
          <p:cNvCxnSpPr>
            <a:stCxn id="781" idx="0"/>
            <a:endCxn id="912" idx="4"/>
          </p:cNvCxnSpPr>
          <p:nvPr/>
        </p:nvCxnSpPr>
        <p:spPr>
          <a:xfrm rot="16200000" flipV="1">
            <a:off x="6000758" y="3857625"/>
            <a:ext cx="357196" cy="1643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直線矢印コネクタ 570"/>
          <p:cNvCxnSpPr>
            <a:stCxn id="781" idx="0"/>
            <a:endCxn id="913" idx="4"/>
          </p:cNvCxnSpPr>
          <p:nvPr/>
        </p:nvCxnSpPr>
        <p:spPr>
          <a:xfrm rot="16200000" flipV="1">
            <a:off x="6107915" y="3964782"/>
            <a:ext cx="357196" cy="1428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直線矢印コネクタ 571"/>
          <p:cNvCxnSpPr>
            <a:stCxn id="781" idx="0"/>
            <a:endCxn id="914" idx="4"/>
          </p:cNvCxnSpPr>
          <p:nvPr/>
        </p:nvCxnSpPr>
        <p:spPr>
          <a:xfrm rot="16200000" flipV="1">
            <a:off x="6215072" y="4071939"/>
            <a:ext cx="357196" cy="1214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直線矢印コネクタ 572"/>
          <p:cNvCxnSpPr>
            <a:stCxn id="781" idx="0"/>
            <a:endCxn id="915" idx="4"/>
          </p:cNvCxnSpPr>
          <p:nvPr/>
        </p:nvCxnSpPr>
        <p:spPr>
          <a:xfrm rot="16200000" flipV="1">
            <a:off x="6322229" y="4179096"/>
            <a:ext cx="357196" cy="100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直線矢印コネクタ 573"/>
          <p:cNvCxnSpPr>
            <a:stCxn id="781" idx="0"/>
            <a:endCxn id="916" idx="4"/>
          </p:cNvCxnSpPr>
          <p:nvPr/>
        </p:nvCxnSpPr>
        <p:spPr>
          <a:xfrm rot="16200000" flipV="1">
            <a:off x="6429386" y="4286253"/>
            <a:ext cx="357196" cy="785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直線矢印コネクタ 574"/>
          <p:cNvCxnSpPr>
            <a:stCxn id="781" idx="0"/>
            <a:endCxn id="953" idx="4"/>
          </p:cNvCxnSpPr>
          <p:nvPr/>
        </p:nvCxnSpPr>
        <p:spPr>
          <a:xfrm rot="16200000" flipV="1">
            <a:off x="6536543" y="4393410"/>
            <a:ext cx="357196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直線矢印コネクタ 575"/>
          <p:cNvCxnSpPr>
            <a:stCxn id="781" idx="0"/>
            <a:endCxn id="967" idx="4"/>
          </p:cNvCxnSpPr>
          <p:nvPr/>
        </p:nvCxnSpPr>
        <p:spPr>
          <a:xfrm rot="16200000" flipV="1">
            <a:off x="6643700" y="4500567"/>
            <a:ext cx="357196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直線矢印コネクタ 576"/>
          <p:cNvCxnSpPr>
            <a:stCxn id="781" idx="0"/>
            <a:endCxn id="968" idx="4"/>
          </p:cNvCxnSpPr>
          <p:nvPr/>
        </p:nvCxnSpPr>
        <p:spPr>
          <a:xfrm rot="16200000" flipV="1">
            <a:off x="6750857" y="4607724"/>
            <a:ext cx="357196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直線矢印コネクタ 577"/>
          <p:cNvCxnSpPr>
            <a:stCxn id="781" idx="0"/>
            <a:endCxn id="969" idx="4"/>
          </p:cNvCxnSpPr>
          <p:nvPr/>
        </p:nvCxnSpPr>
        <p:spPr>
          <a:xfrm rot="5400000" flipH="1" flipV="1">
            <a:off x="6858013" y="4643443"/>
            <a:ext cx="357196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直線矢印コネクタ 578"/>
          <p:cNvCxnSpPr>
            <a:stCxn id="781" idx="0"/>
            <a:endCxn id="970" idx="4"/>
          </p:cNvCxnSpPr>
          <p:nvPr/>
        </p:nvCxnSpPr>
        <p:spPr>
          <a:xfrm rot="5400000" flipH="1" flipV="1">
            <a:off x="6965170" y="4536286"/>
            <a:ext cx="357196" cy="285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直線矢印コネクタ 579"/>
          <p:cNvCxnSpPr>
            <a:stCxn id="781" idx="0"/>
            <a:endCxn id="971" idx="4"/>
          </p:cNvCxnSpPr>
          <p:nvPr/>
        </p:nvCxnSpPr>
        <p:spPr>
          <a:xfrm rot="5400000" flipH="1" flipV="1">
            <a:off x="7072327" y="4429129"/>
            <a:ext cx="357196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直線矢印コネクタ 580"/>
          <p:cNvCxnSpPr>
            <a:stCxn id="781" idx="0"/>
            <a:endCxn id="972" idx="4"/>
          </p:cNvCxnSpPr>
          <p:nvPr/>
        </p:nvCxnSpPr>
        <p:spPr>
          <a:xfrm rot="5400000" flipH="1" flipV="1">
            <a:off x="7179484" y="4321972"/>
            <a:ext cx="357196" cy="714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直線矢印コネクタ 581"/>
          <p:cNvCxnSpPr>
            <a:stCxn id="781" idx="0"/>
            <a:endCxn id="973" idx="4"/>
          </p:cNvCxnSpPr>
          <p:nvPr/>
        </p:nvCxnSpPr>
        <p:spPr>
          <a:xfrm rot="5400000" flipH="1" flipV="1">
            <a:off x="7286641" y="4214815"/>
            <a:ext cx="357196" cy="928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直線矢印コネクタ 582"/>
          <p:cNvCxnSpPr>
            <a:stCxn id="781" idx="0"/>
            <a:endCxn id="1022" idx="4"/>
          </p:cNvCxnSpPr>
          <p:nvPr/>
        </p:nvCxnSpPr>
        <p:spPr>
          <a:xfrm rot="5400000" flipH="1" flipV="1">
            <a:off x="7393798" y="4107658"/>
            <a:ext cx="357196" cy="1143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直線矢印コネクタ 597"/>
          <p:cNvCxnSpPr>
            <a:stCxn id="762" idx="0"/>
            <a:endCxn id="912" idx="4"/>
          </p:cNvCxnSpPr>
          <p:nvPr/>
        </p:nvCxnSpPr>
        <p:spPr>
          <a:xfrm rot="16200000" flipV="1">
            <a:off x="5786444" y="4071939"/>
            <a:ext cx="357196" cy="1214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直線矢印コネクタ 598"/>
          <p:cNvCxnSpPr>
            <a:stCxn id="762" idx="0"/>
            <a:endCxn id="913" idx="4"/>
          </p:cNvCxnSpPr>
          <p:nvPr/>
        </p:nvCxnSpPr>
        <p:spPr>
          <a:xfrm rot="16200000" flipV="1">
            <a:off x="5893601" y="4179096"/>
            <a:ext cx="357196" cy="100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直線矢印コネクタ 599"/>
          <p:cNvCxnSpPr>
            <a:stCxn id="762" idx="0"/>
            <a:endCxn id="914" idx="4"/>
          </p:cNvCxnSpPr>
          <p:nvPr/>
        </p:nvCxnSpPr>
        <p:spPr>
          <a:xfrm rot="16200000" flipV="1">
            <a:off x="6000758" y="4286253"/>
            <a:ext cx="357196" cy="785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直線矢印コネクタ 600"/>
          <p:cNvCxnSpPr>
            <a:stCxn id="762" idx="0"/>
            <a:endCxn id="915" idx="4"/>
          </p:cNvCxnSpPr>
          <p:nvPr/>
        </p:nvCxnSpPr>
        <p:spPr>
          <a:xfrm rot="16200000" flipV="1">
            <a:off x="6107915" y="4393410"/>
            <a:ext cx="357196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直線矢印コネクタ 601"/>
          <p:cNvCxnSpPr>
            <a:stCxn id="762" idx="0"/>
            <a:endCxn id="916" idx="4"/>
          </p:cNvCxnSpPr>
          <p:nvPr/>
        </p:nvCxnSpPr>
        <p:spPr>
          <a:xfrm rot="16200000" flipV="1">
            <a:off x="6215072" y="4500567"/>
            <a:ext cx="357196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直線矢印コネクタ 602"/>
          <p:cNvCxnSpPr>
            <a:stCxn id="762" idx="0"/>
            <a:endCxn id="953" idx="4"/>
          </p:cNvCxnSpPr>
          <p:nvPr/>
        </p:nvCxnSpPr>
        <p:spPr>
          <a:xfrm rot="16200000" flipV="1">
            <a:off x="6322229" y="4607724"/>
            <a:ext cx="357196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直線矢印コネクタ 603"/>
          <p:cNvCxnSpPr>
            <a:stCxn id="762" idx="0"/>
            <a:endCxn id="967" idx="4"/>
          </p:cNvCxnSpPr>
          <p:nvPr/>
        </p:nvCxnSpPr>
        <p:spPr>
          <a:xfrm rot="5400000" flipH="1" flipV="1">
            <a:off x="6429385" y="4643443"/>
            <a:ext cx="357196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直線矢印コネクタ 604"/>
          <p:cNvCxnSpPr>
            <a:stCxn id="762" idx="0"/>
            <a:endCxn id="968" idx="4"/>
          </p:cNvCxnSpPr>
          <p:nvPr/>
        </p:nvCxnSpPr>
        <p:spPr>
          <a:xfrm rot="5400000" flipH="1" flipV="1">
            <a:off x="6536542" y="4536286"/>
            <a:ext cx="357196" cy="285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6" name="直線矢印コネクタ 605"/>
          <p:cNvCxnSpPr>
            <a:stCxn id="762" idx="0"/>
            <a:endCxn id="969" idx="4"/>
          </p:cNvCxnSpPr>
          <p:nvPr/>
        </p:nvCxnSpPr>
        <p:spPr>
          <a:xfrm rot="5400000" flipH="1" flipV="1">
            <a:off x="6643699" y="4429129"/>
            <a:ext cx="357196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直線矢印コネクタ 606"/>
          <p:cNvCxnSpPr>
            <a:stCxn id="762" idx="0"/>
            <a:endCxn id="970" idx="4"/>
          </p:cNvCxnSpPr>
          <p:nvPr/>
        </p:nvCxnSpPr>
        <p:spPr>
          <a:xfrm rot="5400000" flipH="1" flipV="1">
            <a:off x="6750856" y="4321972"/>
            <a:ext cx="357196" cy="714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直線矢印コネクタ 607"/>
          <p:cNvCxnSpPr>
            <a:stCxn id="762" idx="0"/>
            <a:endCxn id="971" idx="4"/>
          </p:cNvCxnSpPr>
          <p:nvPr/>
        </p:nvCxnSpPr>
        <p:spPr>
          <a:xfrm rot="5400000" flipH="1" flipV="1">
            <a:off x="6858013" y="4214815"/>
            <a:ext cx="357196" cy="928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直線矢印コネクタ 608"/>
          <p:cNvCxnSpPr>
            <a:stCxn id="762" idx="0"/>
            <a:endCxn id="972" idx="4"/>
          </p:cNvCxnSpPr>
          <p:nvPr/>
        </p:nvCxnSpPr>
        <p:spPr>
          <a:xfrm rot="5400000" flipH="1" flipV="1">
            <a:off x="6965170" y="4107658"/>
            <a:ext cx="357196" cy="1143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直線矢印コネクタ 609"/>
          <p:cNvCxnSpPr>
            <a:stCxn id="762" idx="0"/>
            <a:endCxn id="973" idx="4"/>
          </p:cNvCxnSpPr>
          <p:nvPr/>
        </p:nvCxnSpPr>
        <p:spPr>
          <a:xfrm rot="5400000" flipH="1" flipV="1">
            <a:off x="7072327" y="4000501"/>
            <a:ext cx="357196" cy="1357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直線矢印コネクタ 610"/>
          <p:cNvCxnSpPr>
            <a:stCxn id="762" idx="0"/>
            <a:endCxn id="1022" idx="4"/>
          </p:cNvCxnSpPr>
          <p:nvPr/>
        </p:nvCxnSpPr>
        <p:spPr>
          <a:xfrm rot="5400000" flipH="1" flipV="1">
            <a:off x="7179484" y="3893344"/>
            <a:ext cx="357196" cy="1571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直線矢印コネクタ 625"/>
          <p:cNvCxnSpPr>
            <a:stCxn id="706" idx="0"/>
            <a:endCxn id="912" idx="4"/>
          </p:cNvCxnSpPr>
          <p:nvPr/>
        </p:nvCxnSpPr>
        <p:spPr>
          <a:xfrm rot="16200000" flipV="1">
            <a:off x="5679287" y="4179096"/>
            <a:ext cx="357196" cy="100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直線矢印コネクタ 626"/>
          <p:cNvCxnSpPr>
            <a:stCxn id="706" idx="0"/>
            <a:endCxn id="913" idx="4"/>
          </p:cNvCxnSpPr>
          <p:nvPr/>
        </p:nvCxnSpPr>
        <p:spPr>
          <a:xfrm rot="16200000" flipV="1">
            <a:off x="5786444" y="4286253"/>
            <a:ext cx="357196" cy="785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直線矢印コネクタ 627"/>
          <p:cNvCxnSpPr>
            <a:stCxn id="706" idx="0"/>
            <a:endCxn id="914" idx="4"/>
          </p:cNvCxnSpPr>
          <p:nvPr/>
        </p:nvCxnSpPr>
        <p:spPr>
          <a:xfrm rot="16200000" flipV="1">
            <a:off x="5893601" y="4393410"/>
            <a:ext cx="357196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直線矢印コネクタ 628"/>
          <p:cNvCxnSpPr>
            <a:stCxn id="706" idx="0"/>
            <a:endCxn id="915" idx="4"/>
          </p:cNvCxnSpPr>
          <p:nvPr/>
        </p:nvCxnSpPr>
        <p:spPr>
          <a:xfrm rot="16200000" flipV="1">
            <a:off x="6000758" y="4500567"/>
            <a:ext cx="357196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直線矢印コネクタ 629"/>
          <p:cNvCxnSpPr>
            <a:stCxn id="706" idx="0"/>
            <a:endCxn id="916" idx="4"/>
          </p:cNvCxnSpPr>
          <p:nvPr/>
        </p:nvCxnSpPr>
        <p:spPr>
          <a:xfrm rot="16200000" flipV="1">
            <a:off x="6107915" y="4607724"/>
            <a:ext cx="357196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直線矢印コネクタ 630"/>
          <p:cNvCxnSpPr>
            <a:stCxn id="706" idx="0"/>
            <a:endCxn id="953" idx="4"/>
          </p:cNvCxnSpPr>
          <p:nvPr/>
        </p:nvCxnSpPr>
        <p:spPr>
          <a:xfrm rot="5400000" flipH="1" flipV="1">
            <a:off x="6215071" y="4643443"/>
            <a:ext cx="357196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直線矢印コネクタ 631"/>
          <p:cNvCxnSpPr>
            <a:stCxn id="706" idx="0"/>
            <a:endCxn id="967" idx="4"/>
          </p:cNvCxnSpPr>
          <p:nvPr/>
        </p:nvCxnSpPr>
        <p:spPr>
          <a:xfrm rot="5400000" flipH="1" flipV="1">
            <a:off x="6322228" y="4536286"/>
            <a:ext cx="357196" cy="285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直線矢印コネクタ 632"/>
          <p:cNvCxnSpPr>
            <a:stCxn id="706" idx="0"/>
            <a:endCxn id="968" idx="4"/>
          </p:cNvCxnSpPr>
          <p:nvPr/>
        </p:nvCxnSpPr>
        <p:spPr>
          <a:xfrm rot="5400000" flipH="1" flipV="1">
            <a:off x="6429385" y="4429129"/>
            <a:ext cx="357196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直線矢印コネクタ 633"/>
          <p:cNvCxnSpPr>
            <a:stCxn id="706" idx="0"/>
            <a:endCxn id="969" idx="4"/>
          </p:cNvCxnSpPr>
          <p:nvPr/>
        </p:nvCxnSpPr>
        <p:spPr>
          <a:xfrm rot="5400000" flipH="1" flipV="1">
            <a:off x="6536542" y="4321972"/>
            <a:ext cx="357196" cy="714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直線矢印コネクタ 634"/>
          <p:cNvCxnSpPr>
            <a:stCxn id="706" idx="0"/>
            <a:endCxn id="970" idx="4"/>
          </p:cNvCxnSpPr>
          <p:nvPr/>
        </p:nvCxnSpPr>
        <p:spPr>
          <a:xfrm rot="5400000" flipH="1" flipV="1">
            <a:off x="6643699" y="4214815"/>
            <a:ext cx="357196" cy="928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直線矢印コネクタ 635"/>
          <p:cNvCxnSpPr>
            <a:stCxn id="706" idx="0"/>
            <a:endCxn id="971" idx="4"/>
          </p:cNvCxnSpPr>
          <p:nvPr/>
        </p:nvCxnSpPr>
        <p:spPr>
          <a:xfrm rot="5400000" flipH="1" flipV="1">
            <a:off x="6750856" y="4107658"/>
            <a:ext cx="357196" cy="1143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直線矢印コネクタ 636"/>
          <p:cNvCxnSpPr>
            <a:stCxn id="706" idx="0"/>
            <a:endCxn id="972" idx="4"/>
          </p:cNvCxnSpPr>
          <p:nvPr/>
        </p:nvCxnSpPr>
        <p:spPr>
          <a:xfrm rot="5400000" flipH="1" flipV="1">
            <a:off x="6858013" y="4000501"/>
            <a:ext cx="357196" cy="1357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直線矢印コネクタ 637"/>
          <p:cNvCxnSpPr>
            <a:stCxn id="706" idx="0"/>
            <a:endCxn id="973" idx="4"/>
          </p:cNvCxnSpPr>
          <p:nvPr/>
        </p:nvCxnSpPr>
        <p:spPr>
          <a:xfrm rot="5400000" flipH="1" flipV="1">
            <a:off x="6965170" y="3893344"/>
            <a:ext cx="357196" cy="1571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直線矢印コネクタ 638"/>
          <p:cNvCxnSpPr>
            <a:stCxn id="706" idx="0"/>
            <a:endCxn id="1022" idx="4"/>
          </p:cNvCxnSpPr>
          <p:nvPr/>
        </p:nvCxnSpPr>
        <p:spPr>
          <a:xfrm rot="5400000" flipH="1" flipV="1">
            <a:off x="7072327" y="3786187"/>
            <a:ext cx="357196" cy="1785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4" name="直線矢印コネクタ 653"/>
          <p:cNvCxnSpPr>
            <a:stCxn id="705" idx="0"/>
            <a:endCxn id="912" idx="4"/>
          </p:cNvCxnSpPr>
          <p:nvPr/>
        </p:nvCxnSpPr>
        <p:spPr>
          <a:xfrm rot="16200000" flipV="1">
            <a:off x="5572130" y="4286253"/>
            <a:ext cx="357196" cy="785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5" name="直線矢印コネクタ 654"/>
          <p:cNvCxnSpPr>
            <a:stCxn id="705" idx="0"/>
            <a:endCxn id="913" idx="4"/>
          </p:cNvCxnSpPr>
          <p:nvPr/>
        </p:nvCxnSpPr>
        <p:spPr>
          <a:xfrm rot="16200000" flipV="1">
            <a:off x="5679287" y="4393410"/>
            <a:ext cx="357196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6" name="直線矢印コネクタ 655"/>
          <p:cNvCxnSpPr>
            <a:stCxn id="705" idx="0"/>
            <a:endCxn id="914" idx="4"/>
          </p:cNvCxnSpPr>
          <p:nvPr/>
        </p:nvCxnSpPr>
        <p:spPr>
          <a:xfrm rot="16200000" flipV="1">
            <a:off x="5786444" y="4500567"/>
            <a:ext cx="357196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7" name="直線矢印コネクタ 656"/>
          <p:cNvCxnSpPr>
            <a:stCxn id="705" idx="0"/>
            <a:endCxn id="915" idx="4"/>
          </p:cNvCxnSpPr>
          <p:nvPr/>
        </p:nvCxnSpPr>
        <p:spPr>
          <a:xfrm rot="16200000" flipV="1">
            <a:off x="5893601" y="4607724"/>
            <a:ext cx="357196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8" name="直線矢印コネクタ 657"/>
          <p:cNvCxnSpPr>
            <a:stCxn id="705" idx="0"/>
            <a:endCxn id="916" idx="4"/>
          </p:cNvCxnSpPr>
          <p:nvPr/>
        </p:nvCxnSpPr>
        <p:spPr>
          <a:xfrm rot="5400000" flipH="1" flipV="1">
            <a:off x="6000757" y="4643443"/>
            <a:ext cx="357196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直線矢印コネクタ 658"/>
          <p:cNvCxnSpPr>
            <a:stCxn id="705" idx="0"/>
            <a:endCxn id="953" idx="4"/>
          </p:cNvCxnSpPr>
          <p:nvPr/>
        </p:nvCxnSpPr>
        <p:spPr>
          <a:xfrm rot="5400000" flipH="1" flipV="1">
            <a:off x="6107914" y="4536286"/>
            <a:ext cx="357196" cy="285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直線矢印コネクタ 659"/>
          <p:cNvCxnSpPr>
            <a:stCxn id="705" idx="0"/>
            <a:endCxn id="967" idx="4"/>
          </p:cNvCxnSpPr>
          <p:nvPr/>
        </p:nvCxnSpPr>
        <p:spPr>
          <a:xfrm rot="5400000" flipH="1" flipV="1">
            <a:off x="6215071" y="4429129"/>
            <a:ext cx="357196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直線矢印コネクタ 660"/>
          <p:cNvCxnSpPr>
            <a:stCxn id="705" idx="0"/>
            <a:endCxn id="968" idx="4"/>
          </p:cNvCxnSpPr>
          <p:nvPr/>
        </p:nvCxnSpPr>
        <p:spPr>
          <a:xfrm rot="5400000" flipH="1" flipV="1">
            <a:off x="6322228" y="4321972"/>
            <a:ext cx="357196" cy="714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2" name="直線矢印コネクタ 661"/>
          <p:cNvCxnSpPr>
            <a:stCxn id="705" idx="0"/>
            <a:endCxn id="969" idx="4"/>
          </p:cNvCxnSpPr>
          <p:nvPr/>
        </p:nvCxnSpPr>
        <p:spPr>
          <a:xfrm rot="5400000" flipH="1" flipV="1">
            <a:off x="6429385" y="4214815"/>
            <a:ext cx="357196" cy="928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直線矢印コネクタ 662"/>
          <p:cNvCxnSpPr>
            <a:stCxn id="705" idx="0"/>
            <a:endCxn id="970" idx="4"/>
          </p:cNvCxnSpPr>
          <p:nvPr/>
        </p:nvCxnSpPr>
        <p:spPr>
          <a:xfrm rot="5400000" flipH="1" flipV="1">
            <a:off x="6536542" y="4107658"/>
            <a:ext cx="357196" cy="1143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直線矢印コネクタ 663"/>
          <p:cNvCxnSpPr>
            <a:stCxn id="705" idx="0"/>
            <a:endCxn id="971" idx="4"/>
          </p:cNvCxnSpPr>
          <p:nvPr/>
        </p:nvCxnSpPr>
        <p:spPr>
          <a:xfrm rot="5400000" flipH="1" flipV="1">
            <a:off x="6643699" y="4000501"/>
            <a:ext cx="357196" cy="1357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直線矢印コネクタ 664"/>
          <p:cNvCxnSpPr>
            <a:stCxn id="705" idx="0"/>
            <a:endCxn id="972" idx="4"/>
          </p:cNvCxnSpPr>
          <p:nvPr/>
        </p:nvCxnSpPr>
        <p:spPr>
          <a:xfrm rot="5400000" flipH="1" flipV="1">
            <a:off x="6750856" y="3893344"/>
            <a:ext cx="357196" cy="1571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直線矢印コネクタ 665"/>
          <p:cNvCxnSpPr>
            <a:stCxn id="705" idx="0"/>
            <a:endCxn id="973" idx="4"/>
          </p:cNvCxnSpPr>
          <p:nvPr/>
        </p:nvCxnSpPr>
        <p:spPr>
          <a:xfrm rot="5400000" flipH="1" flipV="1">
            <a:off x="6858013" y="3786187"/>
            <a:ext cx="357196" cy="1785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7" name="直線矢印コネクタ 666"/>
          <p:cNvCxnSpPr>
            <a:stCxn id="705" idx="0"/>
            <a:endCxn id="1022" idx="4"/>
          </p:cNvCxnSpPr>
          <p:nvPr/>
        </p:nvCxnSpPr>
        <p:spPr>
          <a:xfrm rot="5400000" flipH="1" flipV="1">
            <a:off x="6965170" y="3679030"/>
            <a:ext cx="357196" cy="2000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2" name="直線矢印コネクタ 681"/>
          <p:cNvCxnSpPr>
            <a:stCxn id="704" idx="0"/>
            <a:endCxn id="912" idx="4"/>
          </p:cNvCxnSpPr>
          <p:nvPr/>
        </p:nvCxnSpPr>
        <p:spPr>
          <a:xfrm rot="16200000" flipV="1">
            <a:off x="5464973" y="4393410"/>
            <a:ext cx="357196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3" name="直線矢印コネクタ 682"/>
          <p:cNvCxnSpPr>
            <a:stCxn id="704" idx="0"/>
            <a:endCxn id="913" idx="4"/>
          </p:cNvCxnSpPr>
          <p:nvPr/>
        </p:nvCxnSpPr>
        <p:spPr>
          <a:xfrm rot="16200000" flipV="1">
            <a:off x="5572130" y="4500567"/>
            <a:ext cx="357196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直線矢印コネクタ 683"/>
          <p:cNvCxnSpPr>
            <a:stCxn id="704" idx="0"/>
            <a:endCxn id="914" idx="4"/>
          </p:cNvCxnSpPr>
          <p:nvPr/>
        </p:nvCxnSpPr>
        <p:spPr>
          <a:xfrm rot="16200000" flipV="1">
            <a:off x="5679287" y="4607724"/>
            <a:ext cx="357196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5" name="直線矢印コネクタ 684"/>
          <p:cNvCxnSpPr>
            <a:stCxn id="704" idx="0"/>
            <a:endCxn id="915" idx="4"/>
          </p:cNvCxnSpPr>
          <p:nvPr/>
        </p:nvCxnSpPr>
        <p:spPr>
          <a:xfrm rot="5400000" flipH="1" flipV="1">
            <a:off x="5786443" y="4643443"/>
            <a:ext cx="357196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直線矢印コネクタ 685"/>
          <p:cNvCxnSpPr>
            <a:stCxn id="704" idx="0"/>
            <a:endCxn id="916" idx="4"/>
          </p:cNvCxnSpPr>
          <p:nvPr/>
        </p:nvCxnSpPr>
        <p:spPr>
          <a:xfrm rot="5400000" flipH="1" flipV="1">
            <a:off x="5893600" y="4536286"/>
            <a:ext cx="357196" cy="285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7" name="直線矢印コネクタ 686"/>
          <p:cNvCxnSpPr>
            <a:stCxn id="704" idx="0"/>
            <a:endCxn id="953" idx="4"/>
          </p:cNvCxnSpPr>
          <p:nvPr/>
        </p:nvCxnSpPr>
        <p:spPr>
          <a:xfrm rot="5400000" flipH="1" flipV="1">
            <a:off x="6000757" y="4429129"/>
            <a:ext cx="357196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8" name="直線矢印コネクタ 687"/>
          <p:cNvCxnSpPr>
            <a:stCxn id="704" idx="0"/>
            <a:endCxn id="967" idx="4"/>
          </p:cNvCxnSpPr>
          <p:nvPr/>
        </p:nvCxnSpPr>
        <p:spPr>
          <a:xfrm rot="5400000" flipH="1" flipV="1">
            <a:off x="6107914" y="4321972"/>
            <a:ext cx="357196" cy="714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9" name="直線矢印コネクタ 688"/>
          <p:cNvCxnSpPr>
            <a:stCxn id="704" idx="0"/>
            <a:endCxn id="968" idx="4"/>
          </p:cNvCxnSpPr>
          <p:nvPr/>
        </p:nvCxnSpPr>
        <p:spPr>
          <a:xfrm rot="5400000" flipH="1" flipV="1">
            <a:off x="6215071" y="4214815"/>
            <a:ext cx="357196" cy="928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直線矢印コネクタ 689"/>
          <p:cNvCxnSpPr>
            <a:stCxn id="704" idx="0"/>
            <a:endCxn id="969" idx="4"/>
          </p:cNvCxnSpPr>
          <p:nvPr/>
        </p:nvCxnSpPr>
        <p:spPr>
          <a:xfrm rot="5400000" flipH="1" flipV="1">
            <a:off x="6322228" y="4107658"/>
            <a:ext cx="357196" cy="1143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1" name="直線矢印コネクタ 690"/>
          <p:cNvCxnSpPr>
            <a:stCxn id="704" idx="0"/>
            <a:endCxn id="970" idx="4"/>
          </p:cNvCxnSpPr>
          <p:nvPr/>
        </p:nvCxnSpPr>
        <p:spPr>
          <a:xfrm rot="5400000" flipH="1" flipV="1">
            <a:off x="6429385" y="4000501"/>
            <a:ext cx="357196" cy="1357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直線矢印コネクタ 691"/>
          <p:cNvCxnSpPr>
            <a:stCxn id="704" idx="0"/>
            <a:endCxn id="971" idx="4"/>
          </p:cNvCxnSpPr>
          <p:nvPr/>
        </p:nvCxnSpPr>
        <p:spPr>
          <a:xfrm rot="5400000" flipH="1" flipV="1">
            <a:off x="6536542" y="3893344"/>
            <a:ext cx="357196" cy="1571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直線矢印コネクタ 692"/>
          <p:cNvCxnSpPr>
            <a:stCxn id="704" idx="0"/>
            <a:endCxn id="972" idx="4"/>
          </p:cNvCxnSpPr>
          <p:nvPr/>
        </p:nvCxnSpPr>
        <p:spPr>
          <a:xfrm rot="5400000" flipH="1" flipV="1">
            <a:off x="6643699" y="3786187"/>
            <a:ext cx="357196" cy="1785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4" name="直線矢印コネクタ 693"/>
          <p:cNvCxnSpPr>
            <a:stCxn id="704" idx="0"/>
            <a:endCxn id="973" idx="4"/>
          </p:cNvCxnSpPr>
          <p:nvPr/>
        </p:nvCxnSpPr>
        <p:spPr>
          <a:xfrm rot="5400000" flipH="1" flipV="1">
            <a:off x="6750856" y="3679030"/>
            <a:ext cx="357196" cy="2000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直線矢印コネクタ 694"/>
          <p:cNvCxnSpPr>
            <a:stCxn id="704" idx="0"/>
            <a:endCxn id="1022" idx="4"/>
          </p:cNvCxnSpPr>
          <p:nvPr/>
        </p:nvCxnSpPr>
        <p:spPr>
          <a:xfrm rot="5400000" flipH="1" flipV="1">
            <a:off x="6858013" y="3571873"/>
            <a:ext cx="357196" cy="22145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" name="直線矢印コネクタ 717"/>
          <p:cNvCxnSpPr>
            <a:stCxn id="703" idx="0"/>
            <a:endCxn id="912" idx="4"/>
          </p:cNvCxnSpPr>
          <p:nvPr/>
        </p:nvCxnSpPr>
        <p:spPr>
          <a:xfrm rot="16200000" flipV="1">
            <a:off x="5357816" y="4500567"/>
            <a:ext cx="357196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" name="直線矢印コネクタ 718"/>
          <p:cNvCxnSpPr>
            <a:stCxn id="703" idx="0"/>
            <a:endCxn id="913" idx="4"/>
          </p:cNvCxnSpPr>
          <p:nvPr/>
        </p:nvCxnSpPr>
        <p:spPr>
          <a:xfrm rot="16200000" flipV="1">
            <a:off x="5464973" y="4607724"/>
            <a:ext cx="357196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直線矢印コネクタ 719"/>
          <p:cNvCxnSpPr>
            <a:stCxn id="703" idx="0"/>
            <a:endCxn id="914" idx="4"/>
          </p:cNvCxnSpPr>
          <p:nvPr/>
        </p:nvCxnSpPr>
        <p:spPr>
          <a:xfrm rot="5400000" flipH="1" flipV="1">
            <a:off x="5572129" y="4643443"/>
            <a:ext cx="357196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直線矢印コネクタ 720"/>
          <p:cNvCxnSpPr>
            <a:stCxn id="703" idx="0"/>
            <a:endCxn id="915" idx="4"/>
          </p:cNvCxnSpPr>
          <p:nvPr/>
        </p:nvCxnSpPr>
        <p:spPr>
          <a:xfrm rot="5400000" flipH="1" flipV="1">
            <a:off x="5679286" y="4536286"/>
            <a:ext cx="357196" cy="285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直線矢印コネクタ 721"/>
          <p:cNvCxnSpPr>
            <a:stCxn id="703" idx="0"/>
            <a:endCxn id="916" idx="4"/>
          </p:cNvCxnSpPr>
          <p:nvPr/>
        </p:nvCxnSpPr>
        <p:spPr>
          <a:xfrm rot="5400000" flipH="1" flipV="1">
            <a:off x="5786443" y="4429129"/>
            <a:ext cx="357196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3" name="直線矢印コネクタ 722"/>
          <p:cNvCxnSpPr>
            <a:stCxn id="703" idx="0"/>
            <a:endCxn id="953" idx="4"/>
          </p:cNvCxnSpPr>
          <p:nvPr/>
        </p:nvCxnSpPr>
        <p:spPr>
          <a:xfrm rot="5400000" flipH="1" flipV="1">
            <a:off x="5893600" y="4321972"/>
            <a:ext cx="357196" cy="714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4" name="直線矢印コネクタ 723"/>
          <p:cNvCxnSpPr>
            <a:stCxn id="703" idx="0"/>
            <a:endCxn id="967" idx="4"/>
          </p:cNvCxnSpPr>
          <p:nvPr/>
        </p:nvCxnSpPr>
        <p:spPr>
          <a:xfrm rot="5400000" flipH="1" flipV="1">
            <a:off x="6000757" y="4214815"/>
            <a:ext cx="357196" cy="928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直線矢印コネクタ 724"/>
          <p:cNvCxnSpPr>
            <a:stCxn id="703" idx="0"/>
            <a:endCxn id="968" idx="4"/>
          </p:cNvCxnSpPr>
          <p:nvPr/>
        </p:nvCxnSpPr>
        <p:spPr>
          <a:xfrm rot="5400000" flipH="1" flipV="1">
            <a:off x="6107914" y="4107658"/>
            <a:ext cx="357196" cy="1143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直線矢印コネクタ 725"/>
          <p:cNvCxnSpPr>
            <a:stCxn id="703" idx="0"/>
            <a:endCxn id="969" idx="4"/>
          </p:cNvCxnSpPr>
          <p:nvPr/>
        </p:nvCxnSpPr>
        <p:spPr>
          <a:xfrm rot="5400000" flipH="1" flipV="1">
            <a:off x="6215071" y="4000501"/>
            <a:ext cx="357196" cy="1357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直線矢印コネクタ 726"/>
          <p:cNvCxnSpPr>
            <a:stCxn id="703" idx="0"/>
            <a:endCxn id="970" idx="4"/>
          </p:cNvCxnSpPr>
          <p:nvPr/>
        </p:nvCxnSpPr>
        <p:spPr>
          <a:xfrm rot="5400000" flipH="1" flipV="1">
            <a:off x="6322228" y="3893344"/>
            <a:ext cx="357196" cy="1571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8" name="直線矢印コネクタ 727"/>
          <p:cNvCxnSpPr>
            <a:stCxn id="703" idx="0"/>
            <a:endCxn id="971" idx="4"/>
          </p:cNvCxnSpPr>
          <p:nvPr/>
        </p:nvCxnSpPr>
        <p:spPr>
          <a:xfrm rot="5400000" flipH="1" flipV="1">
            <a:off x="6429385" y="3786187"/>
            <a:ext cx="357196" cy="1785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直線矢印コネクタ 728"/>
          <p:cNvCxnSpPr>
            <a:stCxn id="703" idx="0"/>
            <a:endCxn id="972" idx="4"/>
          </p:cNvCxnSpPr>
          <p:nvPr/>
        </p:nvCxnSpPr>
        <p:spPr>
          <a:xfrm rot="5400000" flipH="1" flipV="1">
            <a:off x="6536542" y="3679030"/>
            <a:ext cx="357196" cy="2000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0" name="直線矢印コネクタ 729"/>
          <p:cNvCxnSpPr>
            <a:stCxn id="703" idx="0"/>
            <a:endCxn id="973" idx="4"/>
          </p:cNvCxnSpPr>
          <p:nvPr/>
        </p:nvCxnSpPr>
        <p:spPr>
          <a:xfrm rot="5400000" flipH="1" flipV="1">
            <a:off x="6643699" y="3571873"/>
            <a:ext cx="357196" cy="22145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1" name="直線矢印コネクタ 730"/>
          <p:cNvCxnSpPr>
            <a:stCxn id="703" idx="0"/>
            <a:endCxn id="1022" idx="4"/>
          </p:cNvCxnSpPr>
          <p:nvPr/>
        </p:nvCxnSpPr>
        <p:spPr>
          <a:xfrm rot="5400000" flipH="1" flipV="1">
            <a:off x="6750856" y="3464716"/>
            <a:ext cx="357196" cy="24288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" name="直線矢印コネクタ 745"/>
          <p:cNvCxnSpPr>
            <a:stCxn id="702" idx="0"/>
            <a:endCxn id="912" idx="4"/>
          </p:cNvCxnSpPr>
          <p:nvPr/>
        </p:nvCxnSpPr>
        <p:spPr>
          <a:xfrm rot="16200000" flipV="1">
            <a:off x="5250659" y="4607724"/>
            <a:ext cx="357196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7" name="直線矢印コネクタ 746"/>
          <p:cNvCxnSpPr>
            <a:stCxn id="702" idx="0"/>
            <a:endCxn id="913" idx="4"/>
          </p:cNvCxnSpPr>
          <p:nvPr/>
        </p:nvCxnSpPr>
        <p:spPr>
          <a:xfrm rot="5400000" flipH="1" flipV="1">
            <a:off x="5357815" y="4643443"/>
            <a:ext cx="357196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8" name="直線矢印コネクタ 747"/>
          <p:cNvCxnSpPr>
            <a:stCxn id="702" idx="0"/>
            <a:endCxn id="914" idx="4"/>
          </p:cNvCxnSpPr>
          <p:nvPr/>
        </p:nvCxnSpPr>
        <p:spPr>
          <a:xfrm rot="5400000" flipH="1" flipV="1">
            <a:off x="5464972" y="4536286"/>
            <a:ext cx="357196" cy="285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9" name="直線矢印コネクタ 748"/>
          <p:cNvCxnSpPr>
            <a:stCxn id="702" idx="0"/>
            <a:endCxn id="915" idx="4"/>
          </p:cNvCxnSpPr>
          <p:nvPr/>
        </p:nvCxnSpPr>
        <p:spPr>
          <a:xfrm rot="5400000" flipH="1" flipV="1">
            <a:off x="5572129" y="4429129"/>
            <a:ext cx="357196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0" name="直線矢印コネクタ 749"/>
          <p:cNvCxnSpPr>
            <a:stCxn id="702" idx="0"/>
            <a:endCxn id="916" idx="4"/>
          </p:cNvCxnSpPr>
          <p:nvPr/>
        </p:nvCxnSpPr>
        <p:spPr>
          <a:xfrm rot="5400000" flipH="1" flipV="1">
            <a:off x="5679286" y="4321972"/>
            <a:ext cx="357196" cy="714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1" name="直線矢印コネクタ 750"/>
          <p:cNvCxnSpPr>
            <a:stCxn id="702" idx="0"/>
            <a:endCxn id="953" idx="4"/>
          </p:cNvCxnSpPr>
          <p:nvPr/>
        </p:nvCxnSpPr>
        <p:spPr>
          <a:xfrm rot="5400000" flipH="1" flipV="1">
            <a:off x="5786443" y="4214815"/>
            <a:ext cx="357196" cy="928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2" name="直線矢印コネクタ 751"/>
          <p:cNvCxnSpPr>
            <a:stCxn id="702" idx="0"/>
            <a:endCxn id="967" idx="4"/>
          </p:cNvCxnSpPr>
          <p:nvPr/>
        </p:nvCxnSpPr>
        <p:spPr>
          <a:xfrm rot="5400000" flipH="1" flipV="1">
            <a:off x="5893600" y="4107658"/>
            <a:ext cx="357196" cy="1143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3" name="直線矢印コネクタ 752"/>
          <p:cNvCxnSpPr>
            <a:stCxn id="702" idx="0"/>
            <a:endCxn id="968" idx="4"/>
          </p:cNvCxnSpPr>
          <p:nvPr/>
        </p:nvCxnSpPr>
        <p:spPr>
          <a:xfrm rot="5400000" flipH="1" flipV="1">
            <a:off x="6000757" y="4000501"/>
            <a:ext cx="357196" cy="1357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4" name="直線矢印コネクタ 753"/>
          <p:cNvCxnSpPr>
            <a:stCxn id="702" idx="0"/>
            <a:endCxn id="969" idx="4"/>
          </p:cNvCxnSpPr>
          <p:nvPr/>
        </p:nvCxnSpPr>
        <p:spPr>
          <a:xfrm rot="5400000" flipH="1" flipV="1">
            <a:off x="6107914" y="3893344"/>
            <a:ext cx="357196" cy="1571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3" name="直線矢印コネクタ 762"/>
          <p:cNvCxnSpPr>
            <a:stCxn id="702" idx="0"/>
            <a:endCxn id="970" idx="4"/>
          </p:cNvCxnSpPr>
          <p:nvPr/>
        </p:nvCxnSpPr>
        <p:spPr>
          <a:xfrm rot="5400000" flipH="1" flipV="1">
            <a:off x="6215071" y="3786187"/>
            <a:ext cx="357196" cy="1785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4" name="直線矢印コネクタ 763"/>
          <p:cNvCxnSpPr>
            <a:stCxn id="702" idx="0"/>
            <a:endCxn id="971" idx="4"/>
          </p:cNvCxnSpPr>
          <p:nvPr/>
        </p:nvCxnSpPr>
        <p:spPr>
          <a:xfrm rot="5400000" flipH="1" flipV="1">
            <a:off x="6322228" y="3679030"/>
            <a:ext cx="357196" cy="2000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5" name="直線矢印コネクタ 764"/>
          <p:cNvCxnSpPr>
            <a:stCxn id="702" idx="0"/>
            <a:endCxn id="972" idx="4"/>
          </p:cNvCxnSpPr>
          <p:nvPr/>
        </p:nvCxnSpPr>
        <p:spPr>
          <a:xfrm rot="5400000" flipH="1" flipV="1">
            <a:off x="6429385" y="3571873"/>
            <a:ext cx="357196" cy="22145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6" name="直線矢印コネクタ 765"/>
          <p:cNvCxnSpPr>
            <a:stCxn id="702" idx="0"/>
            <a:endCxn id="973" idx="4"/>
          </p:cNvCxnSpPr>
          <p:nvPr/>
        </p:nvCxnSpPr>
        <p:spPr>
          <a:xfrm rot="5400000" flipH="1" flipV="1">
            <a:off x="6536542" y="3464716"/>
            <a:ext cx="357196" cy="24288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直線矢印コネクタ 766"/>
          <p:cNvCxnSpPr>
            <a:stCxn id="702" idx="0"/>
            <a:endCxn id="1022" idx="4"/>
          </p:cNvCxnSpPr>
          <p:nvPr/>
        </p:nvCxnSpPr>
        <p:spPr>
          <a:xfrm rot="5400000" flipH="1" flipV="1">
            <a:off x="6643699" y="3357559"/>
            <a:ext cx="357196" cy="2643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2" name="直線矢印コネクタ 791"/>
          <p:cNvCxnSpPr>
            <a:stCxn id="699" idx="0"/>
            <a:endCxn id="912" idx="4"/>
          </p:cNvCxnSpPr>
          <p:nvPr/>
        </p:nvCxnSpPr>
        <p:spPr>
          <a:xfrm rot="5400000" flipH="1" flipV="1">
            <a:off x="5143501" y="4643443"/>
            <a:ext cx="357196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3" name="直線矢印コネクタ 792"/>
          <p:cNvCxnSpPr>
            <a:stCxn id="699" idx="0"/>
            <a:endCxn id="913" idx="4"/>
          </p:cNvCxnSpPr>
          <p:nvPr/>
        </p:nvCxnSpPr>
        <p:spPr>
          <a:xfrm rot="5400000" flipH="1" flipV="1">
            <a:off x="5250658" y="4536286"/>
            <a:ext cx="357196" cy="285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4" name="直線矢印コネクタ 793"/>
          <p:cNvCxnSpPr>
            <a:stCxn id="699" idx="0"/>
            <a:endCxn id="914" idx="4"/>
          </p:cNvCxnSpPr>
          <p:nvPr/>
        </p:nvCxnSpPr>
        <p:spPr>
          <a:xfrm rot="5400000" flipH="1" flipV="1">
            <a:off x="5357815" y="4429129"/>
            <a:ext cx="357196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5" name="直線矢印コネクタ 794"/>
          <p:cNvCxnSpPr>
            <a:stCxn id="699" idx="0"/>
            <a:endCxn id="915" idx="4"/>
          </p:cNvCxnSpPr>
          <p:nvPr/>
        </p:nvCxnSpPr>
        <p:spPr>
          <a:xfrm rot="5400000" flipH="1" flipV="1">
            <a:off x="5464972" y="4321972"/>
            <a:ext cx="357196" cy="714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" name="直線矢印コネクタ 795"/>
          <p:cNvCxnSpPr>
            <a:stCxn id="699" idx="0"/>
            <a:endCxn id="916" idx="4"/>
          </p:cNvCxnSpPr>
          <p:nvPr/>
        </p:nvCxnSpPr>
        <p:spPr>
          <a:xfrm rot="5400000" flipH="1" flipV="1">
            <a:off x="5572129" y="4214815"/>
            <a:ext cx="357196" cy="928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7" name="直線矢印コネクタ 796"/>
          <p:cNvCxnSpPr>
            <a:stCxn id="699" idx="0"/>
            <a:endCxn id="953" idx="4"/>
          </p:cNvCxnSpPr>
          <p:nvPr/>
        </p:nvCxnSpPr>
        <p:spPr>
          <a:xfrm rot="5400000" flipH="1" flipV="1">
            <a:off x="5679286" y="4107658"/>
            <a:ext cx="357196" cy="1143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8" name="直線矢印コネクタ 797"/>
          <p:cNvCxnSpPr>
            <a:stCxn id="699" idx="0"/>
            <a:endCxn id="967" idx="4"/>
          </p:cNvCxnSpPr>
          <p:nvPr/>
        </p:nvCxnSpPr>
        <p:spPr>
          <a:xfrm rot="5400000" flipH="1" flipV="1">
            <a:off x="5786443" y="4000501"/>
            <a:ext cx="357196" cy="1357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9" name="直線矢印コネクタ 798"/>
          <p:cNvCxnSpPr>
            <a:stCxn id="699" idx="0"/>
            <a:endCxn id="968" idx="4"/>
          </p:cNvCxnSpPr>
          <p:nvPr/>
        </p:nvCxnSpPr>
        <p:spPr>
          <a:xfrm rot="5400000" flipH="1" flipV="1">
            <a:off x="5893600" y="3893344"/>
            <a:ext cx="357196" cy="1571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0" name="直線矢印コネクタ 799"/>
          <p:cNvCxnSpPr>
            <a:stCxn id="699" idx="0"/>
            <a:endCxn id="969" idx="4"/>
          </p:cNvCxnSpPr>
          <p:nvPr/>
        </p:nvCxnSpPr>
        <p:spPr>
          <a:xfrm rot="5400000" flipH="1" flipV="1">
            <a:off x="6000757" y="3786187"/>
            <a:ext cx="357196" cy="1785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1" name="直線矢印コネクタ 800"/>
          <p:cNvCxnSpPr>
            <a:stCxn id="699" idx="0"/>
            <a:endCxn id="970" idx="4"/>
          </p:cNvCxnSpPr>
          <p:nvPr/>
        </p:nvCxnSpPr>
        <p:spPr>
          <a:xfrm rot="5400000" flipH="1" flipV="1">
            <a:off x="6107914" y="3679030"/>
            <a:ext cx="357196" cy="2000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2" name="直線矢印コネクタ 801"/>
          <p:cNvCxnSpPr>
            <a:stCxn id="699" idx="0"/>
            <a:endCxn id="971" idx="4"/>
          </p:cNvCxnSpPr>
          <p:nvPr/>
        </p:nvCxnSpPr>
        <p:spPr>
          <a:xfrm rot="5400000" flipH="1" flipV="1">
            <a:off x="6215071" y="3571873"/>
            <a:ext cx="357196" cy="22145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3" name="直線矢印コネクタ 802"/>
          <p:cNvCxnSpPr>
            <a:stCxn id="699" idx="0"/>
            <a:endCxn id="972" idx="4"/>
          </p:cNvCxnSpPr>
          <p:nvPr/>
        </p:nvCxnSpPr>
        <p:spPr>
          <a:xfrm rot="5400000" flipH="1" flipV="1">
            <a:off x="6322228" y="3464716"/>
            <a:ext cx="357196" cy="24288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4" name="直線矢印コネクタ 803"/>
          <p:cNvCxnSpPr>
            <a:stCxn id="699" idx="0"/>
            <a:endCxn id="973" idx="4"/>
          </p:cNvCxnSpPr>
          <p:nvPr/>
        </p:nvCxnSpPr>
        <p:spPr>
          <a:xfrm rot="5400000" flipH="1" flipV="1">
            <a:off x="6429385" y="3357559"/>
            <a:ext cx="357196" cy="2643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5" name="直線矢印コネクタ 804"/>
          <p:cNvCxnSpPr>
            <a:stCxn id="699" idx="0"/>
            <a:endCxn id="1022" idx="4"/>
          </p:cNvCxnSpPr>
          <p:nvPr/>
        </p:nvCxnSpPr>
        <p:spPr>
          <a:xfrm rot="5400000" flipH="1" flipV="1">
            <a:off x="6536542" y="3250402"/>
            <a:ext cx="357196" cy="2857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0" name="直線矢印コネクタ 819"/>
          <p:cNvCxnSpPr>
            <a:stCxn id="698" idx="0"/>
            <a:endCxn id="912" idx="4"/>
          </p:cNvCxnSpPr>
          <p:nvPr/>
        </p:nvCxnSpPr>
        <p:spPr>
          <a:xfrm rot="5400000" flipH="1" flipV="1">
            <a:off x="5036344" y="4536286"/>
            <a:ext cx="357196" cy="285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1" name="直線矢印コネクタ 820"/>
          <p:cNvCxnSpPr>
            <a:stCxn id="698" idx="0"/>
            <a:endCxn id="913" idx="4"/>
          </p:cNvCxnSpPr>
          <p:nvPr/>
        </p:nvCxnSpPr>
        <p:spPr>
          <a:xfrm rot="5400000" flipH="1" flipV="1">
            <a:off x="5143501" y="4429129"/>
            <a:ext cx="357196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2" name="直線矢印コネクタ 821"/>
          <p:cNvCxnSpPr>
            <a:stCxn id="698" idx="0"/>
            <a:endCxn id="914" idx="4"/>
          </p:cNvCxnSpPr>
          <p:nvPr/>
        </p:nvCxnSpPr>
        <p:spPr>
          <a:xfrm rot="5400000" flipH="1" flipV="1">
            <a:off x="5250658" y="4321972"/>
            <a:ext cx="357196" cy="714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3" name="直線矢印コネクタ 822"/>
          <p:cNvCxnSpPr>
            <a:stCxn id="698" idx="0"/>
            <a:endCxn id="915" idx="4"/>
          </p:cNvCxnSpPr>
          <p:nvPr/>
        </p:nvCxnSpPr>
        <p:spPr>
          <a:xfrm rot="5400000" flipH="1" flipV="1">
            <a:off x="5357815" y="4214815"/>
            <a:ext cx="357196" cy="928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4" name="直線矢印コネクタ 823"/>
          <p:cNvCxnSpPr>
            <a:stCxn id="698" idx="0"/>
            <a:endCxn id="916" idx="4"/>
          </p:cNvCxnSpPr>
          <p:nvPr/>
        </p:nvCxnSpPr>
        <p:spPr>
          <a:xfrm rot="5400000" flipH="1" flipV="1">
            <a:off x="5464972" y="4107658"/>
            <a:ext cx="357196" cy="1143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5" name="直線矢印コネクタ 824"/>
          <p:cNvCxnSpPr>
            <a:stCxn id="698" idx="0"/>
            <a:endCxn id="953" idx="4"/>
          </p:cNvCxnSpPr>
          <p:nvPr/>
        </p:nvCxnSpPr>
        <p:spPr>
          <a:xfrm rot="5400000" flipH="1" flipV="1">
            <a:off x="5572129" y="4000501"/>
            <a:ext cx="357196" cy="1357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6" name="直線矢印コネクタ 825"/>
          <p:cNvCxnSpPr>
            <a:stCxn id="698" idx="0"/>
            <a:endCxn id="967" idx="4"/>
          </p:cNvCxnSpPr>
          <p:nvPr/>
        </p:nvCxnSpPr>
        <p:spPr>
          <a:xfrm rot="5400000" flipH="1" flipV="1">
            <a:off x="5679286" y="3893344"/>
            <a:ext cx="357196" cy="1571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7" name="直線矢印コネクタ 826"/>
          <p:cNvCxnSpPr>
            <a:stCxn id="698" idx="0"/>
            <a:endCxn id="968" idx="4"/>
          </p:cNvCxnSpPr>
          <p:nvPr/>
        </p:nvCxnSpPr>
        <p:spPr>
          <a:xfrm rot="5400000" flipH="1" flipV="1">
            <a:off x="5786443" y="3786187"/>
            <a:ext cx="357196" cy="1785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8" name="直線矢印コネクタ 827"/>
          <p:cNvCxnSpPr>
            <a:stCxn id="698" idx="0"/>
            <a:endCxn id="969" idx="4"/>
          </p:cNvCxnSpPr>
          <p:nvPr/>
        </p:nvCxnSpPr>
        <p:spPr>
          <a:xfrm rot="5400000" flipH="1" flipV="1">
            <a:off x="5893600" y="3679030"/>
            <a:ext cx="357196" cy="2000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9" name="直線矢印コネクタ 828"/>
          <p:cNvCxnSpPr>
            <a:stCxn id="698" idx="0"/>
            <a:endCxn id="970" idx="4"/>
          </p:cNvCxnSpPr>
          <p:nvPr/>
        </p:nvCxnSpPr>
        <p:spPr>
          <a:xfrm rot="5400000" flipH="1" flipV="1">
            <a:off x="6000757" y="3571873"/>
            <a:ext cx="357196" cy="22145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0" name="直線矢印コネクタ 829"/>
          <p:cNvCxnSpPr>
            <a:stCxn id="698" idx="0"/>
            <a:endCxn id="971" idx="4"/>
          </p:cNvCxnSpPr>
          <p:nvPr/>
        </p:nvCxnSpPr>
        <p:spPr>
          <a:xfrm rot="5400000" flipH="1" flipV="1">
            <a:off x="6107914" y="3464716"/>
            <a:ext cx="357196" cy="24288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1" name="直線矢印コネクタ 830"/>
          <p:cNvCxnSpPr>
            <a:stCxn id="698" idx="0"/>
            <a:endCxn id="972" idx="4"/>
          </p:cNvCxnSpPr>
          <p:nvPr/>
        </p:nvCxnSpPr>
        <p:spPr>
          <a:xfrm rot="5400000" flipH="1" flipV="1">
            <a:off x="6215071" y="3357559"/>
            <a:ext cx="357196" cy="2643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2" name="直線矢印コネクタ 831"/>
          <p:cNvCxnSpPr>
            <a:stCxn id="698" idx="0"/>
            <a:endCxn id="973" idx="4"/>
          </p:cNvCxnSpPr>
          <p:nvPr/>
        </p:nvCxnSpPr>
        <p:spPr>
          <a:xfrm rot="5400000" flipH="1" flipV="1">
            <a:off x="6322228" y="3250402"/>
            <a:ext cx="357196" cy="2857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3" name="直線矢印コネクタ 832"/>
          <p:cNvCxnSpPr>
            <a:stCxn id="698" idx="0"/>
            <a:endCxn id="1022" idx="4"/>
          </p:cNvCxnSpPr>
          <p:nvPr/>
        </p:nvCxnSpPr>
        <p:spPr>
          <a:xfrm rot="5400000" flipH="1" flipV="1">
            <a:off x="6429385" y="3143245"/>
            <a:ext cx="357196" cy="30718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8" name="直線矢印コネクタ 6297"/>
          <p:cNvCxnSpPr>
            <a:stCxn id="784" idx="0"/>
            <a:endCxn id="912" idx="4"/>
          </p:cNvCxnSpPr>
          <p:nvPr/>
        </p:nvCxnSpPr>
        <p:spPr>
          <a:xfrm rot="16200000" flipV="1">
            <a:off x="6322229" y="3536154"/>
            <a:ext cx="357196" cy="2286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9" name="直線矢印コネクタ 6298"/>
          <p:cNvCxnSpPr>
            <a:stCxn id="784" idx="0"/>
            <a:endCxn id="913" idx="4"/>
          </p:cNvCxnSpPr>
          <p:nvPr/>
        </p:nvCxnSpPr>
        <p:spPr>
          <a:xfrm rot="16200000" flipV="1">
            <a:off x="6429386" y="3643311"/>
            <a:ext cx="357196" cy="2071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0" name="直線矢印コネクタ 6299"/>
          <p:cNvCxnSpPr>
            <a:stCxn id="784" idx="0"/>
            <a:endCxn id="914" idx="4"/>
          </p:cNvCxnSpPr>
          <p:nvPr/>
        </p:nvCxnSpPr>
        <p:spPr>
          <a:xfrm rot="16200000" flipV="1">
            <a:off x="6536543" y="3750468"/>
            <a:ext cx="357196" cy="1857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1" name="直線矢印コネクタ 6300"/>
          <p:cNvCxnSpPr>
            <a:stCxn id="784" idx="0"/>
            <a:endCxn id="915" idx="4"/>
          </p:cNvCxnSpPr>
          <p:nvPr/>
        </p:nvCxnSpPr>
        <p:spPr>
          <a:xfrm rot="16200000" flipV="1">
            <a:off x="6643700" y="3857625"/>
            <a:ext cx="357196" cy="1643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2" name="直線矢印コネクタ 6301"/>
          <p:cNvCxnSpPr>
            <a:stCxn id="784" idx="0"/>
            <a:endCxn id="916" idx="4"/>
          </p:cNvCxnSpPr>
          <p:nvPr/>
        </p:nvCxnSpPr>
        <p:spPr>
          <a:xfrm rot="16200000" flipV="1">
            <a:off x="6750857" y="3964782"/>
            <a:ext cx="357196" cy="1428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3" name="直線矢印コネクタ 6302"/>
          <p:cNvCxnSpPr>
            <a:stCxn id="784" idx="0"/>
            <a:endCxn id="953" idx="4"/>
          </p:cNvCxnSpPr>
          <p:nvPr/>
        </p:nvCxnSpPr>
        <p:spPr>
          <a:xfrm rot="16200000" flipV="1">
            <a:off x="6858014" y="4071939"/>
            <a:ext cx="357196" cy="1214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4" name="直線矢印コネクタ 6303"/>
          <p:cNvCxnSpPr>
            <a:stCxn id="784" idx="0"/>
            <a:endCxn id="967" idx="4"/>
          </p:cNvCxnSpPr>
          <p:nvPr/>
        </p:nvCxnSpPr>
        <p:spPr>
          <a:xfrm rot="16200000" flipV="1">
            <a:off x="6965171" y="4179096"/>
            <a:ext cx="357196" cy="100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5" name="直線矢印コネクタ 6304"/>
          <p:cNvCxnSpPr>
            <a:stCxn id="784" idx="0"/>
            <a:endCxn id="968" idx="4"/>
          </p:cNvCxnSpPr>
          <p:nvPr/>
        </p:nvCxnSpPr>
        <p:spPr>
          <a:xfrm rot="16200000" flipV="1">
            <a:off x="7072328" y="4286253"/>
            <a:ext cx="357196" cy="785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6" name="直線矢印コネクタ 6305"/>
          <p:cNvCxnSpPr>
            <a:stCxn id="784" idx="0"/>
            <a:endCxn id="969" idx="4"/>
          </p:cNvCxnSpPr>
          <p:nvPr/>
        </p:nvCxnSpPr>
        <p:spPr>
          <a:xfrm rot="16200000" flipV="1">
            <a:off x="7179485" y="4393410"/>
            <a:ext cx="357196" cy="571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7" name="直線矢印コネクタ 6306"/>
          <p:cNvCxnSpPr>
            <a:stCxn id="784" idx="0"/>
            <a:endCxn id="970" idx="4"/>
          </p:cNvCxnSpPr>
          <p:nvPr/>
        </p:nvCxnSpPr>
        <p:spPr>
          <a:xfrm rot="16200000" flipV="1">
            <a:off x="7286642" y="4500567"/>
            <a:ext cx="357196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8" name="直線矢印コネクタ 6307"/>
          <p:cNvCxnSpPr>
            <a:stCxn id="784" idx="0"/>
            <a:endCxn id="971" idx="4"/>
          </p:cNvCxnSpPr>
          <p:nvPr/>
        </p:nvCxnSpPr>
        <p:spPr>
          <a:xfrm rot="16200000" flipV="1">
            <a:off x="7393799" y="4607724"/>
            <a:ext cx="357196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9" name="直線矢印コネクタ 6308"/>
          <p:cNvCxnSpPr>
            <a:stCxn id="784" idx="0"/>
            <a:endCxn id="972" idx="4"/>
          </p:cNvCxnSpPr>
          <p:nvPr/>
        </p:nvCxnSpPr>
        <p:spPr>
          <a:xfrm rot="5400000" flipH="1" flipV="1">
            <a:off x="7500955" y="4643443"/>
            <a:ext cx="357196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0" name="直線矢印コネクタ 6309"/>
          <p:cNvCxnSpPr>
            <a:stCxn id="784" idx="0"/>
            <a:endCxn id="973" idx="4"/>
          </p:cNvCxnSpPr>
          <p:nvPr/>
        </p:nvCxnSpPr>
        <p:spPr>
          <a:xfrm rot="5400000" flipH="1" flipV="1">
            <a:off x="7608112" y="4536286"/>
            <a:ext cx="357196" cy="285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1" name="直線矢印コネクタ 6310"/>
          <p:cNvCxnSpPr>
            <a:stCxn id="784" idx="0"/>
            <a:endCxn id="1022" idx="4"/>
          </p:cNvCxnSpPr>
          <p:nvPr/>
        </p:nvCxnSpPr>
        <p:spPr>
          <a:xfrm rot="5400000" flipH="1" flipV="1">
            <a:off x="7715269" y="4429129"/>
            <a:ext cx="357196" cy="500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7" name="円/楕円 6356"/>
          <p:cNvSpPr/>
          <p:nvPr/>
        </p:nvSpPr>
        <p:spPr>
          <a:xfrm>
            <a:off x="500002" y="4500570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6358" name="円/楕円 6357"/>
          <p:cNvSpPr/>
          <p:nvPr/>
        </p:nvSpPr>
        <p:spPr>
          <a:xfrm>
            <a:off x="714316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6359" name="円/楕円 6358"/>
          <p:cNvSpPr/>
          <p:nvPr/>
        </p:nvSpPr>
        <p:spPr>
          <a:xfrm>
            <a:off x="928630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6360" name="円/楕円 6359"/>
          <p:cNvSpPr/>
          <p:nvPr/>
        </p:nvSpPr>
        <p:spPr>
          <a:xfrm>
            <a:off x="1142944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6361" name="円/楕円 6360"/>
          <p:cNvSpPr/>
          <p:nvPr/>
        </p:nvSpPr>
        <p:spPr>
          <a:xfrm>
            <a:off x="1357258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6362" name="円/楕円 6361"/>
          <p:cNvSpPr/>
          <p:nvPr/>
        </p:nvSpPr>
        <p:spPr>
          <a:xfrm>
            <a:off x="1571572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6363" name="円/楕円 6362"/>
          <p:cNvSpPr/>
          <p:nvPr/>
        </p:nvSpPr>
        <p:spPr>
          <a:xfrm>
            <a:off x="1785886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6364" name="円/楕円 6363"/>
          <p:cNvSpPr/>
          <p:nvPr/>
        </p:nvSpPr>
        <p:spPr>
          <a:xfrm>
            <a:off x="1071506" y="335756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6365" name="円/楕円 6364"/>
          <p:cNvSpPr/>
          <p:nvPr/>
        </p:nvSpPr>
        <p:spPr>
          <a:xfrm>
            <a:off x="1428696" y="335756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6366" name="円/楕円 6365"/>
          <p:cNvSpPr/>
          <p:nvPr/>
        </p:nvSpPr>
        <p:spPr>
          <a:xfrm>
            <a:off x="1785886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6367" name="円/楕円 6366"/>
          <p:cNvSpPr/>
          <p:nvPr/>
        </p:nvSpPr>
        <p:spPr>
          <a:xfrm>
            <a:off x="2143076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6368" name="円/楕円 6367"/>
          <p:cNvSpPr/>
          <p:nvPr/>
        </p:nvSpPr>
        <p:spPr>
          <a:xfrm>
            <a:off x="2500266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6369" name="円/楕円 6368"/>
          <p:cNvSpPr/>
          <p:nvPr/>
        </p:nvSpPr>
        <p:spPr>
          <a:xfrm>
            <a:off x="2857456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6370" name="直線矢印コネクタ 6369"/>
          <p:cNvCxnSpPr>
            <a:stCxn id="6357" idx="0"/>
            <a:endCxn id="6364" idx="4"/>
          </p:cNvCxnSpPr>
          <p:nvPr/>
        </p:nvCxnSpPr>
        <p:spPr>
          <a:xfrm rot="5400000" flipH="1" flipV="1">
            <a:off x="642878" y="3857628"/>
            <a:ext cx="71438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1" name="直線矢印コネクタ 6370"/>
          <p:cNvCxnSpPr>
            <a:stCxn id="6357" idx="0"/>
            <a:endCxn id="6365" idx="4"/>
          </p:cNvCxnSpPr>
          <p:nvPr/>
        </p:nvCxnSpPr>
        <p:spPr>
          <a:xfrm rot="5400000" flipH="1" flipV="1">
            <a:off x="821473" y="3679033"/>
            <a:ext cx="714380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2" name="直線矢印コネクタ 6371"/>
          <p:cNvCxnSpPr>
            <a:stCxn id="6357" idx="0"/>
            <a:endCxn id="6367" idx="4"/>
          </p:cNvCxnSpPr>
          <p:nvPr/>
        </p:nvCxnSpPr>
        <p:spPr>
          <a:xfrm rot="5400000" flipH="1" flipV="1">
            <a:off x="1178663" y="3321843"/>
            <a:ext cx="714380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3" name="直線矢印コネクタ 6372"/>
          <p:cNvCxnSpPr>
            <a:stCxn id="6357" idx="0"/>
            <a:endCxn id="6366" idx="4"/>
          </p:cNvCxnSpPr>
          <p:nvPr/>
        </p:nvCxnSpPr>
        <p:spPr>
          <a:xfrm rot="5400000" flipH="1" flipV="1">
            <a:off x="1000068" y="3500438"/>
            <a:ext cx="71438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4" name="直線矢印コネクタ 6373"/>
          <p:cNvCxnSpPr>
            <a:stCxn id="6357" idx="0"/>
            <a:endCxn id="6369" idx="4"/>
          </p:cNvCxnSpPr>
          <p:nvPr/>
        </p:nvCxnSpPr>
        <p:spPr>
          <a:xfrm rot="5400000" flipH="1" flipV="1">
            <a:off x="1535853" y="2964653"/>
            <a:ext cx="714380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5" name="直線矢印コネクタ 6374"/>
          <p:cNvCxnSpPr>
            <a:stCxn id="6357" idx="0"/>
            <a:endCxn id="6368" idx="4"/>
          </p:cNvCxnSpPr>
          <p:nvPr/>
        </p:nvCxnSpPr>
        <p:spPr>
          <a:xfrm rot="5400000" flipH="1" flipV="1">
            <a:off x="1357258" y="3143248"/>
            <a:ext cx="714380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6" name="直線矢印コネクタ 6375"/>
          <p:cNvCxnSpPr>
            <a:stCxn id="6358" idx="0"/>
            <a:endCxn id="6364" idx="4"/>
          </p:cNvCxnSpPr>
          <p:nvPr/>
        </p:nvCxnSpPr>
        <p:spPr>
          <a:xfrm rot="5400000" flipH="1" flipV="1">
            <a:off x="750035" y="3964785"/>
            <a:ext cx="71438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7" name="直線矢印コネクタ 6376"/>
          <p:cNvCxnSpPr>
            <a:stCxn id="6358" idx="0"/>
            <a:endCxn id="6365" idx="4"/>
          </p:cNvCxnSpPr>
          <p:nvPr/>
        </p:nvCxnSpPr>
        <p:spPr>
          <a:xfrm rot="5400000" flipH="1" flipV="1">
            <a:off x="928630" y="3786190"/>
            <a:ext cx="71438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8" name="直線矢印コネクタ 6377"/>
          <p:cNvCxnSpPr>
            <a:stCxn id="6358" idx="0"/>
            <a:endCxn id="6367" idx="4"/>
          </p:cNvCxnSpPr>
          <p:nvPr/>
        </p:nvCxnSpPr>
        <p:spPr>
          <a:xfrm rot="5400000" flipH="1" flipV="1">
            <a:off x="1285820" y="3429000"/>
            <a:ext cx="714380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9" name="直線矢印コネクタ 6378"/>
          <p:cNvCxnSpPr>
            <a:stCxn id="6358" idx="0"/>
            <a:endCxn id="6366" idx="4"/>
          </p:cNvCxnSpPr>
          <p:nvPr/>
        </p:nvCxnSpPr>
        <p:spPr>
          <a:xfrm rot="5400000" flipH="1" flipV="1">
            <a:off x="1107225" y="3607595"/>
            <a:ext cx="71438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0" name="直線矢印コネクタ 6379"/>
          <p:cNvCxnSpPr>
            <a:stCxn id="6358" idx="0"/>
            <a:endCxn id="6369" idx="4"/>
          </p:cNvCxnSpPr>
          <p:nvPr/>
        </p:nvCxnSpPr>
        <p:spPr>
          <a:xfrm rot="5400000" flipH="1" flipV="1">
            <a:off x="1643010" y="3071810"/>
            <a:ext cx="714380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1" name="直線矢印コネクタ 6380"/>
          <p:cNvCxnSpPr>
            <a:stCxn id="6358" idx="0"/>
            <a:endCxn id="6368" idx="4"/>
          </p:cNvCxnSpPr>
          <p:nvPr/>
        </p:nvCxnSpPr>
        <p:spPr>
          <a:xfrm rot="5400000" flipH="1" flipV="1">
            <a:off x="1464415" y="3250405"/>
            <a:ext cx="714380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2" name="直線矢印コネクタ 6381"/>
          <p:cNvCxnSpPr>
            <a:stCxn id="6359" idx="0"/>
            <a:endCxn id="6364" idx="4"/>
          </p:cNvCxnSpPr>
          <p:nvPr/>
        </p:nvCxnSpPr>
        <p:spPr>
          <a:xfrm rot="5400000" flipH="1" flipV="1">
            <a:off x="857192" y="4071942"/>
            <a:ext cx="71438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3" name="直線矢印コネクタ 6382"/>
          <p:cNvCxnSpPr>
            <a:stCxn id="6359" idx="0"/>
            <a:endCxn id="6365" idx="4"/>
          </p:cNvCxnSpPr>
          <p:nvPr/>
        </p:nvCxnSpPr>
        <p:spPr>
          <a:xfrm rot="5400000" flipH="1" flipV="1">
            <a:off x="1035787" y="3893347"/>
            <a:ext cx="71438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4" name="直線矢印コネクタ 6383"/>
          <p:cNvCxnSpPr>
            <a:stCxn id="6359" idx="0"/>
            <a:endCxn id="6367" idx="4"/>
          </p:cNvCxnSpPr>
          <p:nvPr/>
        </p:nvCxnSpPr>
        <p:spPr>
          <a:xfrm rot="5400000" flipH="1" flipV="1">
            <a:off x="1392977" y="3536157"/>
            <a:ext cx="714380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5" name="直線矢印コネクタ 6384"/>
          <p:cNvCxnSpPr>
            <a:stCxn id="6359" idx="0"/>
            <a:endCxn id="6366" idx="4"/>
          </p:cNvCxnSpPr>
          <p:nvPr/>
        </p:nvCxnSpPr>
        <p:spPr>
          <a:xfrm rot="5400000" flipH="1" flipV="1">
            <a:off x="1214382" y="3714752"/>
            <a:ext cx="71438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6" name="直線矢印コネクタ 6385"/>
          <p:cNvCxnSpPr>
            <a:stCxn id="6359" idx="0"/>
            <a:endCxn id="6369" idx="4"/>
          </p:cNvCxnSpPr>
          <p:nvPr/>
        </p:nvCxnSpPr>
        <p:spPr>
          <a:xfrm rot="5400000" flipH="1" flipV="1">
            <a:off x="1750167" y="3178967"/>
            <a:ext cx="714380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7" name="直線矢印コネクタ 6386"/>
          <p:cNvCxnSpPr>
            <a:stCxn id="6359" idx="0"/>
            <a:endCxn id="6368" idx="4"/>
          </p:cNvCxnSpPr>
          <p:nvPr/>
        </p:nvCxnSpPr>
        <p:spPr>
          <a:xfrm rot="5400000" flipH="1" flipV="1">
            <a:off x="1571572" y="3357562"/>
            <a:ext cx="714380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8" name="直線矢印コネクタ 6387"/>
          <p:cNvCxnSpPr>
            <a:stCxn id="6360" idx="0"/>
            <a:endCxn id="6364" idx="4"/>
          </p:cNvCxnSpPr>
          <p:nvPr/>
        </p:nvCxnSpPr>
        <p:spPr>
          <a:xfrm rot="16200000" flipV="1">
            <a:off x="964349" y="4107661"/>
            <a:ext cx="714380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9" name="直線矢印コネクタ 6388"/>
          <p:cNvCxnSpPr>
            <a:stCxn id="6360" idx="0"/>
            <a:endCxn id="6365" idx="4"/>
          </p:cNvCxnSpPr>
          <p:nvPr/>
        </p:nvCxnSpPr>
        <p:spPr>
          <a:xfrm rot="5400000" flipH="1" flipV="1">
            <a:off x="1142944" y="4000504"/>
            <a:ext cx="714380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0" name="直線矢印コネクタ 6389"/>
          <p:cNvCxnSpPr>
            <a:stCxn id="6360" idx="0"/>
            <a:endCxn id="6367" idx="4"/>
          </p:cNvCxnSpPr>
          <p:nvPr/>
        </p:nvCxnSpPr>
        <p:spPr>
          <a:xfrm rot="5400000" flipH="1" flipV="1">
            <a:off x="1500134" y="3643314"/>
            <a:ext cx="714380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1" name="直線矢印コネクタ 6390"/>
          <p:cNvCxnSpPr>
            <a:stCxn id="6360" idx="0"/>
            <a:endCxn id="6366" idx="4"/>
          </p:cNvCxnSpPr>
          <p:nvPr/>
        </p:nvCxnSpPr>
        <p:spPr>
          <a:xfrm rot="5400000" flipH="1" flipV="1">
            <a:off x="1321539" y="3821909"/>
            <a:ext cx="71438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2" name="直線矢印コネクタ 6391"/>
          <p:cNvCxnSpPr>
            <a:stCxn id="6360" idx="0"/>
            <a:endCxn id="6369" idx="4"/>
          </p:cNvCxnSpPr>
          <p:nvPr/>
        </p:nvCxnSpPr>
        <p:spPr>
          <a:xfrm rot="5400000" flipH="1" flipV="1">
            <a:off x="1857324" y="3286124"/>
            <a:ext cx="71438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3" name="直線矢印コネクタ 6392"/>
          <p:cNvCxnSpPr>
            <a:stCxn id="6360" idx="0"/>
            <a:endCxn id="6368" idx="4"/>
          </p:cNvCxnSpPr>
          <p:nvPr/>
        </p:nvCxnSpPr>
        <p:spPr>
          <a:xfrm rot="5400000" flipH="1" flipV="1">
            <a:off x="1678729" y="3464719"/>
            <a:ext cx="714380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4" name="直線矢印コネクタ 6393"/>
          <p:cNvCxnSpPr>
            <a:stCxn id="6361" idx="0"/>
            <a:endCxn id="6364" idx="4"/>
          </p:cNvCxnSpPr>
          <p:nvPr/>
        </p:nvCxnSpPr>
        <p:spPr>
          <a:xfrm rot="16200000" flipV="1">
            <a:off x="1071506" y="4000504"/>
            <a:ext cx="714380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5" name="直線矢印コネクタ 6394"/>
          <p:cNvCxnSpPr>
            <a:stCxn id="6361" idx="0"/>
            <a:endCxn id="6365" idx="4"/>
          </p:cNvCxnSpPr>
          <p:nvPr/>
        </p:nvCxnSpPr>
        <p:spPr>
          <a:xfrm rot="5400000" flipH="1" flipV="1">
            <a:off x="1250101" y="4107661"/>
            <a:ext cx="714380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6" name="直線矢印コネクタ 6395"/>
          <p:cNvCxnSpPr>
            <a:stCxn id="6361" idx="0"/>
            <a:endCxn id="6367" idx="4"/>
          </p:cNvCxnSpPr>
          <p:nvPr/>
        </p:nvCxnSpPr>
        <p:spPr>
          <a:xfrm rot="5400000" flipH="1" flipV="1">
            <a:off x="1607291" y="3750471"/>
            <a:ext cx="714380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7" name="直線矢印コネクタ 6396"/>
          <p:cNvCxnSpPr>
            <a:stCxn id="6361" idx="0"/>
            <a:endCxn id="6366" idx="4"/>
          </p:cNvCxnSpPr>
          <p:nvPr/>
        </p:nvCxnSpPr>
        <p:spPr>
          <a:xfrm rot="5400000" flipH="1" flipV="1">
            <a:off x="1428696" y="3929066"/>
            <a:ext cx="71438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8" name="直線矢印コネクタ 6397"/>
          <p:cNvCxnSpPr>
            <a:stCxn id="6361" idx="0"/>
            <a:endCxn id="6369" idx="4"/>
          </p:cNvCxnSpPr>
          <p:nvPr/>
        </p:nvCxnSpPr>
        <p:spPr>
          <a:xfrm rot="5400000" flipH="1" flipV="1">
            <a:off x="1964481" y="3393281"/>
            <a:ext cx="71438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9" name="直線矢印コネクタ 6398"/>
          <p:cNvCxnSpPr>
            <a:stCxn id="6361" idx="0"/>
            <a:endCxn id="6368" idx="4"/>
          </p:cNvCxnSpPr>
          <p:nvPr/>
        </p:nvCxnSpPr>
        <p:spPr>
          <a:xfrm rot="5400000" flipH="1" flipV="1">
            <a:off x="1785886" y="3571876"/>
            <a:ext cx="714380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0" name="直線矢印コネクタ 6399"/>
          <p:cNvCxnSpPr>
            <a:stCxn id="6362" idx="0"/>
            <a:endCxn id="6364" idx="4"/>
          </p:cNvCxnSpPr>
          <p:nvPr/>
        </p:nvCxnSpPr>
        <p:spPr>
          <a:xfrm rot="16200000" flipV="1">
            <a:off x="1178663" y="3893347"/>
            <a:ext cx="71438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1" name="直線矢印コネクタ 6400"/>
          <p:cNvCxnSpPr>
            <a:stCxn id="6362" idx="0"/>
            <a:endCxn id="6365" idx="4"/>
          </p:cNvCxnSpPr>
          <p:nvPr/>
        </p:nvCxnSpPr>
        <p:spPr>
          <a:xfrm rot="16200000" flipV="1">
            <a:off x="1357258" y="4071942"/>
            <a:ext cx="71438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2" name="直線矢印コネクタ 6401"/>
          <p:cNvCxnSpPr>
            <a:stCxn id="6362" idx="0"/>
            <a:endCxn id="6367" idx="4"/>
          </p:cNvCxnSpPr>
          <p:nvPr/>
        </p:nvCxnSpPr>
        <p:spPr>
          <a:xfrm rot="5400000" flipH="1" flipV="1">
            <a:off x="1714448" y="3857628"/>
            <a:ext cx="71438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3" name="直線矢印コネクタ 6402"/>
          <p:cNvCxnSpPr>
            <a:stCxn id="6362" idx="0"/>
            <a:endCxn id="6366" idx="4"/>
          </p:cNvCxnSpPr>
          <p:nvPr/>
        </p:nvCxnSpPr>
        <p:spPr>
          <a:xfrm rot="5400000" flipH="1" flipV="1">
            <a:off x="1535853" y="4036223"/>
            <a:ext cx="71438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4" name="直線矢印コネクタ 6403"/>
          <p:cNvCxnSpPr>
            <a:stCxn id="6362" idx="0"/>
            <a:endCxn id="6369" idx="4"/>
          </p:cNvCxnSpPr>
          <p:nvPr/>
        </p:nvCxnSpPr>
        <p:spPr>
          <a:xfrm rot="5400000" flipH="1" flipV="1">
            <a:off x="2071638" y="3500438"/>
            <a:ext cx="71438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5" name="直線矢印コネクタ 6404"/>
          <p:cNvCxnSpPr>
            <a:stCxn id="6362" idx="0"/>
            <a:endCxn id="6368" idx="4"/>
          </p:cNvCxnSpPr>
          <p:nvPr/>
        </p:nvCxnSpPr>
        <p:spPr>
          <a:xfrm rot="5400000" flipH="1" flipV="1">
            <a:off x="1893043" y="3679033"/>
            <a:ext cx="714380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6" name="直線矢印コネクタ 6405"/>
          <p:cNvCxnSpPr>
            <a:stCxn id="6363" idx="0"/>
            <a:endCxn id="6364" idx="4"/>
          </p:cNvCxnSpPr>
          <p:nvPr/>
        </p:nvCxnSpPr>
        <p:spPr>
          <a:xfrm rot="16200000" flipV="1">
            <a:off x="1285820" y="3786190"/>
            <a:ext cx="71438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7" name="直線矢印コネクタ 6406"/>
          <p:cNvCxnSpPr>
            <a:stCxn id="6363" idx="0"/>
            <a:endCxn id="6365" idx="4"/>
          </p:cNvCxnSpPr>
          <p:nvPr/>
        </p:nvCxnSpPr>
        <p:spPr>
          <a:xfrm rot="16200000" flipV="1">
            <a:off x="1464415" y="3964785"/>
            <a:ext cx="71438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8" name="直線矢印コネクタ 6407"/>
          <p:cNvCxnSpPr>
            <a:stCxn id="6363" idx="0"/>
            <a:endCxn id="6367" idx="4"/>
          </p:cNvCxnSpPr>
          <p:nvPr/>
        </p:nvCxnSpPr>
        <p:spPr>
          <a:xfrm rot="5400000" flipH="1" flipV="1">
            <a:off x="1821605" y="3964785"/>
            <a:ext cx="71438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9" name="直線矢印コネクタ 6408"/>
          <p:cNvCxnSpPr>
            <a:stCxn id="6363" idx="0"/>
            <a:endCxn id="6366" idx="4"/>
          </p:cNvCxnSpPr>
          <p:nvPr/>
        </p:nvCxnSpPr>
        <p:spPr>
          <a:xfrm rot="5400000" flipH="1" flipV="1">
            <a:off x="1643010" y="4143380"/>
            <a:ext cx="71438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0" name="直線矢印コネクタ 6409"/>
          <p:cNvCxnSpPr>
            <a:stCxn id="6363" idx="0"/>
            <a:endCxn id="6369" idx="4"/>
          </p:cNvCxnSpPr>
          <p:nvPr/>
        </p:nvCxnSpPr>
        <p:spPr>
          <a:xfrm rot="5400000" flipH="1" flipV="1">
            <a:off x="2178795" y="3607595"/>
            <a:ext cx="71438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1" name="直線矢印コネクタ 6410"/>
          <p:cNvCxnSpPr>
            <a:stCxn id="6363" idx="0"/>
            <a:endCxn id="6368" idx="4"/>
          </p:cNvCxnSpPr>
          <p:nvPr/>
        </p:nvCxnSpPr>
        <p:spPr>
          <a:xfrm rot="5400000" flipH="1" flipV="1">
            <a:off x="2000200" y="3786190"/>
            <a:ext cx="71438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12" name="正方形/長方形 6411"/>
          <p:cNvSpPr/>
          <p:nvPr/>
        </p:nvSpPr>
        <p:spPr>
          <a:xfrm>
            <a:off x="1285852" y="5715015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13" name="円/楕円 6412"/>
          <p:cNvSpPr/>
          <p:nvPr/>
        </p:nvSpPr>
        <p:spPr>
          <a:xfrm>
            <a:off x="1643074" y="57150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6414" name="円/楕円 6413"/>
          <p:cNvSpPr/>
          <p:nvPr/>
        </p:nvSpPr>
        <p:spPr>
          <a:xfrm>
            <a:off x="2000264" y="57150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6415" name="円/楕円 6414"/>
          <p:cNvSpPr/>
          <p:nvPr/>
        </p:nvSpPr>
        <p:spPr>
          <a:xfrm>
            <a:off x="2357454" y="571501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6416" name="円/楕円 6415"/>
          <p:cNvSpPr/>
          <p:nvPr/>
        </p:nvSpPr>
        <p:spPr>
          <a:xfrm>
            <a:off x="2714644" y="571501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6417" name="円/楕円 6416"/>
          <p:cNvSpPr/>
          <p:nvPr/>
        </p:nvSpPr>
        <p:spPr>
          <a:xfrm>
            <a:off x="3071834" y="571501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6418" name="円/楕円 6417"/>
          <p:cNvSpPr/>
          <p:nvPr/>
        </p:nvSpPr>
        <p:spPr>
          <a:xfrm>
            <a:off x="3429024" y="571501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6419" name="円/楕円 6418"/>
          <p:cNvSpPr/>
          <p:nvPr/>
        </p:nvSpPr>
        <p:spPr>
          <a:xfrm>
            <a:off x="2000200" y="4500570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6420" name="直線矢印コネクタ 6419"/>
          <p:cNvCxnSpPr>
            <a:stCxn id="6419" idx="0"/>
            <a:endCxn id="6364" idx="4"/>
          </p:cNvCxnSpPr>
          <p:nvPr/>
        </p:nvCxnSpPr>
        <p:spPr>
          <a:xfrm rot="16200000" flipV="1">
            <a:off x="1392977" y="3679033"/>
            <a:ext cx="714380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1" name="直線矢印コネクタ 6420"/>
          <p:cNvCxnSpPr>
            <a:stCxn id="6419" idx="0"/>
            <a:endCxn id="6365" idx="4"/>
          </p:cNvCxnSpPr>
          <p:nvPr/>
        </p:nvCxnSpPr>
        <p:spPr>
          <a:xfrm rot="16200000" flipV="1">
            <a:off x="1571572" y="3857628"/>
            <a:ext cx="71438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2" name="直線矢印コネクタ 6421"/>
          <p:cNvCxnSpPr>
            <a:stCxn id="6419" idx="0"/>
            <a:endCxn id="6367" idx="4"/>
          </p:cNvCxnSpPr>
          <p:nvPr/>
        </p:nvCxnSpPr>
        <p:spPr>
          <a:xfrm rot="5400000" flipH="1" flipV="1">
            <a:off x="1928762" y="4071942"/>
            <a:ext cx="71438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3" name="直線矢印コネクタ 6422"/>
          <p:cNvCxnSpPr>
            <a:stCxn id="6419" idx="0"/>
            <a:endCxn id="6366" idx="4"/>
          </p:cNvCxnSpPr>
          <p:nvPr/>
        </p:nvCxnSpPr>
        <p:spPr>
          <a:xfrm rot="16200000" flipV="1">
            <a:off x="1750167" y="4036223"/>
            <a:ext cx="71438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4" name="直線矢印コネクタ 6423"/>
          <p:cNvCxnSpPr>
            <a:stCxn id="6419" idx="0"/>
            <a:endCxn id="6369" idx="4"/>
          </p:cNvCxnSpPr>
          <p:nvPr/>
        </p:nvCxnSpPr>
        <p:spPr>
          <a:xfrm rot="5400000" flipH="1" flipV="1">
            <a:off x="2285952" y="3714752"/>
            <a:ext cx="71438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5" name="直線矢印コネクタ 6424"/>
          <p:cNvCxnSpPr>
            <a:stCxn id="6419" idx="0"/>
            <a:endCxn id="6368" idx="4"/>
          </p:cNvCxnSpPr>
          <p:nvPr/>
        </p:nvCxnSpPr>
        <p:spPr>
          <a:xfrm rot="5400000" flipH="1" flipV="1">
            <a:off x="2107357" y="3893347"/>
            <a:ext cx="71438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26" name="円/楕円 6425"/>
          <p:cNvSpPr/>
          <p:nvPr/>
        </p:nvSpPr>
        <p:spPr>
          <a:xfrm>
            <a:off x="3214646" y="3357562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6427" name="直線矢印コネクタ 6426"/>
          <p:cNvCxnSpPr>
            <a:endCxn id="6426" idx="4"/>
          </p:cNvCxnSpPr>
          <p:nvPr/>
        </p:nvCxnSpPr>
        <p:spPr>
          <a:xfrm flipV="1">
            <a:off x="1000068" y="3786190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8" name="直線矢印コネクタ 6427"/>
          <p:cNvCxnSpPr>
            <a:stCxn id="6358" idx="0"/>
            <a:endCxn id="6426" idx="4"/>
          </p:cNvCxnSpPr>
          <p:nvPr/>
        </p:nvCxnSpPr>
        <p:spPr>
          <a:xfrm rot="5400000" flipH="1" flipV="1">
            <a:off x="1821605" y="2893215"/>
            <a:ext cx="714380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9" name="直線矢印コネクタ 6428"/>
          <p:cNvCxnSpPr>
            <a:stCxn id="6359" idx="0"/>
            <a:endCxn id="6426" idx="4"/>
          </p:cNvCxnSpPr>
          <p:nvPr/>
        </p:nvCxnSpPr>
        <p:spPr>
          <a:xfrm rot="5400000" flipH="1" flipV="1">
            <a:off x="1928762" y="3000372"/>
            <a:ext cx="714380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0" name="直線矢印コネクタ 6429"/>
          <p:cNvCxnSpPr>
            <a:stCxn id="6360" idx="0"/>
            <a:endCxn id="6426" idx="4"/>
          </p:cNvCxnSpPr>
          <p:nvPr/>
        </p:nvCxnSpPr>
        <p:spPr>
          <a:xfrm rot="5400000" flipH="1" flipV="1">
            <a:off x="2035919" y="3107529"/>
            <a:ext cx="714380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1" name="直線矢印コネクタ 6430"/>
          <p:cNvCxnSpPr>
            <a:stCxn id="6361" idx="0"/>
            <a:endCxn id="6426" idx="4"/>
          </p:cNvCxnSpPr>
          <p:nvPr/>
        </p:nvCxnSpPr>
        <p:spPr>
          <a:xfrm rot="5400000" flipH="1" flipV="1">
            <a:off x="2143076" y="3214686"/>
            <a:ext cx="714380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2" name="直線矢印コネクタ 6431"/>
          <p:cNvCxnSpPr>
            <a:stCxn id="6362" idx="0"/>
            <a:endCxn id="6426" idx="4"/>
          </p:cNvCxnSpPr>
          <p:nvPr/>
        </p:nvCxnSpPr>
        <p:spPr>
          <a:xfrm rot="5400000" flipH="1" flipV="1">
            <a:off x="2250233" y="3321843"/>
            <a:ext cx="714380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3" name="直線矢印コネクタ 6432"/>
          <p:cNvCxnSpPr>
            <a:stCxn id="6363" idx="0"/>
            <a:endCxn id="6426" idx="4"/>
          </p:cNvCxnSpPr>
          <p:nvPr/>
        </p:nvCxnSpPr>
        <p:spPr>
          <a:xfrm rot="5400000" flipH="1" flipV="1">
            <a:off x="2357390" y="3429000"/>
            <a:ext cx="714380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4" name="直線矢印コネクタ 6433"/>
          <p:cNvCxnSpPr>
            <a:stCxn id="6419" idx="0"/>
            <a:endCxn id="6426" idx="4"/>
          </p:cNvCxnSpPr>
          <p:nvPr/>
        </p:nvCxnSpPr>
        <p:spPr>
          <a:xfrm rot="5400000" flipH="1" flipV="1">
            <a:off x="2464547" y="3536157"/>
            <a:ext cx="714380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35" name="円/楕円 6434"/>
          <p:cNvSpPr/>
          <p:nvPr/>
        </p:nvSpPr>
        <p:spPr>
          <a:xfrm>
            <a:off x="285752" y="5715016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6436" name="円/楕円 6435"/>
          <p:cNvSpPr/>
          <p:nvPr/>
        </p:nvSpPr>
        <p:spPr>
          <a:xfrm>
            <a:off x="642910" y="571501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6437" name="円/楕円 6436"/>
          <p:cNvSpPr/>
          <p:nvPr/>
        </p:nvSpPr>
        <p:spPr>
          <a:xfrm>
            <a:off x="3786182" y="571501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6438" name="円/楕円 6437"/>
          <p:cNvSpPr/>
          <p:nvPr/>
        </p:nvSpPr>
        <p:spPr>
          <a:xfrm>
            <a:off x="2428828" y="4500570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6439" name="円/楕円 6438"/>
          <p:cNvSpPr/>
          <p:nvPr/>
        </p:nvSpPr>
        <p:spPr>
          <a:xfrm>
            <a:off x="2643142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6440" name="円/楕円 6439"/>
          <p:cNvSpPr/>
          <p:nvPr/>
        </p:nvSpPr>
        <p:spPr>
          <a:xfrm>
            <a:off x="2857456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6441" name="円/楕円 6440"/>
          <p:cNvSpPr/>
          <p:nvPr/>
        </p:nvSpPr>
        <p:spPr>
          <a:xfrm>
            <a:off x="3071770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6442" name="円/楕円 6441"/>
          <p:cNvSpPr/>
          <p:nvPr/>
        </p:nvSpPr>
        <p:spPr>
          <a:xfrm>
            <a:off x="3286084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6443" name="円/楕円 6442"/>
          <p:cNvSpPr/>
          <p:nvPr/>
        </p:nvSpPr>
        <p:spPr>
          <a:xfrm>
            <a:off x="3500398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6444" name="円/楕円 6443"/>
          <p:cNvSpPr/>
          <p:nvPr/>
        </p:nvSpPr>
        <p:spPr>
          <a:xfrm>
            <a:off x="3714712" y="4500570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6445" name="円/楕円 6444"/>
          <p:cNvSpPr/>
          <p:nvPr/>
        </p:nvSpPr>
        <p:spPr>
          <a:xfrm>
            <a:off x="1071506" y="335756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6446" name="円/楕円 6445"/>
          <p:cNvSpPr/>
          <p:nvPr/>
        </p:nvSpPr>
        <p:spPr>
          <a:xfrm>
            <a:off x="1428696" y="335756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6447" name="円/楕円 6446"/>
          <p:cNvSpPr/>
          <p:nvPr/>
        </p:nvSpPr>
        <p:spPr>
          <a:xfrm>
            <a:off x="1785886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6448" name="円/楕円 6447"/>
          <p:cNvSpPr/>
          <p:nvPr/>
        </p:nvSpPr>
        <p:spPr>
          <a:xfrm>
            <a:off x="2143076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6449" name="円/楕円 6448"/>
          <p:cNvSpPr/>
          <p:nvPr/>
        </p:nvSpPr>
        <p:spPr>
          <a:xfrm>
            <a:off x="2500266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6450" name="円/楕円 6449"/>
          <p:cNvSpPr/>
          <p:nvPr/>
        </p:nvSpPr>
        <p:spPr>
          <a:xfrm>
            <a:off x="2857456" y="335756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6451" name="直線矢印コネクタ 6450"/>
          <p:cNvCxnSpPr>
            <a:stCxn id="6438" idx="0"/>
            <a:endCxn id="6445" idx="4"/>
          </p:cNvCxnSpPr>
          <p:nvPr/>
        </p:nvCxnSpPr>
        <p:spPr>
          <a:xfrm rot="16200000" flipV="1">
            <a:off x="1607291" y="3464719"/>
            <a:ext cx="714380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2" name="直線矢印コネクタ 6451"/>
          <p:cNvCxnSpPr>
            <a:stCxn id="6438" idx="0"/>
            <a:endCxn id="6446" idx="4"/>
          </p:cNvCxnSpPr>
          <p:nvPr/>
        </p:nvCxnSpPr>
        <p:spPr>
          <a:xfrm rot="16200000" flipV="1">
            <a:off x="1785886" y="3643314"/>
            <a:ext cx="714380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3" name="直線矢印コネクタ 6452"/>
          <p:cNvCxnSpPr>
            <a:stCxn id="6438" idx="0"/>
            <a:endCxn id="6448" idx="4"/>
          </p:cNvCxnSpPr>
          <p:nvPr/>
        </p:nvCxnSpPr>
        <p:spPr>
          <a:xfrm rot="16200000" flipV="1">
            <a:off x="2143076" y="4000504"/>
            <a:ext cx="714380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4" name="直線矢印コネクタ 6453"/>
          <p:cNvCxnSpPr>
            <a:stCxn id="6438" idx="0"/>
            <a:endCxn id="6447" idx="4"/>
          </p:cNvCxnSpPr>
          <p:nvPr/>
        </p:nvCxnSpPr>
        <p:spPr>
          <a:xfrm rot="16200000" flipV="1">
            <a:off x="1964481" y="3821909"/>
            <a:ext cx="71438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5" name="直線矢印コネクタ 6454"/>
          <p:cNvCxnSpPr>
            <a:stCxn id="6438" idx="0"/>
            <a:endCxn id="6450" idx="4"/>
          </p:cNvCxnSpPr>
          <p:nvPr/>
        </p:nvCxnSpPr>
        <p:spPr>
          <a:xfrm rot="5400000" flipH="1" flipV="1">
            <a:off x="2500266" y="3929066"/>
            <a:ext cx="71438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6" name="直線矢印コネクタ 6455"/>
          <p:cNvCxnSpPr>
            <a:stCxn id="6438" idx="0"/>
            <a:endCxn id="6449" idx="4"/>
          </p:cNvCxnSpPr>
          <p:nvPr/>
        </p:nvCxnSpPr>
        <p:spPr>
          <a:xfrm rot="5400000" flipH="1" flipV="1">
            <a:off x="2321671" y="4107661"/>
            <a:ext cx="714380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7" name="直線矢印コネクタ 6456"/>
          <p:cNvCxnSpPr>
            <a:stCxn id="6439" idx="0"/>
            <a:endCxn id="6445" idx="4"/>
          </p:cNvCxnSpPr>
          <p:nvPr/>
        </p:nvCxnSpPr>
        <p:spPr>
          <a:xfrm rot="16200000" flipV="1">
            <a:off x="1714448" y="3357562"/>
            <a:ext cx="714380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8" name="直線矢印コネクタ 6457"/>
          <p:cNvCxnSpPr>
            <a:stCxn id="6439" idx="0"/>
            <a:endCxn id="6446" idx="4"/>
          </p:cNvCxnSpPr>
          <p:nvPr/>
        </p:nvCxnSpPr>
        <p:spPr>
          <a:xfrm rot="16200000" flipV="1">
            <a:off x="1893043" y="3536157"/>
            <a:ext cx="714380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9" name="直線矢印コネクタ 6458"/>
          <p:cNvCxnSpPr>
            <a:stCxn id="6439" idx="0"/>
            <a:endCxn id="6448" idx="4"/>
          </p:cNvCxnSpPr>
          <p:nvPr/>
        </p:nvCxnSpPr>
        <p:spPr>
          <a:xfrm rot="16200000" flipV="1">
            <a:off x="2250233" y="3893347"/>
            <a:ext cx="71438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0" name="直線矢印コネクタ 6459"/>
          <p:cNvCxnSpPr>
            <a:stCxn id="6439" idx="0"/>
            <a:endCxn id="6447" idx="4"/>
          </p:cNvCxnSpPr>
          <p:nvPr/>
        </p:nvCxnSpPr>
        <p:spPr>
          <a:xfrm rot="16200000" flipV="1">
            <a:off x="2071638" y="3714752"/>
            <a:ext cx="71438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1" name="直線矢印コネクタ 6460"/>
          <p:cNvCxnSpPr>
            <a:stCxn id="6439" idx="0"/>
            <a:endCxn id="6450" idx="4"/>
          </p:cNvCxnSpPr>
          <p:nvPr/>
        </p:nvCxnSpPr>
        <p:spPr>
          <a:xfrm rot="5400000" flipH="1" flipV="1">
            <a:off x="2607423" y="4036223"/>
            <a:ext cx="71438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2" name="直線矢印コネクタ 6461"/>
          <p:cNvCxnSpPr>
            <a:stCxn id="6439" idx="0"/>
            <a:endCxn id="6449" idx="4"/>
          </p:cNvCxnSpPr>
          <p:nvPr/>
        </p:nvCxnSpPr>
        <p:spPr>
          <a:xfrm rot="16200000" flipV="1">
            <a:off x="2428828" y="4071942"/>
            <a:ext cx="71438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3" name="直線矢印コネクタ 6462"/>
          <p:cNvCxnSpPr>
            <a:stCxn id="6440" idx="0"/>
            <a:endCxn id="6445" idx="4"/>
          </p:cNvCxnSpPr>
          <p:nvPr/>
        </p:nvCxnSpPr>
        <p:spPr>
          <a:xfrm rot="16200000" flipV="1">
            <a:off x="1821605" y="3250405"/>
            <a:ext cx="714380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4" name="直線矢印コネクタ 6463"/>
          <p:cNvCxnSpPr>
            <a:stCxn id="6440" idx="0"/>
            <a:endCxn id="6446" idx="4"/>
          </p:cNvCxnSpPr>
          <p:nvPr/>
        </p:nvCxnSpPr>
        <p:spPr>
          <a:xfrm rot="16200000" flipV="1">
            <a:off x="2000200" y="3429000"/>
            <a:ext cx="714380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5" name="直線矢印コネクタ 6464"/>
          <p:cNvCxnSpPr>
            <a:stCxn id="6440" idx="0"/>
            <a:endCxn id="6448" idx="4"/>
          </p:cNvCxnSpPr>
          <p:nvPr/>
        </p:nvCxnSpPr>
        <p:spPr>
          <a:xfrm rot="16200000" flipV="1">
            <a:off x="2357390" y="3786190"/>
            <a:ext cx="71438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6" name="直線矢印コネクタ 6465"/>
          <p:cNvCxnSpPr>
            <a:stCxn id="6440" idx="0"/>
            <a:endCxn id="6447" idx="4"/>
          </p:cNvCxnSpPr>
          <p:nvPr/>
        </p:nvCxnSpPr>
        <p:spPr>
          <a:xfrm rot="16200000" flipV="1">
            <a:off x="2178795" y="3607595"/>
            <a:ext cx="71438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7" name="直線矢印コネクタ 6466"/>
          <p:cNvCxnSpPr>
            <a:stCxn id="6440" idx="0"/>
            <a:endCxn id="6450" idx="4"/>
          </p:cNvCxnSpPr>
          <p:nvPr/>
        </p:nvCxnSpPr>
        <p:spPr>
          <a:xfrm rot="5400000" flipH="1" flipV="1">
            <a:off x="2714580" y="4143380"/>
            <a:ext cx="71438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8" name="直線矢印コネクタ 6467"/>
          <p:cNvCxnSpPr>
            <a:stCxn id="6440" idx="0"/>
            <a:endCxn id="6449" idx="4"/>
          </p:cNvCxnSpPr>
          <p:nvPr/>
        </p:nvCxnSpPr>
        <p:spPr>
          <a:xfrm rot="16200000" flipV="1">
            <a:off x="2535985" y="3964785"/>
            <a:ext cx="71438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9" name="直線矢印コネクタ 6468"/>
          <p:cNvCxnSpPr>
            <a:stCxn id="6441" idx="0"/>
            <a:endCxn id="6445" idx="4"/>
          </p:cNvCxnSpPr>
          <p:nvPr/>
        </p:nvCxnSpPr>
        <p:spPr>
          <a:xfrm rot="16200000" flipV="1">
            <a:off x="1928762" y="3143248"/>
            <a:ext cx="714380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0" name="直線矢印コネクタ 6469"/>
          <p:cNvCxnSpPr>
            <a:stCxn id="6441" idx="0"/>
            <a:endCxn id="6446" idx="4"/>
          </p:cNvCxnSpPr>
          <p:nvPr/>
        </p:nvCxnSpPr>
        <p:spPr>
          <a:xfrm rot="16200000" flipV="1">
            <a:off x="2107357" y="3321843"/>
            <a:ext cx="714380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1" name="直線矢印コネクタ 6470"/>
          <p:cNvCxnSpPr>
            <a:stCxn id="6441" idx="0"/>
            <a:endCxn id="6448" idx="4"/>
          </p:cNvCxnSpPr>
          <p:nvPr/>
        </p:nvCxnSpPr>
        <p:spPr>
          <a:xfrm rot="16200000" flipV="1">
            <a:off x="2464547" y="3679033"/>
            <a:ext cx="714380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2" name="直線矢印コネクタ 6471"/>
          <p:cNvCxnSpPr>
            <a:stCxn id="6441" idx="0"/>
            <a:endCxn id="6447" idx="4"/>
          </p:cNvCxnSpPr>
          <p:nvPr/>
        </p:nvCxnSpPr>
        <p:spPr>
          <a:xfrm rot="16200000" flipV="1">
            <a:off x="2285952" y="3500438"/>
            <a:ext cx="714380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3" name="直線矢印コネクタ 6472"/>
          <p:cNvCxnSpPr>
            <a:stCxn id="6441" idx="0"/>
            <a:endCxn id="6450" idx="4"/>
          </p:cNvCxnSpPr>
          <p:nvPr/>
        </p:nvCxnSpPr>
        <p:spPr>
          <a:xfrm rot="16200000" flipV="1">
            <a:off x="2821737" y="4036223"/>
            <a:ext cx="714380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4" name="直線矢印コネクタ 6473"/>
          <p:cNvCxnSpPr>
            <a:stCxn id="6441" idx="0"/>
            <a:endCxn id="6449" idx="4"/>
          </p:cNvCxnSpPr>
          <p:nvPr/>
        </p:nvCxnSpPr>
        <p:spPr>
          <a:xfrm rot="16200000" flipV="1">
            <a:off x="2643142" y="3857628"/>
            <a:ext cx="71438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5" name="直線矢印コネクタ 6474"/>
          <p:cNvCxnSpPr>
            <a:stCxn id="6442" idx="0"/>
            <a:endCxn id="6445" idx="4"/>
          </p:cNvCxnSpPr>
          <p:nvPr/>
        </p:nvCxnSpPr>
        <p:spPr>
          <a:xfrm rot="16200000" flipV="1">
            <a:off x="2035919" y="3036091"/>
            <a:ext cx="714380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6" name="直線矢印コネクタ 6475"/>
          <p:cNvCxnSpPr>
            <a:stCxn id="6442" idx="0"/>
            <a:endCxn id="6446" idx="4"/>
          </p:cNvCxnSpPr>
          <p:nvPr/>
        </p:nvCxnSpPr>
        <p:spPr>
          <a:xfrm rot="16200000" flipV="1">
            <a:off x="2214514" y="3214686"/>
            <a:ext cx="714380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7" name="直線矢印コネクタ 6476"/>
          <p:cNvCxnSpPr>
            <a:stCxn id="6442" idx="0"/>
            <a:endCxn id="6448" idx="4"/>
          </p:cNvCxnSpPr>
          <p:nvPr/>
        </p:nvCxnSpPr>
        <p:spPr>
          <a:xfrm rot="16200000" flipV="1">
            <a:off x="2571704" y="3571876"/>
            <a:ext cx="714380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8" name="直線矢印コネクタ 6477"/>
          <p:cNvCxnSpPr>
            <a:stCxn id="6442" idx="0"/>
            <a:endCxn id="6447" idx="4"/>
          </p:cNvCxnSpPr>
          <p:nvPr/>
        </p:nvCxnSpPr>
        <p:spPr>
          <a:xfrm rot="16200000" flipV="1">
            <a:off x="2393109" y="3393281"/>
            <a:ext cx="714380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79" name="直線矢印コネクタ 6478"/>
          <p:cNvCxnSpPr>
            <a:stCxn id="6442" idx="0"/>
            <a:endCxn id="6450" idx="4"/>
          </p:cNvCxnSpPr>
          <p:nvPr/>
        </p:nvCxnSpPr>
        <p:spPr>
          <a:xfrm rot="16200000" flipV="1">
            <a:off x="2928894" y="3929066"/>
            <a:ext cx="714380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0" name="直線矢印コネクタ 6479"/>
          <p:cNvCxnSpPr>
            <a:stCxn id="6442" idx="0"/>
            <a:endCxn id="6449" idx="4"/>
          </p:cNvCxnSpPr>
          <p:nvPr/>
        </p:nvCxnSpPr>
        <p:spPr>
          <a:xfrm rot="16200000" flipV="1">
            <a:off x="2750299" y="3750471"/>
            <a:ext cx="714380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1" name="直線矢印コネクタ 6480"/>
          <p:cNvCxnSpPr>
            <a:stCxn id="6443" idx="0"/>
            <a:endCxn id="6445" idx="4"/>
          </p:cNvCxnSpPr>
          <p:nvPr/>
        </p:nvCxnSpPr>
        <p:spPr>
          <a:xfrm rot="16200000" flipV="1">
            <a:off x="2143076" y="2928934"/>
            <a:ext cx="714380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2" name="直線矢印コネクタ 6481"/>
          <p:cNvCxnSpPr>
            <a:stCxn id="6443" idx="0"/>
            <a:endCxn id="6446" idx="4"/>
          </p:cNvCxnSpPr>
          <p:nvPr/>
        </p:nvCxnSpPr>
        <p:spPr>
          <a:xfrm rot="16200000" flipV="1">
            <a:off x="2321671" y="3107529"/>
            <a:ext cx="714380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3" name="直線矢印コネクタ 6482"/>
          <p:cNvCxnSpPr>
            <a:stCxn id="6443" idx="0"/>
            <a:endCxn id="6448" idx="4"/>
          </p:cNvCxnSpPr>
          <p:nvPr/>
        </p:nvCxnSpPr>
        <p:spPr>
          <a:xfrm rot="16200000" flipV="1">
            <a:off x="2678861" y="3464719"/>
            <a:ext cx="714380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4" name="直線矢印コネクタ 6483"/>
          <p:cNvCxnSpPr>
            <a:stCxn id="6443" idx="0"/>
            <a:endCxn id="6447" idx="4"/>
          </p:cNvCxnSpPr>
          <p:nvPr/>
        </p:nvCxnSpPr>
        <p:spPr>
          <a:xfrm rot="16200000" flipV="1">
            <a:off x="2500266" y="3286124"/>
            <a:ext cx="714380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5" name="直線矢印コネクタ 6484"/>
          <p:cNvCxnSpPr>
            <a:stCxn id="6443" idx="0"/>
            <a:endCxn id="6450" idx="4"/>
          </p:cNvCxnSpPr>
          <p:nvPr/>
        </p:nvCxnSpPr>
        <p:spPr>
          <a:xfrm rot="16200000" flipV="1">
            <a:off x="3036051" y="3821909"/>
            <a:ext cx="714380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6" name="直線矢印コネクタ 6485"/>
          <p:cNvCxnSpPr>
            <a:stCxn id="6443" idx="0"/>
            <a:endCxn id="6449" idx="4"/>
          </p:cNvCxnSpPr>
          <p:nvPr/>
        </p:nvCxnSpPr>
        <p:spPr>
          <a:xfrm rot="16200000" flipV="1">
            <a:off x="2857456" y="3643314"/>
            <a:ext cx="714380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7" name="直線矢印コネクタ 6486"/>
          <p:cNvCxnSpPr>
            <a:stCxn id="6444" idx="0"/>
            <a:endCxn id="6445" idx="4"/>
          </p:cNvCxnSpPr>
          <p:nvPr/>
        </p:nvCxnSpPr>
        <p:spPr>
          <a:xfrm rot="16200000" flipV="1">
            <a:off x="2250233" y="2821777"/>
            <a:ext cx="714380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8" name="直線矢印コネクタ 6487"/>
          <p:cNvCxnSpPr>
            <a:stCxn id="6444" idx="0"/>
            <a:endCxn id="6446" idx="4"/>
          </p:cNvCxnSpPr>
          <p:nvPr/>
        </p:nvCxnSpPr>
        <p:spPr>
          <a:xfrm rot="16200000" flipV="1">
            <a:off x="2428828" y="3000372"/>
            <a:ext cx="714380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9" name="直線矢印コネクタ 6488"/>
          <p:cNvCxnSpPr>
            <a:stCxn id="6444" idx="0"/>
            <a:endCxn id="6448" idx="4"/>
          </p:cNvCxnSpPr>
          <p:nvPr/>
        </p:nvCxnSpPr>
        <p:spPr>
          <a:xfrm rot="16200000" flipV="1">
            <a:off x="2786018" y="3357562"/>
            <a:ext cx="714380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0" name="直線矢印コネクタ 6489"/>
          <p:cNvCxnSpPr>
            <a:stCxn id="6444" idx="0"/>
            <a:endCxn id="6447" idx="4"/>
          </p:cNvCxnSpPr>
          <p:nvPr/>
        </p:nvCxnSpPr>
        <p:spPr>
          <a:xfrm rot="16200000" flipV="1">
            <a:off x="2607423" y="3178967"/>
            <a:ext cx="714380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1" name="直線矢印コネクタ 6490"/>
          <p:cNvCxnSpPr>
            <a:stCxn id="6444" idx="0"/>
            <a:endCxn id="6450" idx="4"/>
          </p:cNvCxnSpPr>
          <p:nvPr/>
        </p:nvCxnSpPr>
        <p:spPr>
          <a:xfrm rot="16200000" flipV="1">
            <a:off x="3143208" y="3714752"/>
            <a:ext cx="714380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2" name="直線矢印コネクタ 6491"/>
          <p:cNvCxnSpPr>
            <a:stCxn id="6444" idx="0"/>
            <a:endCxn id="6449" idx="4"/>
          </p:cNvCxnSpPr>
          <p:nvPr/>
        </p:nvCxnSpPr>
        <p:spPr>
          <a:xfrm rot="16200000" flipV="1">
            <a:off x="2964613" y="3536157"/>
            <a:ext cx="714380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93" name="円/楕円 6492"/>
          <p:cNvSpPr/>
          <p:nvPr/>
        </p:nvSpPr>
        <p:spPr>
          <a:xfrm>
            <a:off x="3929026" y="4500570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6494" name="直線矢印コネクタ 6493"/>
          <p:cNvCxnSpPr>
            <a:stCxn id="6493" idx="0"/>
            <a:endCxn id="6445" idx="4"/>
          </p:cNvCxnSpPr>
          <p:nvPr/>
        </p:nvCxnSpPr>
        <p:spPr>
          <a:xfrm rot="16200000" flipV="1">
            <a:off x="2357390" y="2714620"/>
            <a:ext cx="714380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5" name="直線矢印コネクタ 6494"/>
          <p:cNvCxnSpPr>
            <a:stCxn id="6493" idx="0"/>
            <a:endCxn id="6446" idx="4"/>
          </p:cNvCxnSpPr>
          <p:nvPr/>
        </p:nvCxnSpPr>
        <p:spPr>
          <a:xfrm rot="16200000" flipV="1">
            <a:off x="2535985" y="2893215"/>
            <a:ext cx="714380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6" name="直線矢印コネクタ 6495"/>
          <p:cNvCxnSpPr>
            <a:stCxn id="6493" idx="0"/>
            <a:endCxn id="6448" idx="4"/>
          </p:cNvCxnSpPr>
          <p:nvPr/>
        </p:nvCxnSpPr>
        <p:spPr>
          <a:xfrm rot="16200000" flipV="1">
            <a:off x="2893175" y="3250405"/>
            <a:ext cx="714380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7" name="直線矢印コネクタ 6496"/>
          <p:cNvCxnSpPr>
            <a:stCxn id="6493" idx="0"/>
            <a:endCxn id="6447" idx="4"/>
          </p:cNvCxnSpPr>
          <p:nvPr/>
        </p:nvCxnSpPr>
        <p:spPr>
          <a:xfrm rot="16200000" flipV="1">
            <a:off x="2714580" y="3071810"/>
            <a:ext cx="714380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8" name="直線矢印コネクタ 6497"/>
          <p:cNvCxnSpPr>
            <a:stCxn id="6493" idx="0"/>
            <a:endCxn id="6450" idx="4"/>
          </p:cNvCxnSpPr>
          <p:nvPr/>
        </p:nvCxnSpPr>
        <p:spPr>
          <a:xfrm rot="16200000" flipV="1">
            <a:off x="3250365" y="3607595"/>
            <a:ext cx="714380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9" name="直線矢印コネクタ 6498"/>
          <p:cNvCxnSpPr>
            <a:stCxn id="6493" idx="0"/>
            <a:endCxn id="6449" idx="4"/>
          </p:cNvCxnSpPr>
          <p:nvPr/>
        </p:nvCxnSpPr>
        <p:spPr>
          <a:xfrm rot="16200000" flipV="1">
            <a:off x="3071770" y="3429000"/>
            <a:ext cx="714380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0" name="円/楕円 6499"/>
          <p:cNvSpPr/>
          <p:nvPr/>
        </p:nvSpPr>
        <p:spPr>
          <a:xfrm>
            <a:off x="3214646" y="3357562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6501" name="直線矢印コネクタ 6500"/>
          <p:cNvCxnSpPr>
            <a:stCxn id="6360" idx="0"/>
            <a:endCxn id="6500" idx="4"/>
          </p:cNvCxnSpPr>
          <p:nvPr/>
        </p:nvCxnSpPr>
        <p:spPr>
          <a:xfrm rot="5400000" flipH="1" flipV="1">
            <a:off x="2035919" y="3107529"/>
            <a:ext cx="714380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2" name="直線矢印コネクタ 6501"/>
          <p:cNvCxnSpPr>
            <a:stCxn id="6439" idx="0"/>
            <a:endCxn id="6500" idx="4"/>
          </p:cNvCxnSpPr>
          <p:nvPr/>
        </p:nvCxnSpPr>
        <p:spPr>
          <a:xfrm rot="5400000" flipH="1" flipV="1">
            <a:off x="2786018" y="3857628"/>
            <a:ext cx="714380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3" name="直線矢印コネクタ 6502"/>
          <p:cNvCxnSpPr>
            <a:stCxn id="6440" idx="0"/>
            <a:endCxn id="6500" idx="4"/>
          </p:cNvCxnSpPr>
          <p:nvPr/>
        </p:nvCxnSpPr>
        <p:spPr>
          <a:xfrm rot="5400000" flipH="1" flipV="1">
            <a:off x="2893175" y="3964785"/>
            <a:ext cx="714380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4" name="直線矢印コネクタ 6503"/>
          <p:cNvCxnSpPr>
            <a:stCxn id="6441" idx="0"/>
            <a:endCxn id="6500" idx="4"/>
          </p:cNvCxnSpPr>
          <p:nvPr/>
        </p:nvCxnSpPr>
        <p:spPr>
          <a:xfrm rot="5400000" flipH="1" flipV="1">
            <a:off x="3000332" y="4071942"/>
            <a:ext cx="714380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5" name="直線矢印コネクタ 6504"/>
          <p:cNvCxnSpPr>
            <a:stCxn id="6442" idx="0"/>
            <a:endCxn id="6500" idx="4"/>
          </p:cNvCxnSpPr>
          <p:nvPr/>
        </p:nvCxnSpPr>
        <p:spPr>
          <a:xfrm rot="16200000" flipV="1">
            <a:off x="3107489" y="4107661"/>
            <a:ext cx="714380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6" name="直線矢印コネクタ 6505"/>
          <p:cNvCxnSpPr>
            <a:stCxn id="6443" idx="0"/>
            <a:endCxn id="6500" idx="4"/>
          </p:cNvCxnSpPr>
          <p:nvPr/>
        </p:nvCxnSpPr>
        <p:spPr>
          <a:xfrm rot="16200000" flipV="1">
            <a:off x="3214646" y="4000504"/>
            <a:ext cx="714380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7" name="直線矢印コネクタ 6506"/>
          <p:cNvCxnSpPr>
            <a:stCxn id="6444" idx="0"/>
            <a:endCxn id="6500" idx="4"/>
          </p:cNvCxnSpPr>
          <p:nvPr/>
        </p:nvCxnSpPr>
        <p:spPr>
          <a:xfrm rot="16200000" flipV="1">
            <a:off x="3321803" y="3893347"/>
            <a:ext cx="714380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8" name="直線矢印コネクタ 6507"/>
          <p:cNvCxnSpPr>
            <a:stCxn id="6493" idx="0"/>
            <a:endCxn id="6500" idx="4"/>
          </p:cNvCxnSpPr>
          <p:nvPr/>
        </p:nvCxnSpPr>
        <p:spPr>
          <a:xfrm rot="16200000" flipV="1">
            <a:off x="3428960" y="3786190"/>
            <a:ext cx="714380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9" name="上矢印 6508"/>
          <p:cNvSpPr/>
          <p:nvPr/>
        </p:nvSpPr>
        <p:spPr>
          <a:xfrm rot="2700000">
            <a:off x="2895276" y="4923180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10" name="上矢印 6509"/>
          <p:cNvSpPr/>
          <p:nvPr/>
        </p:nvSpPr>
        <p:spPr>
          <a:xfrm rot="18900000">
            <a:off x="1732172" y="4923180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11" name="カギ線コネクタ 595"/>
          <p:cNvCxnSpPr>
            <a:stCxn id="6435" idx="0"/>
          </p:cNvCxnSpPr>
          <p:nvPr/>
        </p:nvCxnSpPr>
        <p:spPr>
          <a:xfrm rot="5400000" flipH="1" flipV="1">
            <a:off x="1107274" y="4822056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12" name="カギ線コネクタ 595"/>
          <p:cNvCxnSpPr>
            <a:stCxn id="6436" idx="0"/>
          </p:cNvCxnSpPr>
          <p:nvPr/>
        </p:nvCxnSpPr>
        <p:spPr>
          <a:xfrm rot="5400000" flipH="1" flipV="1">
            <a:off x="1857356" y="4500570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513" name="正方形/長方形 6512"/>
          <p:cNvSpPr/>
          <p:nvPr/>
        </p:nvSpPr>
        <p:spPr>
          <a:xfrm>
            <a:off x="1142944" y="3416858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6514" name="正方形/長方形 6513"/>
          <p:cNvSpPr/>
          <p:nvPr/>
        </p:nvSpPr>
        <p:spPr>
          <a:xfrm>
            <a:off x="1714448" y="5786453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6515" name="正方形/長方形 6514"/>
          <p:cNvSpPr/>
          <p:nvPr/>
        </p:nvSpPr>
        <p:spPr>
          <a:xfrm>
            <a:off x="357126" y="5786453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6516" name="正方形/長方形 6515"/>
          <p:cNvSpPr/>
          <p:nvPr/>
        </p:nvSpPr>
        <p:spPr>
          <a:xfrm>
            <a:off x="1142944" y="5786453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6517" name="正方形/長方形 6516"/>
          <p:cNvSpPr/>
          <p:nvPr/>
        </p:nvSpPr>
        <p:spPr>
          <a:xfrm>
            <a:off x="928630" y="2214554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18" name="円/楕円 6517"/>
          <p:cNvSpPr/>
          <p:nvPr/>
        </p:nvSpPr>
        <p:spPr>
          <a:xfrm>
            <a:off x="1285852" y="221455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6519" name="円/楕円 6518"/>
          <p:cNvSpPr/>
          <p:nvPr/>
        </p:nvSpPr>
        <p:spPr>
          <a:xfrm>
            <a:off x="1643042" y="2214555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6520" name="円/楕円 6519"/>
          <p:cNvSpPr/>
          <p:nvPr/>
        </p:nvSpPr>
        <p:spPr>
          <a:xfrm>
            <a:off x="2000232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6521" name="円/楕円 6520"/>
          <p:cNvSpPr/>
          <p:nvPr/>
        </p:nvSpPr>
        <p:spPr>
          <a:xfrm>
            <a:off x="2357422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6522" name="円/楕円 6521"/>
          <p:cNvSpPr/>
          <p:nvPr/>
        </p:nvSpPr>
        <p:spPr>
          <a:xfrm>
            <a:off x="2714612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6523" name="円/楕円 6522"/>
          <p:cNvSpPr/>
          <p:nvPr/>
        </p:nvSpPr>
        <p:spPr>
          <a:xfrm>
            <a:off x="3071802" y="2214555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6524" name="円/楕円 6523"/>
          <p:cNvSpPr/>
          <p:nvPr/>
        </p:nvSpPr>
        <p:spPr>
          <a:xfrm>
            <a:off x="3428960" y="2214555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6525" name="正方形/長方形 6524"/>
          <p:cNvSpPr/>
          <p:nvPr/>
        </p:nvSpPr>
        <p:spPr>
          <a:xfrm>
            <a:off x="1357258" y="2285992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y[t+1]</a:t>
            </a:r>
            <a:endParaRPr kumimoji="1" lang="ja-JP" altLang="en-US" dirty="0"/>
          </a:p>
        </p:txBody>
      </p:sp>
      <p:sp>
        <p:nvSpPr>
          <p:cNvPr id="6526" name="正方形/長方形 6525"/>
          <p:cNvSpPr/>
          <p:nvPr/>
        </p:nvSpPr>
        <p:spPr>
          <a:xfrm>
            <a:off x="785754" y="2285992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6527" name="円/楕円 6526"/>
          <p:cNvSpPr/>
          <p:nvPr/>
        </p:nvSpPr>
        <p:spPr>
          <a:xfrm>
            <a:off x="142844" y="2768671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6528" name="円/楕円 6527"/>
          <p:cNvSpPr/>
          <p:nvPr/>
        </p:nvSpPr>
        <p:spPr>
          <a:xfrm>
            <a:off x="500002" y="2768671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6529" name="正方形/長方形 6528"/>
          <p:cNvSpPr/>
          <p:nvPr/>
        </p:nvSpPr>
        <p:spPr>
          <a:xfrm>
            <a:off x="214250" y="2840108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a[t+1]</a:t>
            </a:r>
            <a:endParaRPr kumimoji="1" lang="ja-JP" altLang="en-US" dirty="0"/>
          </a:p>
        </p:txBody>
      </p:sp>
      <p:sp>
        <p:nvSpPr>
          <p:cNvPr id="6530" name="上矢印 6529"/>
          <p:cNvSpPr/>
          <p:nvPr/>
        </p:nvSpPr>
        <p:spPr>
          <a:xfrm rot="9736512">
            <a:off x="967029" y="2620003"/>
            <a:ext cx="500066" cy="71827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31" name="上矢印 6530"/>
          <p:cNvSpPr/>
          <p:nvPr/>
        </p:nvSpPr>
        <p:spPr>
          <a:xfrm rot="8993587">
            <a:off x="1181343" y="2538370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32" name="直線コネクタ 6531"/>
          <p:cNvCxnSpPr/>
          <p:nvPr/>
        </p:nvCxnSpPr>
        <p:spPr>
          <a:xfrm>
            <a:off x="3000332" y="2981396"/>
            <a:ext cx="71438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33" name="左カーブ矢印 6532"/>
          <p:cNvSpPr/>
          <p:nvPr/>
        </p:nvSpPr>
        <p:spPr>
          <a:xfrm flipV="1">
            <a:off x="3500398" y="2071678"/>
            <a:ext cx="785850" cy="1643074"/>
          </a:xfrm>
          <a:prstGeom prst="curvedLeftArrow">
            <a:avLst>
              <a:gd name="adj1" fmla="val 46939"/>
              <a:gd name="adj2" fmla="val 98189"/>
              <a:gd name="adj3" fmla="val 25000"/>
            </a:avLst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534" name="上矢印 6533"/>
          <p:cNvSpPr/>
          <p:nvPr/>
        </p:nvSpPr>
        <p:spPr>
          <a:xfrm rot="8628810">
            <a:off x="1526165" y="2501439"/>
            <a:ext cx="500066" cy="942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35" name="上矢印 6534"/>
          <p:cNvSpPr/>
          <p:nvPr/>
        </p:nvSpPr>
        <p:spPr>
          <a:xfrm rot="8086605">
            <a:off x="2026197" y="2396962"/>
            <a:ext cx="500066" cy="1086620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36" name="上矢印 6535"/>
          <p:cNvSpPr/>
          <p:nvPr/>
        </p:nvSpPr>
        <p:spPr>
          <a:xfrm rot="7898290">
            <a:off x="1682865" y="2460758"/>
            <a:ext cx="500066" cy="1019165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37" name="上矢印 6536"/>
          <p:cNvSpPr/>
          <p:nvPr/>
        </p:nvSpPr>
        <p:spPr>
          <a:xfrm rot="7371379">
            <a:off x="2136452" y="2297218"/>
            <a:ext cx="500066" cy="1287730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38" name="左カーブ矢印 6537"/>
          <p:cNvSpPr/>
          <p:nvPr/>
        </p:nvSpPr>
        <p:spPr>
          <a:xfrm>
            <a:off x="3571836" y="3357562"/>
            <a:ext cx="928726" cy="3000396"/>
          </a:xfrm>
          <a:prstGeom prst="curvedLeftArrow">
            <a:avLst>
              <a:gd name="adj1" fmla="val 44716"/>
              <a:gd name="adj2" fmla="val 87162"/>
              <a:gd name="adj3" fmla="val 25000"/>
            </a:avLst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539" name="テキスト ボックス 6538"/>
          <p:cNvSpPr txBox="1"/>
          <p:nvPr/>
        </p:nvSpPr>
        <p:spPr>
          <a:xfrm>
            <a:off x="642910" y="164305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TD-Networks</a:t>
            </a:r>
            <a:endParaRPr kumimoji="1" lang="ja-JP" alt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State Representation in </a:t>
            </a:r>
            <a:r>
              <a:rPr kumimoji="1" lang="en-US" altLang="ja-JP" dirty="0" smtClean="0">
                <a:solidFill>
                  <a:schemeClr val="accent4"/>
                </a:solidFill>
              </a:rPr>
              <a:t>SR-TDNs</a:t>
            </a:r>
            <a:endParaRPr kumimoji="1" lang="ja-JP" altLang="en-US" dirty="0">
              <a:solidFill>
                <a:schemeClr val="accent4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0212"/>
            <a:ext cx="8258204" cy="5157787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accent4"/>
                </a:solidFill>
              </a:rPr>
              <a:t>SR-TDNs</a:t>
            </a:r>
            <a:r>
              <a:rPr kumimoji="1" lang="en-US" altLang="ja-JP" dirty="0" smtClean="0"/>
              <a:t> somewhat </a:t>
            </a:r>
            <a:r>
              <a:rPr lang="en-US" altLang="ja-JP" dirty="0" smtClean="0"/>
              <a:t>deviate from the </a:t>
            </a:r>
            <a:r>
              <a:rPr lang="en-US" altLang="ja-JP" dirty="0" err="1" smtClean="0"/>
              <a:t>prin-ciple</a:t>
            </a:r>
            <a:r>
              <a:rPr lang="en-US" altLang="ja-JP" dirty="0" smtClean="0"/>
              <a:t> of 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predictive representation of states</a:t>
            </a:r>
          </a:p>
          <a:p>
            <a:pPr lvl="1"/>
            <a:r>
              <a:rPr kumimoji="1" lang="en-US" altLang="ja-JP" dirty="0" smtClean="0"/>
              <a:t>State representations in </a:t>
            </a:r>
            <a:r>
              <a:rPr kumimoji="1" lang="en-US" altLang="ja-JP" dirty="0" smtClean="0">
                <a:solidFill>
                  <a:schemeClr val="accent4"/>
                </a:solidFill>
              </a:rPr>
              <a:t>SR-TDNs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are</a:t>
            </a:r>
            <a:r>
              <a:rPr kumimoji="1" lang="en-US" altLang="ja-JP" dirty="0" smtClean="0"/>
              <a:t> not “</a:t>
            </a:r>
            <a:r>
              <a:rPr kumimoji="1"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grounded on strictly observable quantities</a:t>
            </a:r>
            <a:r>
              <a:rPr kumimoji="1" lang="en-US" altLang="ja-JP" dirty="0" smtClean="0"/>
              <a:t>” anymore, </a:t>
            </a:r>
            <a:r>
              <a:rPr lang="en-US" altLang="ja-JP" dirty="0" smtClean="0"/>
              <a:t>but they </a:t>
            </a:r>
            <a:r>
              <a:rPr kumimoji="1" lang="en-US" altLang="ja-JP" dirty="0" smtClean="0"/>
              <a:t>contains everything needed for predictions</a:t>
            </a:r>
          </a:p>
          <a:p>
            <a:pPr>
              <a:buNone/>
            </a:pPr>
            <a:r>
              <a:rPr lang="en-US" altLang="ja-JP" dirty="0" smtClean="0">
                <a:sym typeface="Wingdings" pitchFamily="2" charset="2"/>
              </a:rPr>
              <a:t> We say that </a:t>
            </a:r>
            <a:r>
              <a:rPr lang="en-US" altLang="ja-JP" dirty="0" smtClean="0">
                <a:solidFill>
                  <a:schemeClr val="accent4"/>
                </a:solidFill>
                <a:sym typeface="Wingdings" pitchFamily="2" charset="2"/>
              </a:rPr>
              <a:t>SR-TDNs</a:t>
            </a:r>
            <a:r>
              <a:rPr lang="en-US" altLang="ja-JP" dirty="0" smtClean="0">
                <a:sym typeface="Wingdings" pitchFamily="2" charset="2"/>
              </a:rPr>
              <a:t> use </a:t>
            </a:r>
            <a:br>
              <a:rPr lang="en-US" altLang="ja-JP" dirty="0" smtClean="0">
                <a:sym typeface="Wingdings" pitchFamily="2" charset="2"/>
              </a:rPr>
            </a:br>
            <a:r>
              <a:rPr lang="en-US" altLang="ja-JP" dirty="0" smtClean="0">
                <a:sym typeface="Wingdings" pitchFamily="2" charset="2"/>
              </a:rPr>
              <a:t>“</a:t>
            </a:r>
            <a:r>
              <a:rPr lang="en-US" altLang="ja-JP" u="sng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Proto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-predictive state representations</a:t>
            </a:r>
            <a:r>
              <a:rPr lang="en-US" altLang="ja-JP" dirty="0" smtClean="0">
                <a:sym typeface="Wingdings" pitchFamily="2" charset="2"/>
              </a:rPr>
              <a:t>”</a:t>
            </a:r>
          </a:p>
          <a:p>
            <a:pPr lvl="1"/>
            <a:r>
              <a:rPr lang="en-US" altLang="ja-JP" dirty="0" smtClean="0"/>
              <a:t>Possible to represent states correctly </a:t>
            </a:r>
            <a:br>
              <a:rPr lang="en-US" altLang="ja-JP" dirty="0" smtClean="0"/>
            </a:br>
            <a:r>
              <a:rPr lang="en-US" altLang="ja-JP" dirty="0" smtClean="0"/>
              <a:t>with an incomplete question network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State representation can contain information </a:t>
            </a:r>
            <a:br>
              <a:rPr lang="en-US" altLang="ja-JP" dirty="0" smtClean="0"/>
            </a:br>
            <a:r>
              <a:rPr lang="en-US" altLang="ja-JP" dirty="0" smtClean="0"/>
              <a:t>which is not asked by the question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786578" y="4429132"/>
            <a:ext cx="2357422" cy="24288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5257800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Comparing </a:t>
            </a:r>
            <a:r>
              <a:rPr lang="en-US" altLang="ja-JP" dirty="0" smtClean="0">
                <a:solidFill>
                  <a:schemeClr val="accent2"/>
                </a:solidFill>
              </a:rPr>
              <a:t>SRNs </a:t>
            </a:r>
            <a:r>
              <a:rPr lang="en-US" altLang="ja-JP" dirty="0" smtClean="0"/>
              <a:t>(extended with inputs),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r>
              <a:rPr lang="en-US" altLang="ja-JP" dirty="0" smtClean="0"/>
              <a:t>, </a:t>
            </a:r>
            <a:r>
              <a:rPr lang="en-US" altLang="ja-JP" dirty="0" smtClean="0">
                <a:solidFill>
                  <a:schemeClr val="accent4"/>
                </a:solidFill>
              </a:rPr>
              <a:t>SR-TDNs</a:t>
            </a:r>
          </a:p>
          <a:p>
            <a:pPr lvl="1"/>
            <a:r>
              <a:rPr lang="en-US" altLang="ja-JP" dirty="0" smtClean="0"/>
              <a:t>40 context nodes for each architecture</a:t>
            </a:r>
          </a:p>
          <a:p>
            <a:pPr lvl="1"/>
            <a:r>
              <a:rPr lang="en-US" altLang="ja-JP" dirty="0" smtClean="0"/>
              <a:t>Question networks are mechanically generated</a:t>
            </a:r>
            <a:endParaRPr lang="ja-JP" altLang="en-US" dirty="0"/>
          </a:p>
          <a:p>
            <a:r>
              <a:rPr lang="en-US" altLang="ja-JP" dirty="0"/>
              <a:t>Evaluations: mean squared </a:t>
            </a:r>
            <a:r>
              <a:rPr lang="en-US" altLang="ja-JP" u="sng" dirty="0"/>
              <a:t>error </a:t>
            </a:r>
            <a:r>
              <a:rPr lang="en-US" altLang="ja-JP" u="sng" dirty="0" smtClean="0"/>
              <a:t>of</a:t>
            </a:r>
            <a:r>
              <a:rPr lang="en-US" altLang="ja-JP" u="sng" dirty="0"/>
              <a:t> predictions</a:t>
            </a:r>
            <a:r>
              <a:rPr lang="en-US" altLang="ja-JP" dirty="0"/>
              <a:t> </a:t>
            </a:r>
            <a:br>
              <a:rPr lang="en-US" altLang="ja-JP" dirty="0"/>
            </a:br>
            <a:r>
              <a:rPr lang="en-US" altLang="ja-JP" dirty="0"/>
              <a:t>from the oracle (the theoretically best prediction)</a:t>
            </a:r>
          </a:p>
          <a:p>
            <a:r>
              <a:rPr lang="en-US" altLang="ja-JP" dirty="0" smtClean="0"/>
              <a:t>Several POMDP environments used in other literatures</a:t>
            </a:r>
          </a:p>
          <a:p>
            <a:pPr lvl="1"/>
            <a:r>
              <a:rPr lang="en-US" altLang="ja-JP" dirty="0" smtClean="0"/>
              <a:t>Learned from observations and actions by an agent with uniform random policy</a:t>
            </a:r>
          </a:p>
          <a:p>
            <a:r>
              <a:rPr lang="en-US" altLang="ja-JP" dirty="0" smtClean="0"/>
              <a:t>Network is trained with 3-step Back-Propagation </a:t>
            </a:r>
            <a:br>
              <a:rPr lang="en-US" altLang="ja-JP" dirty="0" smtClean="0"/>
            </a:br>
            <a:r>
              <a:rPr lang="en-US" altLang="ja-JP" dirty="0" smtClean="0"/>
              <a:t>Through Time </a:t>
            </a:r>
            <a:r>
              <a:rPr lang="en-US" altLang="ja-JP" sz="3000" dirty="0" smtClean="0"/>
              <a:t>(</a:t>
            </a:r>
            <a:r>
              <a:rPr lang="en-US" altLang="ja-JP" sz="3000" dirty="0" err="1" smtClean="0"/>
              <a:t>Zipser</a:t>
            </a:r>
            <a:r>
              <a:rPr lang="en-US" altLang="ja-JP" sz="3000" dirty="0" smtClean="0"/>
              <a:t>, 1990)</a:t>
            </a:r>
          </a:p>
          <a:p>
            <a:pPr lvl="1"/>
            <a:r>
              <a:rPr lang="en-US" altLang="ja-JP" dirty="0" smtClean="0"/>
              <a:t>After 10</a:t>
            </a:r>
            <a:r>
              <a:rPr lang="en-US" altLang="ja-JP" baseline="30000" dirty="0" smtClean="0"/>
              <a:t>6</a:t>
            </a:r>
            <a:r>
              <a:rPr lang="en-US" altLang="ja-JP" dirty="0" smtClean="0"/>
              <a:t> steps, learning rate halved for every 150,000 steps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正方形/長方形 50"/>
          <p:cNvSpPr/>
          <p:nvPr/>
        </p:nvSpPr>
        <p:spPr>
          <a:xfrm>
            <a:off x="6858016" y="4572008"/>
            <a:ext cx="2285984" cy="2285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47664"/>
            <a:ext cx="8829708" cy="993775"/>
          </a:xfrm>
        </p:spPr>
        <p:txBody>
          <a:bodyPr>
            <a:normAutofit fontScale="90000"/>
          </a:bodyPr>
          <a:lstStyle/>
          <a:p>
            <a:r>
              <a:rPr lang="en-US" altLang="ja-JP" sz="2800" dirty="0" smtClean="0">
                <a:latin typeface="Tempus Sans ITC" pitchFamily="82" charset="0"/>
                <a:cs typeface="MV Boli" pitchFamily="2" charset="0"/>
              </a:rPr>
              <a:t>Background: </a:t>
            </a:r>
            <a:r>
              <a:rPr lang="en-US" altLang="ja-JP" dirty="0" smtClean="0">
                <a:latin typeface="Tempus Sans ITC" pitchFamily="82" charset="0"/>
                <a:cs typeface="MV Boli" pitchFamily="2" charset="0"/>
              </a:rPr>
              <a:t/>
            </a:r>
            <a:br>
              <a:rPr lang="en-US" altLang="ja-JP" dirty="0" smtClean="0">
                <a:latin typeface="Tempus Sans ITC" pitchFamily="82" charset="0"/>
                <a:cs typeface="MV Boli" pitchFamily="2" charset="0"/>
              </a:rPr>
            </a:br>
            <a:r>
              <a:rPr lang="en-US" altLang="ja-JP" dirty="0" smtClean="0">
                <a:solidFill>
                  <a:schemeClr val="accent6"/>
                </a:solidFill>
                <a:latin typeface="Tempus Sans ITC" pitchFamily="82" charset="0"/>
                <a:cs typeface="MV Boli" pitchFamily="2" charset="0"/>
              </a:rPr>
              <a:t>I</a:t>
            </a:r>
            <a:r>
              <a:rPr lang="en-US" altLang="ja-JP" dirty="0" smtClean="0">
                <a:latin typeface="Tempus Sans ITC" pitchFamily="82" charset="0"/>
                <a:cs typeface="MV Boli" pitchFamily="2" charset="0"/>
              </a:rPr>
              <a:t>nput-</a:t>
            </a:r>
            <a:r>
              <a:rPr lang="en-US" altLang="ja-JP" dirty="0" smtClean="0">
                <a:solidFill>
                  <a:schemeClr val="accent6"/>
                </a:solidFill>
                <a:latin typeface="Tempus Sans ITC" pitchFamily="82" charset="0"/>
                <a:cs typeface="MV Boli" pitchFamily="2" charset="0"/>
              </a:rPr>
              <a:t>O</a:t>
            </a:r>
            <a:r>
              <a:rPr lang="en-US" altLang="ja-JP" dirty="0" smtClean="0">
                <a:latin typeface="Tempus Sans ITC" pitchFamily="82" charset="0"/>
                <a:cs typeface="MV Boli" pitchFamily="2" charset="0"/>
              </a:rPr>
              <a:t>utput </a:t>
            </a:r>
            <a:r>
              <a:rPr lang="en-US" altLang="ja-JP" dirty="0" smtClean="0">
                <a:solidFill>
                  <a:schemeClr val="accent6"/>
                </a:solidFill>
                <a:latin typeface="Tempus Sans ITC" pitchFamily="82" charset="0"/>
                <a:cs typeface="MV Boli" pitchFamily="2" charset="0"/>
              </a:rPr>
              <a:t>H</a:t>
            </a:r>
            <a:r>
              <a:rPr lang="en-US" altLang="ja-JP" dirty="0" smtClean="0">
                <a:latin typeface="Tempus Sans ITC" pitchFamily="82" charset="0"/>
                <a:cs typeface="MV Boli" pitchFamily="2" charset="0"/>
              </a:rPr>
              <a:t>idden </a:t>
            </a:r>
            <a:r>
              <a:rPr lang="en-US" altLang="ja-JP" dirty="0" smtClean="0">
                <a:solidFill>
                  <a:schemeClr val="accent6"/>
                </a:solidFill>
                <a:latin typeface="Tempus Sans ITC" pitchFamily="82" charset="0"/>
                <a:cs typeface="MV Boli" pitchFamily="2" charset="0"/>
              </a:rPr>
              <a:t>M</a:t>
            </a:r>
            <a:r>
              <a:rPr lang="en-US" altLang="ja-JP" dirty="0" smtClean="0">
                <a:latin typeface="Tempus Sans ITC" pitchFamily="82" charset="0"/>
                <a:cs typeface="MV Boli" pitchFamily="2" charset="0"/>
              </a:rPr>
              <a:t>arkov </a:t>
            </a:r>
            <a:r>
              <a:rPr lang="en-US" altLang="ja-JP" dirty="0" smtClean="0">
                <a:solidFill>
                  <a:schemeClr val="accent6"/>
                </a:solidFill>
                <a:latin typeface="Tempus Sans ITC" pitchFamily="82" charset="0"/>
                <a:cs typeface="MV Boli" pitchFamily="2" charset="0"/>
              </a:rPr>
              <a:t>M</a:t>
            </a:r>
            <a:r>
              <a:rPr lang="en-US" altLang="ja-JP" dirty="0" smtClean="0">
                <a:latin typeface="Tempus Sans ITC" pitchFamily="82" charset="0"/>
                <a:cs typeface="MV Boli" pitchFamily="2" charset="0"/>
              </a:rPr>
              <a:t>odel</a:t>
            </a:r>
            <a:endParaRPr lang="ja-JP" altLang="en-US" dirty="0">
              <a:latin typeface="Tempus Sans ITC" pitchFamily="82" charset="0"/>
              <a:cs typeface="MV Boli" pitchFamily="2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0212"/>
            <a:ext cx="8686800" cy="5157787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Hidden Markov model with external input</a:t>
            </a:r>
          </a:p>
          <a:p>
            <a:pPr lvl="1"/>
            <a:r>
              <a:rPr lang="en-US" altLang="ja-JP" dirty="0" smtClean="0"/>
              <a:t>“POMDP without rewards”</a:t>
            </a:r>
          </a:p>
          <a:p>
            <a:pPr lvl="2"/>
            <a:r>
              <a:rPr lang="en-US" altLang="ja-JP" dirty="0" smtClean="0"/>
              <a:t>input of the system = action of the agent</a:t>
            </a:r>
          </a:p>
          <a:p>
            <a:r>
              <a:rPr lang="en-US" altLang="ja-JP" dirty="0" smtClean="0"/>
              <a:t>Example: 8-state Ring World</a:t>
            </a:r>
          </a:p>
          <a:p>
            <a:pPr lvl="1"/>
            <a:r>
              <a:rPr lang="en-US" altLang="ja-JP" dirty="0" smtClean="0"/>
              <a:t>In one of 8 states, “1” is observed; </a:t>
            </a:r>
            <a:br>
              <a:rPr lang="en-US" altLang="ja-JP" dirty="0" smtClean="0"/>
            </a:br>
            <a:r>
              <a:rPr lang="en-US" altLang="ja-JP" dirty="0" smtClean="0"/>
              <a:t>for all other states “0” is observed</a:t>
            </a:r>
          </a:p>
          <a:p>
            <a:pPr lvl="1"/>
            <a:r>
              <a:rPr lang="en-US" altLang="ja-JP" dirty="0" smtClean="0"/>
              <a:t>Agent actions: Left or Right</a:t>
            </a:r>
          </a:p>
          <a:p>
            <a:r>
              <a:rPr lang="en-US" altLang="ja-JP" dirty="0" smtClean="0"/>
              <a:t>RL agent needs to distinguish</a:t>
            </a:r>
            <a:br>
              <a:rPr lang="en-US" altLang="ja-JP" dirty="0" smtClean="0"/>
            </a:br>
            <a:r>
              <a:rPr lang="en-US" altLang="ja-JP" dirty="0" smtClean="0"/>
              <a:t>hidden states</a:t>
            </a:r>
          </a:p>
          <a:p>
            <a:pPr lvl="1"/>
            <a:r>
              <a:rPr lang="en-US" altLang="ja-JP" dirty="0" smtClean="0"/>
              <a:t>The current observation does </a:t>
            </a:r>
            <a:br>
              <a:rPr lang="en-US" altLang="ja-JP" dirty="0" smtClean="0"/>
            </a:br>
            <a:r>
              <a:rPr lang="en-US" altLang="ja-JP" dirty="0" smtClean="0"/>
              <a:t>not identify a state</a:t>
            </a:r>
          </a:p>
          <a:p>
            <a:pPr lvl="1"/>
            <a:r>
              <a:rPr lang="en-US" altLang="ja-JP" dirty="0" smtClean="0"/>
              <a:t>Nor any length of past history </a:t>
            </a:r>
            <a:endParaRPr lang="ja-JP" altLang="en-US" dirty="0"/>
          </a:p>
        </p:txBody>
      </p:sp>
      <p:grpSp>
        <p:nvGrpSpPr>
          <p:cNvPr id="4" name="グループ化 182"/>
          <p:cNvGrpSpPr/>
          <p:nvPr/>
        </p:nvGrpSpPr>
        <p:grpSpPr>
          <a:xfrm>
            <a:off x="6000760" y="3500438"/>
            <a:ext cx="3071834" cy="3155414"/>
            <a:chOff x="5857884" y="2500306"/>
            <a:chExt cx="3071834" cy="3155414"/>
          </a:xfrm>
        </p:grpSpPr>
        <p:sp>
          <p:nvSpPr>
            <p:cNvPr id="7" name="円/楕円 6"/>
            <p:cNvSpPr/>
            <p:nvPr/>
          </p:nvSpPr>
          <p:spPr>
            <a:xfrm>
              <a:off x="7572396" y="2928934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8072462" y="3500438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6715140" y="4857760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143636" y="4286256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cxnSp>
          <p:nvCxnSpPr>
            <p:cNvPr id="36" name="曲線コネクタ 35"/>
            <p:cNvCxnSpPr>
              <a:stCxn id="7" idx="6"/>
              <a:endCxn id="8" idx="0"/>
            </p:cNvCxnSpPr>
            <p:nvPr/>
          </p:nvCxnSpPr>
          <p:spPr>
            <a:xfrm>
              <a:off x="8001024" y="3143248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曲線コネクタ 35"/>
            <p:cNvCxnSpPr>
              <a:stCxn id="8" idx="2"/>
              <a:endCxn id="7" idx="4"/>
            </p:cNvCxnSpPr>
            <p:nvPr/>
          </p:nvCxnSpPr>
          <p:spPr>
            <a:xfrm rot="10800000">
              <a:off x="7786710" y="335756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曲線コネクタ 35"/>
            <p:cNvCxnSpPr>
              <a:stCxn id="11" idx="2"/>
              <a:endCxn id="12" idx="4"/>
            </p:cNvCxnSpPr>
            <p:nvPr/>
          </p:nvCxnSpPr>
          <p:spPr>
            <a:xfrm rot="10800000">
              <a:off x="6357950" y="4714884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7" name="曲線コネクタ 35"/>
            <p:cNvCxnSpPr>
              <a:stCxn id="12" idx="6"/>
              <a:endCxn id="11" idx="0"/>
            </p:cNvCxnSpPr>
            <p:nvPr/>
          </p:nvCxnSpPr>
          <p:spPr>
            <a:xfrm>
              <a:off x="6572264" y="4500570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1" name="円/楕円 110"/>
            <p:cNvSpPr/>
            <p:nvPr/>
          </p:nvSpPr>
          <p:spPr>
            <a:xfrm>
              <a:off x="8072462" y="4357694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112" name="円/楕円 111"/>
            <p:cNvSpPr/>
            <p:nvPr/>
          </p:nvSpPr>
          <p:spPr>
            <a:xfrm>
              <a:off x="7500958" y="4857760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113" name="円/楕円 112"/>
            <p:cNvSpPr/>
            <p:nvPr/>
          </p:nvSpPr>
          <p:spPr>
            <a:xfrm>
              <a:off x="6143636" y="3500438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114" name="円/楕円 113"/>
            <p:cNvSpPr/>
            <p:nvPr/>
          </p:nvSpPr>
          <p:spPr>
            <a:xfrm>
              <a:off x="6715140" y="2928934"/>
              <a:ext cx="428628" cy="42862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/>
            </a:p>
          </p:txBody>
        </p:sp>
        <p:cxnSp>
          <p:nvCxnSpPr>
            <p:cNvPr id="115" name="曲線コネクタ 35"/>
            <p:cNvCxnSpPr>
              <a:stCxn id="111" idx="4"/>
              <a:endCxn id="112" idx="6"/>
            </p:cNvCxnSpPr>
            <p:nvPr/>
          </p:nvCxnSpPr>
          <p:spPr>
            <a:xfrm rot="5400000">
              <a:off x="7965305" y="4750603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6" name="曲線コネクタ 35"/>
            <p:cNvCxnSpPr>
              <a:stCxn id="112" idx="0"/>
              <a:endCxn id="111" idx="2"/>
            </p:cNvCxnSpPr>
            <p:nvPr/>
          </p:nvCxnSpPr>
          <p:spPr>
            <a:xfrm rot="5400000" flipH="1" flipV="1">
              <a:off x="7750991" y="4536289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曲線コネクタ 35"/>
            <p:cNvCxnSpPr>
              <a:stCxn id="113" idx="0"/>
              <a:endCxn id="114" idx="2"/>
            </p:cNvCxnSpPr>
            <p:nvPr/>
          </p:nvCxnSpPr>
          <p:spPr>
            <a:xfrm rot="5400000" flipH="1" flipV="1">
              <a:off x="6357950" y="3143248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8" name="曲線コネクタ 35"/>
            <p:cNvCxnSpPr>
              <a:stCxn id="114" idx="4"/>
              <a:endCxn id="113" idx="6"/>
            </p:cNvCxnSpPr>
            <p:nvPr/>
          </p:nvCxnSpPr>
          <p:spPr>
            <a:xfrm rot="5400000">
              <a:off x="6572264" y="3357562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曲線コネクタ 35"/>
            <p:cNvCxnSpPr/>
            <p:nvPr/>
          </p:nvCxnSpPr>
          <p:spPr>
            <a:xfrm rot="2700000">
              <a:off x="8327880" y="394250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6" name="曲線コネクタ 35"/>
            <p:cNvCxnSpPr/>
            <p:nvPr/>
          </p:nvCxnSpPr>
          <p:spPr>
            <a:xfrm rot="13500000">
              <a:off x="8024794" y="394250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曲線コネクタ 35"/>
            <p:cNvCxnSpPr/>
            <p:nvPr/>
          </p:nvCxnSpPr>
          <p:spPr>
            <a:xfrm rot="13500000">
              <a:off x="6044275" y="3917245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8" name="曲線コネクタ 35"/>
            <p:cNvCxnSpPr/>
            <p:nvPr/>
          </p:nvCxnSpPr>
          <p:spPr>
            <a:xfrm rot="2700000">
              <a:off x="6347360" y="3917245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7" name="曲線コネクタ 35"/>
            <p:cNvCxnSpPr/>
            <p:nvPr/>
          </p:nvCxnSpPr>
          <p:spPr>
            <a:xfrm rot="8100000">
              <a:off x="7166051" y="5053817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8" name="曲線コネクタ 35"/>
            <p:cNvCxnSpPr/>
            <p:nvPr/>
          </p:nvCxnSpPr>
          <p:spPr>
            <a:xfrm rot="18900000">
              <a:off x="7166051" y="4750731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曲線コネクタ 35"/>
            <p:cNvCxnSpPr/>
            <p:nvPr/>
          </p:nvCxnSpPr>
          <p:spPr>
            <a:xfrm rot="18900000">
              <a:off x="7155589" y="2805931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0" name="曲線コネクタ 35"/>
            <p:cNvCxnSpPr/>
            <p:nvPr/>
          </p:nvCxnSpPr>
          <p:spPr>
            <a:xfrm rot="8100000">
              <a:off x="7155589" y="3109016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5" name="テキスト ボックス 164"/>
            <p:cNvSpPr txBox="1"/>
            <p:nvPr/>
          </p:nvSpPr>
          <p:spPr>
            <a:xfrm>
              <a:off x="7215206" y="250030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66" name="テキスト ボックス 165"/>
            <p:cNvSpPr txBox="1"/>
            <p:nvPr/>
          </p:nvSpPr>
          <p:spPr>
            <a:xfrm>
              <a:off x="8143900" y="292893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8572528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8143900" y="492919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69" name="テキスト ボックス 168"/>
            <p:cNvSpPr txBox="1"/>
            <p:nvPr/>
          </p:nvSpPr>
          <p:spPr>
            <a:xfrm>
              <a:off x="7143768" y="528638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6215074" y="485776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71" name="テキスト ボックス 170"/>
            <p:cNvSpPr txBox="1"/>
            <p:nvPr/>
          </p:nvSpPr>
          <p:spPr>
            <a:xfrm>
              <a:off x="5857884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72" name="テキスト ボックス 171"/>
            <p:cNvSpPr txBox="1"/>
            <p:nvPr/>
          </p:nvSpPr>
          <p:spPr>
            <a:xfrm>
              <a:off x="6215074" y="300037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73" name="テキスト ボックス 172"/>
            <p:cNvSpPr txBox="1"/>
            <p:nvPr/>
          </p:nvSpPr>
          <p:spPr>
            <a:xfrm>
              <a:off x="7215206" y="328612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74" name="テキスト ボックス 173"/>
            <p:cNvSpPr txBox="1"/>
            <p:nvPr/>
          </p:nvSpPr>
          <p:spPr>
            <a:xfrm>
              <a:off x="7643834" y="350043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75" name="テキスト ボックス 174"/>
            <p:cNvSpPr txBox="1"/>
            <p:nvPr/>
          </p:nvSpPr>
          <p:spPr>
            <a:xfrm>
              <a:off x="7786710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76" name="テキスト ボックス 175"/>
            <p:cNvSpPr txBox="1"/>
            <p:nvPr/>
          </p:nvSpPr>
          <p:spPr>
            <a:xfrm>
              <a:off x="7643834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77" name="テキスト ボックス 176"/>
            <p:cNvSpPr txBox="1"/>
            <p:nvPr/>
          </p:nvSpPr>
          <p:spPr>
            <a:xfrm>
              <a:off x="7215206" y="457200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78" name="テキスト ボックス 177"/>
            <p:cNvSpPr txBox="1"/>
            <p:nvPr/>
          </p:nvSpPr>
          <p:spPr>
            <a:xfrm>
              <a:off x="6715140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79" name="テキスト ボックス 178"/>
            <p:cNvSpPr txBox="1"/>
            <p:nvPr/>
          </p:nvSpPr>
          <p:spPr>
            <a:xfrm>
              <a:off x="6643702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80" name="テキスト ボックス 179"/>
            <p:cNvSpPr txBox="1"/>
            <p:nvPr/>
          </p:nvSpPr>
          <p:spPr>
            <a:xfrm>
              <a:off x="6786578" y="342900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1" name="正方形/長方形 2500"/>
          <p:cNvSpPr/>
          <p:nvPr/>
        </p:nvSpPr>
        <p:spPr>
          <a:xfrm>
            <a:off x="6143636" y="2857496"/>
            <a:ext cx="2928958" cy="25717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9" name="正方形/長方形 2498"/>
          <p:cNvSpPr/>
          <p:nvPr/>
        </p:nvSpPr>
        <p:spPr>
          <a:xfrm>
            <a:off x="3143240" y="4286256"/>
            <a:ext cx="2928958" cy="25717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0" name="正方形/長方形 2499"/>
          <p:cNvSpPr/>
          <p:nvPr/>
        </p:nvSpPr>
        <p:spPr>
          <a:xfrm>
            <a:off x="71406" y="4286256"/>
            <a:ext cx="3000396" cy="25717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8" name="正方形/長方形 2497"/>
          <p:cNvSpPr/>
          <p:nvPr/>
        </p:nvSpPr>
        <p:spPr>
          <a:xfrm>
            <a:off x="3143240" y="1428736"/>
            <a:ext cx="2928958" cy="24288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7" name="正方形/長方形 2496"/>
          <p:cNvSpPr/>
          <p:nvPr/>
        </p:nvSpPr>
        <p:spPr>
          <a:xfrm>
            <a:off x="71406" y="1428736"/>
            <a:ext cx="3000396" cy="24288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35462" cy="993775"/>
          </a:xfrm>
        </p:spPr>
        <p:txBody>
          <a:bodyPr/>
          <a:lstStyle/>
          <a:p>
            <a:r>
              <a:rPr kumimoji="1" lang="en-US" altLang="ja-JP" sz="1800" dirty="0" smtClean="0"/>
              <a:t>Experiments:</a:t>
            </a:r>
            <a:br>
              <a:rPr kumimoji="1" lang="en-US" altLang="ja-JP" sz="1800" dirty="0" smtClean="0"/>
            </a:br>
            <a:r>
              <a:rPr kumimoji="1" lang="en-US" altLang="ja-JP" dirty="0" smtClean="0"/>
              <a:t>Network architectures</a:t>
            </a:r>
            <a:endParaRPr kumimoji="1" lang="ja-JP" altLang="en-US" dirty="0"/>
          </a:p>
        </p:txBody>
      </p:sp>
      <p:grpSp>
        <p:nvGrpSpPr>
          <p:cNvPr id="2492" name="グループ化 2491"/>
          <p:cNvGrpSpPr/>
          <p:nvPr/>
        </p:nvGrpSpPr>
        <p:grpSpPr>
          <a:xfrm>
            <a:off x="71406" y="3929066"/>
            <a:ext cx="2707067" cy="3000396"/>
            <a:chOff x="71406" y="3929066"/>
            <a:chExt cx="2707067" cy="3000396"/>
          </a:xfrm>
        </p:grpSpPr>
        <p:sp>
          <p:nvSpPr>
            <p:cNvPr id="5" name="円/楕円 4"/>
            <p:cNvSpPr/>
            <p:nvPr/>
          </p:nvSpPr>
          <p:spPr>
            <a:xfrm>
              <a:off x="293277" y="5775630"/>
              <a:ext cx="266269" cy="26626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x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426411" y="5775630"/>
              <a:ext cx="266269" cy="266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559545" y="5775630"/>
              <a:ext cx="266269" cy="266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692680" y="577563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825814" y="577563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5</a:t>
              </a:r>
              <a:endParaRPr lang="ja-JP" altLang="en-US" sz="1100" baseline="30000" dirty="0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958949" y="577563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1092083" y="577563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48302" y="5065580"/>
              <a:ext cx="266269" cy="266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y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870193" y="5065580"/>
              <a:ext cx="266269" cy="266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1092083" y="506558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1313974" y="506558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1535865" y="506558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5</a:t>
              </a:r>
              <a:endParaRPr lang="ja-JP" altLang="en-US" sz="1100" baseline="30000" dirty="0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1757756" y="506558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cxnSp>
          <p:nvCxnSpPr>
            <p:cNvPr id="18" name="直線矢印コネクタ 17"/>
            <p:cNvCxnSpPr>
              <a:stCxn id="5" idx="0"/>
              <a:endCxn id="12" idx="4"/>
            </p:cNvCxnSpPr>
            <p:nvPr/>
          </p:nvCxnSpPr>
          <p:spPr>
            <a:xfrm rot="5400000" flipH="1" flipV="1">
              <a:off x="382033" y="5376227"/>
              <a:ext cx="443782" cy="3550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>
              <a:stCxn id="5" idx="0"/>
              <a:endCxn id="13" idx="4"/>
            </p:cNvCxnSpPr>
            <p:nvPr/>
          </p:nvCxnSpPr>
          <p:spPr>
            <a:xfrm rot="5400000" flipH="1" flipV="1">
              <a:off x="492978" y="5265281"/>
              <a:ext cx="443782" cy="5769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>
              <a:stCxn id="5" idx="0"/>
              <a:endCxn id="15" idx="4"/>
            </p:cNvCxnSpPr>
            <p:nvPr/>
          </p:nvCxnSpPr>
          <p:spPr>
            <a:xfrm rot="5400000" flipH="1" flipV="1">
              <a:off x="714869" y="5043391"/>
              <a:ext cx="443782" cy="10206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>
              <a:stCxn id="5" idx="0"/>
              <a:endCxn id="14" idx="4"/>
            </p:cNvCxnSpPr>
            <p:nvPr/>
          </p:nvCxnSpPr>
          <p:spPr>
            <a:xfrm rot="5400000" flipH="1" flipV="1">
              <a:off x="603924" y="5154336"/>
              <a:ext cx="443782" cy="798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>
              <a:stCxn id="5" idx="0"/>
              <a:endCxn id="17" idx="4"/>
            </p:cNvCxnSpPr>
            <p:nvPr/>
          </p:nvCxnSpPr>
          <p:spPr>
            <a:xfrm rot="5400000" flipH="1" flipV="1">
              <a:off x="936760" y="4821500"/>
              <a:ext cx="443782" cy="14644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>
              <a:stCxn id="5" idx="0"/>
              <a:endCxn id="16" idx="4"/>
            </p:cNvCxnSpPr>
            <p:nvPr/>
          </p:nvCxnSpPr>
          <p:spPr>
            <a:xfrm rot="5400000" flipH="1" flipV="1">
              <a:off x="825814" y="4932445"/>
              <a:ext cx="443782" cy="124258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>
              <a:stCxn id="6" idx="0"/>
              <a:endCxn id="12" idx="4"/>
            </p:cNvCxnSpPr>
            <p:nvPr/>
          </p:nvCxnSpPr>
          <p:spPr>
            <a:xfrm rot="5400000" flipH="1" flipV="1">
              <a:off x="448600" y="5442794"/>
              <a:ext cx="443782" cy="2218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>
              <a:stCxn id="6" idx="0"/>
              <a:endCxn id="13" idx="4"/>
            </p:cNvCxnSpPr>
            <p:nvPr/>
          </p:nvCxnSpPr>
          <p:spPr>
            <a:xfrm rot="5400000" flipH="1" flipV="1">
              <a:off x="559545" y="5331849"/>
              <a:ext cx="443782" cy="44378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>
              <a:stCxn id="6" idx="0"/>
              <a:endCxn id="15" idx="4"/>
            </p:cNvCxnSpPr>
            <p:nvPr/>
          </p:nvCxnSpPr>
          <p:spPr>
            <a:xfrm rot="5400000" flipH="1" flipV="1">
              <a:off x="781436" y="5109958"/>
              <a:ext cx="443782" cy="8875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>
              <a:stCxn id="6" idx="0"/>
              <a:endCxn id="14" idx="4"/>
            </p:cNvCxnSpPr>
            <p:nvPr/>
          </p:nvCxnSpPr>
          <p:spPr>
            <a:xfrm rot="5400000" flipH="1" flipV="1">
              <a:off x="670491" y="5220903"/>
              <a:ext cx="443782" cy="66567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>
              <a:stCxn id="6" idx="0"/>
              <a:endCxn id="17" idx="4"/>
            </p:cNvCxnSpPr>
            <p:nvPr/>
          </p:nvCxnSpPr>
          <p:spPr>
            <a:xfrm rot="5400000" flipH="1" flipV="1">
              <a:off x="1003327" y="4888067"/>
              <a:ext cx="443782" cy="13313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>
              <a:stCxn id="6" idx="0"/>
              <a:endCxn id="16" idx="4"/>
            </p:cNvCxnSpPr>
            <p:nvPr/>
          </p:nvCxnSpPr>
          <p:spPr>
            <a:xfrm rot="5400000" flipH="1" flipV="1">
              <a:off x="892382" y="4999012"/>
              <a:ext cx="443782" cy="11094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>
              <a:stCxn id="7" idx="0"/>
              <a:endCxn id="12" idx="4"/>
            </p:cNvCxnSpPr>
            <p:nvPr/>
          </p:nvCxnSpPr>
          <p:spPr>
            <a:xfrm rot="5400000" flipH="1" flipV="1">
              <a:off x="515167" y="5509361"/>
              <a:ext cx="443782" cy="887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>
              <a:stCxn id="7" idx="0"/>
              <a:endCxn id="13" idx="4"/>
            </p:cNvCxnSpPr>
            <p:nvPr/>
          </p:nvCxnSpPr>
          <p:spPr>
            <a:xfrm rot="5400000" flipH="1" flipV="1">
              <a:off x="626113" y="5398416"/>
              <a:ext cx="443782" cy="31064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>
              <a:stCxn id="7" idx="0"/>
              <a:endCxn id="15" idx="4"/>
            </p:cNvCxnSpPr>
            <p:nvPr/>
          </p:nvCxnSpPr>
          <p:spPr>
            <a:xfrm rot="5400000" flipH="1" flipV="1">
              <a:off x="848003" y="5176525"/>
              <a:ext cx="443782" cy="7544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>
              <a:stCxn id="7" idx="0"/>
              <a:endCxn id="14" idx="4"/>
            </p:cNvCxnSpPr>
            <p:nvPr/>
          </p:nvCxnSpPr>
          <p:spPr>
            <a:xfrm rot="5400000" flipH="1" flipV="1">
              <a:off x="737058" y="5287470"/>
              <a:ext cx="443782" cy="532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>
              <a:stCxn id="7" idx="0"/>
              <a:endCxn id="17" idx="4"/>
            </p:cNvCxnSpPr>
            <p:nvPr/>
          </p:nvCxnSpPr>
          <p:spPr>
            <a:xfrm rot="5400000" flipH="1" flipV="1">
              <a:off x="1069894" y="4954634"/>
              <a:ext cx="443782" cy="11982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>
              <a:stCxn id="7" idx="0"/>
              <a:endCxn id="16" idx="4"/>
            </p:cNvCxnSpPr>
            <p:nvPr/>
          </p:nvCxnSpPr>
          <p:spPr>
            <a:xfrm rot="5400000" flipH="1" flipV="1">
              <a:off x="958949" y="5065580"/>
              <a:ext cx="443782" cy="9763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>
              <a:stCxn id="8" idx="0"/>
              <a:endCxn id="12" idx="4"/>
            </p:cNvCxnSpPr>
            <p:nvPr/>
          </p:nvCxnSpPr>
          <p:spPr>
            <a:xfrm rot="16200000" flipV="1">
              <a:off x="581735" y="5531550"/>
              <a:ext cx="443782" cy="443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>
              <a:stCxn id="8" idx="0"/>
              <a:endCxn id="13" idx="4"/>
            </p:cNvCxnSpPr>
            <p:nvPr/>
          </p:nvCxnSpPr>
          <p:spPr>
            <a:xfrm rot="5400000" flipH="1" flipV="1">
              <a:off x="692680" y="5464983"/>
              <a:ext cx="443782" cy="17751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>
              <a:stCxn id="8" idx="0"/>
              <a:endCxn id="15" idx="4"/>
            </p:cNvCxnSpPr>
            <p:nvPr/>
          </p:nvCxnSpPr>
          <p:spPr>
            <a:xfrm rot="5400000" flipH="1" flipV="1">
              <a:off x="914571" y="5243092"/>
              <a:ext cx="443782" cy="6212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>
              <a:stCxn id="8" idx="0"/>
              <a:endCxn id="14" idx="4"/>
            </p:cNvCxnSpPr>
            <p:nvPr/>
          </p:nvCxnSpPr>
          <p:spPr>
            <a:xfrm rot="5400000" flipH="1" flipV="1">
              <a:off x="803625" y="5354038"/>
              <a:ext cx="443782" cy="39940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>
              <a:stCxn id="8" idx="0"/>
              <a:endCxn id="17" idx="4"/>
            </p:cNvCxnSpPr>
            <p:nvPr/>
          </p:nvCxnSpPr>
          <p:spPr>
            <a:xfrm rot="5400000" flipH="1" flipV="1">
              <a:off x="1136461" y="5021201"/>
              <a:ext cx="443782" cy="10650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>
              <a:stCxn id="8" idx="0"/>
              <a:endCxn id="16" idx="4"/>
            </p:cNvCxnSpPr>
            <p:nvPr/>
          </p:nvCxnSpPr>
          <p:spPr>
            <a:xfrm rot="5400000" flipH="1" flipV="1">
              <a:off x="1025516" y="5132147"/>
              <a:ext cx="443782" cy="84318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矢印コネクタ 41"/>
            <p:cNvCxnSpPr>
              <a:stCxn id="9" idx="0"/>
              <a:endCxn id="12" idx="4"/>
            </p:cNvCxnSpPr>
            <p:nvPr/>
          </p:nvCxnSpPr>
          <p:spPr>
            <a:xfrm rot="16200000" flipV="1">
              <a:off x="648302" y="5464983"/>
              <a:ext cx="443782" cy="17751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>
              <a:stCxn id="9" idx="0"/>
              <a:endCxn id="13" idx="4"/>
            </p:cNvCxnSpPr>
            <p:nvPr/>
          </p:nvCxnSpPr>
          <p:spPr>
            <a:xfrm rot="5400000" flipH="1" flipV="1">
              <a:off x="759247" y="5531550"/>
              <a:ext cx="443782" cy="443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>
              <a:stCxn id="9" idx="0"/>
              <a:endCxn id="15" idx="4"/>
            </p:cNvCxnSpPr>
            <p:nvPr/>
          </p:nvCxnSpPr>
          <p:spPr>
            <a:xfrm rot="5400000" flipH="1" flipV="1">
              <a:off x="981138" y="5309659"/>
              <a:ext cx="443782" cy="4881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>
              <a:stCxn id="9" idx="0"/>
              <a:endCxn id="14" idx="4"/>
            </p:cNvCxnSpPr>
            <p:nvPr/>
          </p:nvCxnSpPr>
          <p:spPr>
            <a:xfrm rot="5400000" flipH="1" flipV="1">
              <a:off x="870193" y="5420605"/>
              <a:ext cx="443782" cy="266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>
              <a:stCxn id="9" idx="0"/>
              <a:endCxn id="17" idx="4"/>
            </p:cNvCxnSpPr>
            <p:nvPr/>
          </p:nvCxnSpPr>
          <p:spPr>
            <a:xfrm rot="5400000" flipH="1" flipV="1">
              <a:off x="1203029" y="5087769"/>
              <a:ext cx="443782" cy="9319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>
              <a:stCxn id="9" idx="0"/>
              <a:endCxn id="16" idx="4"/>
            </p:cNvCxnSpPr>
            <p:nvPr/>
          </p:nvCxnSpPr>
          <p:spPr>
            <a:xfrm rot="5400000" flipH="1" flipV="1">
              <a:off x="1092083" y="5198714"/>
              <a:ext cx="443782" cy="710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矢印コネクタ 47"/>
            <p:cNvCxnSpPr>
              <a:stCxn id="10" idx="0"/>
              <a:endCxn id="12" idx="4"/>
            </p:cNvCxnSpPr>
            <p:nvPr/>
          </p:nvCxnSpPr>
          <p:spPr>
            <a:xfrm rot="16200000" flipV="1">
              <a:off x="714869" y="5398416"/>
              <a:ext cx="443782" cy="31064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>
              <a:stCxn id="10" idx="0"/>
              <a:endCxn id="13" idx="4"/>
            </p:cNvCxnSpPr>
            <p:nvPr/>
          </p:nvCxnSpPr>
          <p:spPr>
            <a:xfrm rot="16200000" flipV="1">
              <a:off x="825814" y="5509361"/>
              <a:ext cx="443782" cy="887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>
              <a:stCxn id="10" idx="0"/>
              <a:endCxn id="15" idx="4"/>
            </p:cNvCxnSpPr>
            <p:nvPr/>
          </p:nvCxnSpPr>
          <p:spPr>
            <a:xfrm rot="5400000" flipH="1" flipV="1">
              <a:off x="1047705" y="5376227"/>
              <a:ext cx="443782" cy="3550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>
              <a:stCxn id="10" idx="0"/>
              <a:endCxn id="14" idx="4"/>
            </p:cNvCxnSpPr>
            <p:nvPr/>
          </p:nvCxnSpPr>
          <p:spPr>
            <a:xfrm rot="5400000" flipH="1" flipV="1">
              <a:off x="936760" y="5487172"/>
              <a:ext cx="443782" cy="1331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>
              <a:stCxn id="10" idx="0"/>
              <a:endCxn id="17" idx="4"/>
            </p:cNvCxnSpPr>
            <p:nvPr/>
          </p:nvCxnSpPr>
          <p:spPr>
            <a:xfrm rot="5400000" flipH="1" flipV="1">
              <a:off x="1269596" y="5154336"/>
              <a:ext cx="443782" cy="798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>
              <a:stCxn id="10" idx="0"/>
              <a:endCxn id="16" idx="4"/>
            </p:cNvCxnSpPr>
            <p:nvPr/>
          </p:nvCxnSpPr>
          <p:spPr>
            <a:xfrm rot="5400000" flipH="1" flipV="1">
              <a:off x="1158651" y="5265281"/>
              <a:ext cx="443782" cy="5769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>
              <a:stCxn id="11" idx="0"/>
              <a:endCxn id="12" idx="4"/>
            </p:cNvCxnSpPr>
            <p:nvPr/>
          </p:nvCxnSpPr>
          <p:spPr>
            <a:xfrm rot="16200000" flipV="1">
              <a:off x="781436" y="5331849"/>
              <a:ext cx="443782" cy="44378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>
              <a:stCxn id="11" idx="0"/>
              <a:endCxn id="13" idx="4"/>
            </p:cNvCxnSpPr>
            <p:nvPr/>
          </p:nvCxnSpPr>
          <p:spPr>
            <a:xfrm rot="16200000" flipV="1">
              <a:off x="892382" y="5442794"/>
              <a:ext cx="443782" cy="2218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矢印コネクタ 55"/>
            <p:cNvCxnSpPr>
              <a:stCxn id="11" idx="0"/>
              <a:endCxn id="15" idx="4"/>
            </p:cNvCxnSpPr>
            <p:nvPr/>
          </p:nvCxnSpPr>
          <p:spPr>
            <a:xfrm rot="5400000" flipH="1" flipV="1">
              <a:off x="1114272" y="5442794"/>
              <a:ext cx="443782" cy="2218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矢印コネクタ 56"/>
            <p:cNvCxnSpPr>
              <a:stCxn id="11" idx="0"/>
              <a:endCxn id="14" idx="4"/>
            </p:cNvCxnSpPr>
            <p:nvPr/>
          </p:nvCxnSpPr>
          <p:spPr>
            <a:xfrm rot="5400000" flipH="1" flipV="1">
              <a:off x="1003327" y="5553739"/>
              <a:ext cx="443782" cy="9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矢印コネクタ 57"/>
            <p:cNvCxnSpPr>
              <a:stCxn id="11" idx="0"/>
              <a:endCxn id="17" idx="4"/>
            </p:cNvCxnSpPr>
            <p:nvPr/>
          </p:nvCxnSpPr>
          <p:spPr>
            <a:xfrm rot="5400000" flipH="1" flipV="1">
              <a:off x="1336163" y="5220903"/>
              <a:ext cx="443782" cy="66567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>
              <a:stCxn id="11" idx="0"/>
              <a:endCxn id="16" idx="4"/>
            </p:cNvCxnSpPr>
            <p:nvPr/>
          </p:nvCxnSpPr>
          <p:spPr>
            <a:xfrm rot="5400000" flipH="1" flipV="1">
              <a:off x="1225218" y="5331849"/>
              <a:ext cx="443782" cy="44378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正方形/長方形 59"/>
            <p:cNvSpPr/>
            <p:nvPr/>
          </p:nvSpPr>
          <p:spPr>
            <a:xfrm>
              <a:off x="781456" y="6530058"/>
              <a:ext cx="266289" cy="26627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100" dirty="0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1003367" y="6530059"/>
              <a:ext cx="266269" cy="266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y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1225258" y="6530059"/>
              <a:ext cx="266269" cy="266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1447148" y="6530059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1669039" y="6530059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1890930" y="6530059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5</a:t>
              </a:r>
              <a:endParaRPr lang="ja-JP" altLang="en-US" sz="1100" baseline="30000" dirty="0"/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2112821" y="6530059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1225218" y="5775630"/>
              <a:ext cx="266269" cy="26626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8</a:t>
              </a:r>
              <a:endParaRPr lang="ja-JP" altLang="en-US" sz="1100" baseline="30000" dirty="0"/>
            </a:p>
          </p:txBody>
        </p:sp>
        <p:cxnSp>
          <p:nvCxnSpPr>
            <p:cNvPr id="68" name="直線矢印コネクタ 67"/>
            <p:cNvCxnSpPr>
              <a:stCxn id="67" idx="0"/>
              <a:endCxn id="12" idx="4"/>
            </p:cNvCxnSpPr>
            <p:nvPr/>
          </p:nvCxnSpPr>
          <p:spPr>
            <a:xfrm rot="16200000" flipV="1">
              <a:off x="848003" y="5265281"/>
              <a:ext cx="443782" cy="5769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直線矢印コネクタ 68"/>
            <p:cNvCxnSpPr>
              <a:stCxn id="67" idx="0"/>
              <a:endCxn id="13" idx="4"/>
            </p:cNvCxnSpPr>
            <p:nvPr/>
          </p:nvCxnSpPr>
          <p:spPr>
            <a:xfrm rot="16200000" flipV="1">
              <a:off x="958949" y="5376227"/>
              <a:ext cx="443782" cy="3550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線矢印コネクタ 69"/>
            <p:cNvCxnSpPr>
              <a:stCxn id="67" idx="0"/>
              <a:endCxn id="15" idx="4"/>
            </p:cNvCxnSpPr>
            <p:nvPr/>
          </p:nvCxnSpPr>
          <p:spPr>
            <a:xfrm rot="5400000" flipH="1" flipV="1">
              <a:off x="1180840" y="5509361"/>
              <a:ext cx="443782" cy="887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矢印コネクタ 70"/>
            <p:cNvCxnSpPr>
              <a:stCxn id="67" idx="0"/>
              <a:endCxn id="14" idx="4"/>
            </p:cNvCxnSpPr>
            <p:nvPr/>
          </p:nvCxnSpPr>
          <p:spPr>
            <a:xfrm rot="16200000" flipV="1">
              <a:off x="1069894" y="5487172"/>
              <a:ext cx="443782" cy="1331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直線矢印コネクタ 71"/>
            <p:cNvCxnSpPr>
              <a:stCxn id="67" idx="0"/>
              <a:endCxn id="17" idx="4"/>
            </p:cNvCxnSpPr>
            <p:nvPr/>
          </p:nvCxnSpPr>
          <p:spPr>
            <a:xfrm rot="5400000" flipH="1" flipV="1">
              <a:off x="1402730" y="5287470"/>
              <a:ext cx="443782" cy="532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直線矢印コネクタ 72"/>
            <p:cNvCxnSpPr>
              <a:stCxn id="67" idx="0"/>
              <a:endCxn id="16" idx="4"/>
            </p:cNvCxnSpPr>
            <p:nvPr/>
          </p:nvCxnSpPr>
          <p:spPr>
            <a:xfrm rot="5400000" flipH="1" flipV="1">
              <a:off x="1291785" y="5398416"/>
              <a:ext cx="443782" cy="31064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円/楕円 73"/>
            <p:cNvSpPr/>
            <p:nvPr/>
          </p:nvSpPr>
          <p:spPr>
            <a:xfrm>
              <a:off x="1979646" y="5065580"/>
              <a:ext cx="266269" cy="26626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cxnSp>
          <p:nvCxnSpPr>
            <p:cNvPr id="75" name="直線矢印コネクタ 74"/>
            <p:cNvCxnSpPr>
              <a:endCxn id="74" idx="4"/>
            </p:cNvCxnSpPr>
            <p:nvPr/>
          </p:nvCxnSpPr>
          <p:spPr>
            <a:xfrm flipV="1">
              <a:off x="603924" y="5331849"/>
              <a:ext cx="1508857" cy="44378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直線矢印コネクタ 75"/>
            <p:cNvCxnSpPr>
              <a:stCxn id="6" idx="0"/>
              <a:endCxn id="74" idx="4"/>
            </p:cNvCxnSpPr>
            <p:nvPr/>
          </p:nvCxnSpPr>
          <p:spPr>
            <a:xfrm rot="5400000" flipH="1" flipV="1">
              <a:off x="1114272" y="4777122"/>
              <a:ext cx="443782" cy="15532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矢印コネクタ 76"/>
            <p:cNvCxnSpPr>
              <a:stCxn id="7" idx="0"/>
              <a:endCxn id="74" idx="4"/>
            </p:cNvCxnSpPr>
            <p:nvPr/>
          </p:nvCxnSpPr>
          <p:spPr>
            <a:xfrm rot="5400000" flipH="1" flipV="1">
              <a:off x="1180840" y="4843689"/>
              <a:ext cx="443782" cy="142010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直線矢印コネクタ 77"/>
            <p:cNvCxnSpPr>
              <a:stCxn id="8" idx="0"/>
              <a:endCxn id="74" idx="4"/>
            </p:cNvCxnSpPr>
            <p:nvPr/>
          </p:nvCxnSpPr>
          <p:spPr>
            <a:xfrm rot="5400000" flipH="1" flipV="1">
              <a:off x="1247407" y="4910256"/>
              <a:ext cx="443782" cy="12869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直線矢印コネクタ 78"/>
            <p:cNvCxnSpPr>
              <a:stCxn id="9" idx="0"/>
              <a:endCxn id="74" idx="4"/>
            </p:cNvCxnSpPr>
            <p:nvPr/>
          </p:nvCxnSpPr>
          <p:spPr>
            <a:xfrm rot="5400000" flipH="1" flipV="1">
              <a:off x="1313974" y="4976823"/>
              <a:ext cx="443782" cy="11538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矢印コネクタ 79"/>
            <p:cNvCxnSpPr>
              <a:stCxn id="10" idx="0"/>
              <a:endCxn id="74" idx="4"/>
            </p:cNvCxnSpPr>
            <p:nvPr/>
          </p:nvCxnSpPr>
          <p:spPr>
            <a:xfrm rot="5400000" flipH="1" flipV="1">
              <a:off x="1380541" y="5043391"/>
              <a:ext cx="443782" cy="10206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直線矢印コネクタ 80"/>
            <p:cNvCxnSpPr>
              <a:stCxn id="11" idx="0"/>
              <a:endCxn id="74" idx="4"/>
            </p:cNvCxnSpPr>
            <p:nvPr/>
          </p:nvCxnSpPr>
          <p:spPr>
            <a:xfrm rot="5400000" flipH="1" flipV="1">
              <a:off x="1447109" y="5109958"/>
              <a:ext cx="443782" cy="8875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直線矢印コネクタ 81"/>
            <p:cNvCxnSpPr>
              <a:stCxn id="67" idx="0"/>
              <a:endCxn id="74" idx="4"/>
            </p:cNvCxnSpPr>
            <p:nvPr/>
          </p:nvCxnSpPr>
          <p:spPr>
            <a:xfrm rot="5400000" flipH="1" flipV="1">
              <a:off x="1513676" y="5176525"/>
              <a:ext cx="443782" cy="7544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円/楕円 82"/>
            <p:cNvSpPr/>
            <p:nvPr/>
          </p:nvSpPr>
          <p:spPr>
            <a:xfrm>
              <a:off x="160182" y="6530059"/>
              <a:ext cx="266269" cy="26626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err="1" smtClean="0"/>
                <a:t>a</a:t>
              </a:r>
              <a:r>
                <a:rPr lang="en-US" altLang="ja-JP" sz="1100" baseline="30000" dirty="0" err="1" smtClean="0"/>
                <a:t>L</a:t>
              </a:r>
              <a:endParaRPr lang="ja-JP" altLang="en-US" sz="1100" baseline="30000" dirty="0"/>
            </a:p>
          </p:txBody>
        </p:sp>
        <p:sp>
          <p:nvSpPr>
            <p:cNvPr id="84" name="円/楕円 83"/>
            <p:cNvSpPr/>
            <p:nvPr/>
          </p:nvSpPr>
          <p:spPr>
            <a:xfrm>
              <a:off x="382053" y="6530059"/>
              <a:ext cx="266269" cy="26626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err="1" smtClean="0"/>
                <a:t>a</a:t>
              </a:r>
              <a:r>
                <a:rPr lang="en-US" altLang="ja-JP" sz="1100" baseline="30000" dirty="0" err="1" smtClean="0"/>
                <a:t>R</a:t>
              </a:r>
              <a:endParaRPr lang="ja-JP" altLang="en-US" sz="1100" baseline="30000" dirty="0"/>
            </a:p>
          </p:txBody>
        </p:sp>
        <p:sp>
          <p:nvSpPr>
            <p:cNvPr id="85" name="円/楕円 84"/>
            <p:cNvSpPr/>
            <p:nvPr/>
          </p:nvSpPr>
          <p:spPr>
            <a:xfrm>
              <a:off x="2334691" y="6530059"/>
              <a:ext cx="266269" cy="26626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sp>
          <p:nvSpPr>
            <p:cNvPr id="86" name="円/楕円 85"/>
            <p:cNvSpPr/>
            <p:nvPr/>
          </p:nvSpPr>
          <p:spPr>
            <a:xfrm>
              <a:off x="1491487" y="5775630"/>
              <a:ext cx="266269" cy="26626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x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1624621" y="5775630"/>
              <a:ext cx="266269" cy="266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1757756" y="5775630"/>
              <a:ext cx="266269" cy="266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89" name="円/楕円 88"/>
            <p:cNvSpPr/>
            <p:nvPr/>
          </p:nvSpPr>
          <p:spPr>
            <a:xfrm>
              <a:off x="1890890" y="577563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90" name="円/楕円 89"/>
            <p:cNvSpPr/>
            <p:nvPr/>
          </p:nvSpPr>
          <p:spPr>
            <a:xfrm>
              <a:off x="2024025" y="577563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5</a:t>
              </a:r>
              <a:endParaRPr lang="ja-JP" altLang="en-US" sz="1100" baseline="30000" dirty="0"/>
            </a:p>
          </p:txBody>
        </p:sp>
        <p:sp>
          <p:nvSpPr>
            <p:cNvPr id="91" name="円/楕円 90"/>
            <p:cNvSpPr/>
            <p:nvPr/>
          </p:nvSpPr>
          <p:spPr>
            <a:xfrm>
              <a:off x="2157159" y="577563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sp>
          <p:nvSpPr>
            <p:cNvPr id="92" name="円/楕円 91"/>
            <p:cNvSpPr/>
            <p:nvPr/>
          </p:nvSpPr>
          <p:spPr>
            <a:xfrm>
              <a:off x="2290293" y="577563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sp>
          <p:nvSpPr>
            <p:cNvPr id="93" name="円/楕円 92"/>
            <p:cNvSpPr/>
            <p:nvPr/>
          </p:nvSpPr>
          <p:spPr>
            <a:xfrm>
              <a:off x="648302" y="5065580"/>
              <a:ext cx="266269" cy="266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y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94" name="円/楕円 93"/>
            <p:cNvSpPr/>
            <p:nvPr/>
          </p:nvSpPr>
          <p:spPr>
            <a:xfrm>
              <a:off x="870193" y="5065580"/>
              <a:ext cx="266269" cy="266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95" name="円/楕円 94"/>
            <p:cNvSpPr/>
            <p:nvPr/>
          </p:nvSpPr>
          <p:spPr>
            <a:xfrm>
              <a:off x="1092083" y="506558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96" name="円/楕円 95"/>
            <p:cNvSpPr/>
            <p:nvPr/>
          </p:nvSpPr>
          <p:spPr>
            <a:xfrm>
              <a:off x="1313974" y="506558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97" name="円/楕円 96"/>
            <p:cNvSpPr/>
            <p:nvPr/>
          </p:nvSpPr>
          <p:spPr>
            <a:xfrm>
              <a:off x="1535865" y="506558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5</a:t>
              </a:r>
              <a:endParaRPr lang="ja-JP" altLang="en-US" sz="1100" baseline="30000" dirty="0"/>
            </a:p>
          </p:txBody>
        </p:sp>
        <p:sp>
          <p:nvSpPr>
            <p:cNvPr id="98" name="円/楕円 97"/>
            <p:cNvSpPr/>
            <p:nvPr/>
          </p:nvSpPr>
          <p:spPr>
            <a:xfrm>
              <a:off x="1757756" y="506558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cxnSp>
          <p:nvCxnSpPr>
            <p:cNvPr id="99" name="直線矢印コネクタ 98"/>
            <p:cNvCxnSpPr>
              <a:stCxn id="86" idx="0"/>
              <a:endCxn id="93" idx="4"/>
            </p:cNvCxnSpPr>
            <p:nvPr/>
          </p:nvCxnSpPr>
          <p:spPr>
            <a:xfrm rot="16200000" flipV="1">
              <a:off x="981138" y="5132147"/>
              <a:ext cx="443782" cy="84318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直線矢印コネクタ 99"/>
            <p:cNvCxnSpPr>
              <a:stCxn id="86" idx="0"/>
              <a:endCxn id="94" idx="4"/>
            </p:cNvCxnSpPr>
            <p:nvPr/>
          </p:nvCxnSpPr>
          <p:spPr>
            <a:xfrm rot="16200000" flipV="1">
              <a:off x="1092083" y="5243092"/>
              <a:ext cx="443782" cy="6212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直線矢印コネクタ 100"/>
            <p:cNvCxnSpPr>
              <a:stCxn id="86" idx="0"/>
              <a:endCxn id="96" idx="4"/>
            </p:cNvCxnSpPr>
            <p:nvPr/>
          </p:nvCxnSpPr>
          <p:spPr>
            <a:xfrm rot="16200000" flipV="1">
              <a:off x="1313974" y="5464983"/>
              <a:ext cx="443782" cy="17751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直線矢印コネクタ 101"/>
            <p:cNvCxnSpPr>
              <a:stCxn id="86" idx="0"/>
              <a:endCxn id="95" idx="4"/>
            </p:cNvCxnSpPr>
            <p:nvPr/>
          </p:nvCxnSpPr>
          <p:spPr>
            <a:xfrm rot="16200000" flipV="1">
              <a:off x="1203029" y="5354038"/>
              <a:ext cx="443782" cy="39940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線矢印コネクタ 102"/>
            <p:cNvCxnSpPr>
              <a:stCxn id="86" idx="0"/>
              <a:endCxn id="98" idx="4"/>
            </p:cNvCxnSpPr>
            <p:nvPr/>
          </p:nvCxnSpPr>
          <p:spPr>
            <a:xfrm rot="5400000" flipH="1" flipV="1">
              <a:off x="1535865" y="5420605"/>
              <a:ext cx="443782" cy="266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直線矢印コネクタ 103"/>
            <p:cNvCxnSpPr>
              <a:stCxn id="86" idx="0"/>
              <a:endCxn id="97" idx="4"/>
            </p:cNvCxnSpPr>
            <p:nvPr/>
          </p:nvCxnSpPr>
          <p:spPr>
            <a:xfrm rot="5400000" flipH="1" flipV="1">
              <a:off x="1424919" y="5531550"/>
              <a:ext cx="443782" cy="443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矢印コネクタ 104"/>
            <p:cNvCxnSpPr>
              <a:stCxn id="87" idx="0"/>
              <a:endCxn id="93" idx="4"/>
            </p:cNvCxnSpPr>
            <p:nvPr/>
          </p:nvCxnSpPr>
          <p:spPr>
            <a:xfrm rot="16200000" flipV="1">
              <a:off x="1047705" y="5065580"/>
              <a:ext cx="443782" cy="9763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直線矢印コネクタ 105"/>
            <p:cNvCxnSpPr>
              <a:stCxn id="87" idx="0"/>
              <a:endCxn id="94" idx="4"/>
            </p:cNvCxnSpPr>
            <p:nvPr/>
          </p:nvCxnSpPr>
          <p:spPr>
            <a:xfrm rot="16200000" flipV="1">
              <a:off x="1158651" y="5176525"/>
              <a:ext cx="443782" cy="7544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直線矢印コネクタ 106"/>
            <p:cNvCxnSpPr>
              <a:stCxn id="87" idx="0"/>
              <a:endCxn id="96" idx="4"/>
            </p:cNvCxnSpPr>
            <p:nvPr/>
          </p:nvCxnSpPr>
          <p:spPr>
            <a:xfrm rot="16200000" flipV="1">
              <a:off x="1380541" y="5398416"/>
              <a:ext cx="443782" cy="31064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直線矢印コネクタ 107"/>
            <p:cNvCxnSpPr>
              <a:stCxn id="87" idx="0"/>
              <a:endCxn id="95" idx="4"/>
            </p:cNvCxnSpPr>
            <p:nvPr/>
          </p:nvCxnSpPr>
          <p:spPr>
            <a:xfrm rot="16200000" flipV="1">
              <a:off x="1269596" y="5287470"/>
              <a:ext cx="443782" cy="532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直線矢印コネクタ 108"/>
            <p:cNvCxnSpPr>
              <a:stCxn id="87" idx="0"/>
              <a:endCxn id="98" idx="4"/>
            </p:cNvCxnSpPr>
            <p:nvPr/>
          </p:nvCxnSpPr>
          <p:spPr>
            <a:xfrm rot="5400000" flipH="1" flipV="1">
              <a:off x="1602432" y="5487172"/>
              <a:ext cx="443782" cy="1331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直線矢印コネクタ 109"/>
            <p:cNvCxnSpPr>
              <a:stCxn id="87" idx="0"/>
              <a:endCxn id="97" idx="4"/>
            </p:cNvCxnSpPr>
            <p:nvPr/>
          </p:nvCxnSpPr>
          <p:spPr>
            <a:xfrm rot="16200000" flipV="1">
              <a:off x="1491487" y="5509361"/>
              <a:ext cx="443782" cy="887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直線矢印コネクタ 110"/>
            <p:cNvCxnSpPr>
              <a:stCxn id="88" idx="0"/>
              <a:endCxn id="93" idx="4"/>
            </p:cNvCxnSpPr>
            <p:nvPr/>
          </p:nvCxnSpPr>
          <p:spPr>
            <a:xfrm rot="16200000" flipV="1">
              <a:off x="1114272" y="4999012"/>
              <a:ext cx="443782" cy="11094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直線矢印コネクタ 111"/>
            <p:cNvCxnSpPr>
              <a:stCxn id="88" idx="0"/>
              <a:endCxn id="94" idx="4"/>
            </p:cNvCxnSpPr>
            <p:nvPr/>
          </p:nvCxnSpPr>
          <p:spPr>
            <a:xfrm rot="16200000" flipV="1">
              <a:off x="1225218" y="5109958"/>
              <a:ext cx="443782" cy="8875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直線矢印コネクタ 112"/>
            <p:cNvCxnSpPr>
              <a:stCxn id="88" idx="0"/>
              <a:endCxn id="96" idx="4"/>
            </p:cNvCxnSpPr>
            <p:nvPr/>
          </p:nvCxnSpPr>
          <p:spPr>
            <a:xfrm rot="16200000" flipV="1">
              <a:off x="1447109" y="5331849"/>
              <a:ext cx="443782" cy="44378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直線矢印コネクタ 113"/>
            <p:cNvCxnSpPr>
              <a:stCxn id="88" idx="0"/>
              <a:endCxn id="95" idx="4"/>
            </p:cNvCxnSpPr>
            <p:nvPr/>
          </p:nvCxnSpPr>
          <p:spPr>
            <a:xfrm rot="16200000" flipV="1">
              <a:off x="1336163" y="5220903"/>
              <a:ext cx="443782" cy="66567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直線矢印コネクタ 114"/>
            <p:cNvCxnSpPr>
              <a:stCxn id="88" idx="0"/>
              <a:endCxn id="98" idx="4"/>
            </p:cNvCxnSpPr>
            <p:nvPr/>
          </p:nvCxnSpPr>
          <p:spPr>
            <a:xfrm rot="5400000" flipH="1" flipV="1">
              <a:off x="1668999" y="5553739"/>
              <a:ext cx="443782" cy="9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直線矢印コネクタ 115"/>
            <p:cNvCxnSpPr>
              <a:stCxn id="88" idx="0"/>
              <a:endCxn id="97" idx="4"/>
            </p:cNvCxnSpPr>
            <p:nvPr/>
          </p:nvCxnSpPr>
          <p:spPr>
            <a:xfrm rot="16200000" flipV="1">
              <a:off x="1558054" y="5442794"/>
              <a:ext cx="443782" cy="2218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直線矢印コネクタ 116"/>
            <p:cNvCxnSpPr>
              <a:stCxn id="89" idx="0"/>
              <a:endCxn id="93" idx="4"/>
            </p:cNvCxnSpPr>
            <p:nvPr/>
          </p:nvCxnSpPr>
          <p:spPr>
            <a:xfrm rot="16200000" flipV="1">
              <a:off x="1180840" y="4932445"/>
              <a:ext cx="443782" cy="124258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直線矢印コネクタ 117"/>
            <p:cNvCxnSpPr>
              <a:stCxn id="89" idx="0"/>
              <a:endCxn id="94" idx="4"/>
            </p:cNvCxnSpPr>
            <p:nvPr/>
          </p:nvCxnSpPr>
          <p:spPr>
            <a:xfrm rot="16200000" flipV="1">
              <a:off x="1291785" y="5043391"/>
              <a:ext cx="443782" cy="10206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直線矢印コネクタ 118"/>
            <p:cNvCxnSpPr>
              <a:stCxn id="89" idx="0"/>
              <a:endCxn id="96" idx="4"/>
            </p:cNvCxnSpPr>
            <p:nvPr/>
          </p:nvCxnSpPr>
          <p:spPr>
            <a:xfrm rot="16200000" flipV="1">
              <a:off x="1513676" y="5265281"/>
              <a:ext cx="443782" cy="5769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直線矢印コネクタ 119"/>
            <p:cNvCxnSpPr>
              <a:stCxn id="89" idx="0"/>
              <a:endCxn id="95" idx="4"/>
            </p:cNvCxnSpPr>
            <p:nvPr/>
          </p:nvCxnSpPr>
          <p:spPr>
            <a:xfrm rot="16200000" flipV="1">
              <a:off x="1402730" y="5154336"/>
              <a:ext cx="443782" cy="798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直線矢印コネクタ 120"/>
            <p:cNvCxnSpPr>
              <a:stCxn id="89" idx="0"/>
              <a:endCxn id="98" idx="4"/>
            </p:cNvCxnSpPr>
            <p:nvPr/>
          </p:nvCxnSpPr>
          <p:spPr>
            <a:xfrm rot="16200000" flipV="1">
              <a:off x="1735567" y="5487172"/>
              <a:ext cx="443782" cy="1331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直線矢印コネクタ 121"/>
            <p:cNvCxnSpPr>
              <a:stCxn id="89" idx="0"/>
              <a:endCxn id="97" idx="4"/>
            </p:cNvCxnSpPr>
            <p:nvPr/>
          </p:nvCxnSpPr>
          <p:spPr>
            <a:xfrm rot="16200000" flipV="1">
              <a:off x="1624621" y="5376227"/>
              <a:ext cx="443782" cy="3550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直線矢印コネクタ 122"/>
            <p:cNvCxnSpPr>
              <a:stCxn id="90" idx="0"/>
              <a:endCxn id="93" idx="4"/>
            </p:cNvCxnSpPr>
            <p:nvPr/>
          </p:nvCxnSpPr>
          <p:spPr>
            <a:xfrm rot="16200000" flipV="1">
              <a:off x="1247407" y="4865878"/>
              <a:ext cx="443782" cy="13757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直線矢印コネクタ 123"/>
            <p:cNvCxnSpPr>
              <a:stCxn id="90" idx="0"/>
              <a:endCxn id="94" idx="4"/>
            </p:cNvCxnSpPr>
            <p:nvPr/>
          </p:nvCxnSpPr>
          <p:spPr>
            <a:xfrm rot="16200000" flipV="1">
              <a:off x="1358352" y="4976823"/>
              <a:ext cx="443782" cy="11538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直線矢印コネクタ 124"/>
            <p:cNvCxnSpPr>
              <a:stCxn id="90" idx="0"/>
              <a:endCxn id="96" idx="4"/>
            </p:cNvCxnSpPr>
            <p:nvPr/>
          </p:nvCxnSpPr>
          <p:spPr>
            <a:xfrm rot="16200000" flipV="1">
              <a:off x="1580243" y="5198714"/>
              <a:ext cx="443782" cy="710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直線矢印コネクタ 125"/>
            <p:cNvCxnSpPr>
              <a:stCxn id="90" idx="0"/>
              <a:endCxn id="95" idx="4"/>
            </p:cNvCxnSpPr>
            <p:nvPr/>
          </p:nvCxnSpPr>
          <p:spPr>
            <a:xfrm rot="16200000" flipV="1">
              <a:off x="1469298" y="5087769"/>
              <a:ext cx="443782" cy="9319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直線矢印コネクタ 126"/>
            <p:cNvCxnSpPr>
              <a:stCxn id="90" idx="0"/>
              <a:endCxn id="98" idx="4"/>
            </p:cNvCxnSpPr>
            <p:nvPr/>
          </p:nvCxnSpPr>
          <p:spPr>
            <a:xfrm rot="16200000" flipV="1">
              <a:off x="1802134" y="5420605"/>
              <a:ext cx="443782" cy="266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直線矢印コネクタ 127"/>
            <p:cNvCxnSpPr>
              <a:stCxn id="90" idx="0"/>
              <a:endCxn id="97" idx="4"/>
            </p:cNvCxnSpPr>
            <p:nvPr/>
          </p:nvCxnSpPr>
          <p:spPr>
            <a:xfrm rot="16200000" flipV="1">
              <a:off x="1691188" y="5309659"/>
              <a:ext cx="443782" cy="4881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直線矢印コネクタ 128"/>
            <p:cNvCxnSpPr>
              <a:stCxn id="91" idx="0"/>
              <a:endCxn id="93" idx="4"/>
            </p:cNvCxnSpPr>
            <p:nvPr/>
          </p:nvCxnSpPr>
          <p:spPr>
            <a:xfrm rot="16200000" flipV="1">
              <a:off x="1313974" y="4799311"/>
              <a:ext cx="443782" cy="150885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直線矢印コネクタ 129"/>
            <p:cNvCxnSpPr>
              <a:stCxn id="91" idx="0"/>
              <a:endCxn id="94" idx="4"/>
            </p:cNvCxnSpPr>
            <p:nvPr/>
          </p:nvCxnSpPr>
          <p:spPr>
            <a:xfrm rot="16200000" flipV="1">
              <a:off x="1424919" y="4910256"/>
              <a:ext cx="443782" cy="12869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直線矢印コネクタ 130"/>
            <p:cNvCxnSpPr>
              <a:stCxn id="91" idx="0"/>
              <a:endCxn id="96" idx="4"/>
            </p:cNvCxnSpPr>
            <p:nvPr/>
          </p:nvCxnSpPr>
          <p:spPr>
            <a:xfrm rot="16200000" flipV="1">
              <a:off x="1646810" y="5132147"/>
              <a:ext cx="443782" cy="84318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直線矢印コネクタ 131"/>
            <p:cNvCxnSpPr>
              <a:stCxn id="91" idx="0"/>
              <a:endCxn id="95" idx="4"/>
            </p:cNvCxnSpPr>
            <p:nvPr/>
          </p:nvCxnSpPr>
          <p:spPr>
            <a:xfrm rot="16200000" flipV="1">
              <a:off x="1535865" y="5021201"/>
              <a:ext cx="443782" cy="10650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直線矢印コネクタ 132"/>
            <p:cNvCxnSpPr>
              <a:stCxn id="91" idx="0"/>
              <a:endCxn id="98" idx="4"/>
            </p:cNvCxnSpPr>
            <p:nvPr/>
          </p:nvCxnSpPr>
          <p:spPr>
            <a:xfrm rot="16200000" flipV="1">
              <a:off x="1868701" y="5354038"/>
              <a:ext cx="443782" cy="39940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直線矢印コネクタ 133"/>
            <p:cNvCxnSpPr>
              <a:stCxn id="91" idx="0"/>
              <a:endCxn id="97" idx="4"/>
            </p:cNvCxnSpPr>
            <p:nvPr/>
          </p:nvCxnSpPr>
          <p:spPr>
            <a:xfrm rot="16200000" flipV="1">
              <a:off x="1757756" y="5243092"/>
              <a:ext cx="443782" cy="6212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直線矢印コネクタ 134"/>
            <p:cNvCxnSpPr>
              <a:stCxn id="92" idx="0"/>
              <a:endCxn id="93" idx="4"/>
            </p:cNvCxnSpPr>
            <p:nvPr/>
          </p:nvCxnSpPr>
          <p:spPr>
            <a:xfrm rot="16200000" flipV="1">
              <a:off x="1380541" y="4732743"/>
              <a:ext cx="443782" cy="16419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直線矢印コネクタ 135"/>
            <p:cNvCxnSpPr>
              <a:stCxn id="92" idx="0"/>
              <a:endCxn id="94" idx="4"/>
            </p:cNvCxnSpPr>
            <p:nvPr/>
          </p:nvCxnSpPr>
          <p:spPr>
            <a:xfrm rot="16200000" flipV="1">
              <a:off x="1491487" y="4843689"/>
              <a:ext cx="443782" cy="142010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直線矢印コネクタ 136"/>
            <p:cNvCxnSpPr>
              <a:stCxn id="92" idx="0"/>
              <a:endCxn id="96" idx="4"/>
            </p:cNvCxnSpPr>
            <p:nvPr/>
          </p:nvCxnSpPr>
          <p:spPr>
            <a:xfrm rot="16200000" flipV="1">
              <a:off x="1713377" y="5065580"/>
              <a:ext cx="443782" cy="9763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直線矢印コネクタ 137"/>
            <p:cNvCxnSpPr>
              <a:stCxn id="92" idx="0"/>
              <a:endCxn id="95" idx="4"/>
            </p:cNvCxnSpPr>
            <p:nvPr/>
          </p:nvCxnSpPr>
          <p:spPr>
            <a:xfrm rot="16200000" flipV="1">
              <a:off x="1602432" y="4954634"/>
              <a:ext cx="443782" cy="11982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直線矢印コネクタ 138"/>
            <p:cNvCxnSpPr>
              <a:stCxn id="92" idx="0"/>
              <a:endCxn id="98" idx="4"/>
            </p:cNvCxnSpPr>
            <p:nvPr/>
          </p:nvCxnSpPr>
          <p:spPr>
            <a:xfrm rot="16200000" flipV="1">
              <a:off x="1935268" y="5287470"/>
              <a:ext cx="443782" cy="532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直線矢印コネクタ 139"/>
            <p:cNvCxnSpPr>
              <a:stCxn id="92" idx="0"/>
              <a:endCxn id="97" idx="4"/>
            </p:cNvCxnSpPr>
            <p:nvPr/>
          </p:nvCxnSpPr>
          <p:spPr>
            <a:xfrm rot="16200000" flipV="1">
              <a:off x="1824323" y="5176525"/>
              <a:ext cx="443782" cy="7544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1" name="円/楕円 140"/>
            <p:cNvSpPr/>
            <p:nvPr/>
          </p:nvSpPr>
          <p:spPr>
            <a:xfrm>
              <a:off x="2423428" y="5775630"/>
              <a:ext cx="266269" cy="26626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16</a:t>
              </a:r>
              <a:endParaRPr lang="ja-JP" altLang="en-US" sz="1100" baseline="30000" dirty="0"/>
            </a:p>
          </p:txBody>
        </p:sp>
        <p:cxnSp>
          <p:nvCxnSpPr>
            <p:cNvPr id="142" name="直線矢印コネクタ 141"/>
            <p:cNvCxnSpPr>
              <a:stCxn id="141" idx="0"/>
              <a:endCxn id="93" idx="4"/>
            </p:cNvCxnSpPr>
            <p:nvPr/>
          </p:nvCxnSpPr>
          <p:spPr>
            <a:xfrm rot="16200000" flipV="1">
              <a:off x="1447109" y="4666176"/>
              <a:ext cx="443782" cy="17751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直線矢印コネクタ 142"/>
            <p:cNvCxnSpPr>
              <a:stCxn id="141" idx="0"/>
              <a:endCxn id="94" idx="4"/>
            </p:cNvCxnSpPr>
            <p:nvPr/>
          </p:nvCxnSpPr>
          <p:spPr>
            <a:xfrm rot="16200000" flipV="1">
              <a:off x="1558054" y="4777122"/>
              <a:ext cx="443782" cy="15532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直線矢印コネクタ 143"/>
            <p:cNvCxnSpPr>
              <a:stCxn id="141" idx="0"/>
              <a:endCxn id="96" idx="4"/>
            </p:cNvCxnSpPr>
            <p:nvPr/>
          </p:nvCxnSpPr>
          <p:spPr>
            <a:xfrm rot="16200000" flipV="1">
              <a:off x="1779945" y="4999012"/>
              <a:ext cx="443782" cy="11094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直線矢印コネクタ 144"/>
            <p:cNvCxnSpPr>
              <a:stCxn id="141" idx="0"/>
              <a:endCxn id="95" idx="4"/>
            </p:cNvCxnSpPr>
            <p:nvPr/>
          </p:nvCxnSpPr>
          <p:spPr>
            <a:xfrm rot="16200000" flipV="1">
              <a:off x="1668999" y="4888067"/>
              <a:ext cx="443782" cy="13313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直線矢印コネクタ 145"/>
            <p:cNvCxnSpPr>
              <a:stCxn id="141" idx="0"/>
              <a:endCxn id="98" idx="4"/>
            </p:cNvCxnSpPr>
            <p:nvPr/>
          </p:nvCxnSpPr>
          <p:spPr>
            <a:xfrm rot="16200000" flipV="1">
              <a:off x="2001835" y="5220903"/>
              <a:ext cx="443782" cy="66567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直線矢印コネクタ 146"/>
            <p:cNvCxnSpPr>
              <a:stCxn id="141" idx="0"/>
              <a:endCxn id="97" idx="4"/>
            </p:cNvCxnSpPr>
            <p:nvPr/>
          </p:nvCxnSpPr>
          <p:spPr>
            <a:xfrm rot="16200000" flipV="1">
              <a:off x="1890890" y="5109958"/>
              <a:ext cx="443782" cy="8875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8" name="円/楕円 147"/>
            <p:cNvSpPr/>
            <p:nvPr/>
          </p:nvSpPr>
          <p:spPr>
            <a:xfrm>
              <a:off x="1979646" y="5065580"/>
              <a:ext cx="266269" cy="26626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cxnSp>
          <p:nvCxnSpPr>
            <p:cNvPr id="149" name="直線矢印コネクタ 148"/>
            <p:cNvCxnSpPr>
              <a:stCxn id="8" idx="0"/>
              <a:endCxn id="148" idx="4"/>
            </p:cNvCxnSpPr>
            <p:nvPr/>
          </p:nvCxnSpPr>
          <p:spPr>
            <a:xfrm rot="5400000" flipH="1" flipV="1">
              <a:off x="1247407" y="4910256"/>
              <a:ext cx="443782" cy="12869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直線矢印コネクタ 149"/>
            <p:cNvCxnSpPr>
              <a:stCxn id="87" idx="0"/>
              <a:endCxn id="148" idx="4"/>
            </p:cNvCxnSpPr>
            <p:nvPr/>
          </p:nvCxnSpPr>
          <p:spPr>
            <a:xfrm rot="5400000" flipH="1" flipV="1">
              <a:off x="1713377" y="5376227"/>
              <a:ext cx="443782" cy="3550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直線矢印コネクタ 150"/>
            <p:cNvCxnSpPr>
              <a:stCxn id="88" idx="0"/>
              <a:endCxn id="148" idx="4"/>
            </p:cNvCxnSpPr>
            <p:nvPr/>
          </p:nvCxnSpPr>
          <p:spPr>
            <a:xfrm rot="5400000" flipH="1" flipV="1">
              <a:off x="1779945" y="5442794"/>
              <a:ext cx="443782" cy="2218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直線矢印コネクタ 151"/>
            <p:cNvCxnSpPr>
              <a:stCxn id="89" idx="0"/>
              <a:endCxn id="148" idx="4"/>
            </p:cNvCxnSpPr>
            <p:nvPr/>
          </p:nvCxnSpPr>
          <p:spPr>
            <a:xfrm rot="5400000" flipH="1" flipV="1">
              <a:off x="1846512" y="5509361"/>
              <a:ext cx="443782" cy="887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直線矢印コネクタ 152"/>
            <p:cNvCxnSpPr>
              <a:stCxn id="90" idx="0"/>
              <a:endCxn id="148" idx="4"/>
            </p:cNvCxnSpPr>
            <p:nvPr/>
          </p:nvCxnSpPr>
          <p:spPr>
            <a:xfrm rot="16200000" flipV="1">
              <a:off x="1913079" y="5531550"/>
              <a:ext cx="443782" cy="443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直線矢印コネクタ 153"/>
            <p:cNvCxnSpPr>
              <a:stCxn id="91" idx="0"/>
              <a:endCxn id="148" idx="4"/>
            </p:cNvCxnSpPr>
            <p:nvPr/>
          </p:nvCxnSpPr>
          <p:spPr>
            <a:xfrm rot="16200000" flipV="1">
              <a:off x="1979646" y="5464983"/>
              <a:ext cx="443782" cy="17751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直線矢印コネクタ 154"/>
            <p:cNvCxnSpPr>
              <a:stCxn id="92" idx="0"/>
              <a:endCxn id="148" idx="4"/>
            </p:cNvCxnSpPr>
            <p:nvPr/>
          </p:nvCxnSpPr>
          <p:spPr>
            <a:xfrm rot="16200000" flipV="1">
              <a:off x="2046214" y="5398416"/>
              <a:ext cx="443782" cy="31064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直線矢印コネクタ 155"/>
            <p:cNvCxnSpPr>
              <a:stCxn id="141" idx="0"/>
              <a:endCxn id="148" idx="4"/>
            </p:cNvCxnSpPr>
            <p:nvPr/>
          </p:nvCxnSpPr>
          <p:spPr>
            <a:xfrm rot="16200000" flipV="1">
              <a:off x="2112781" y="5331849"/>
              <a:ext cx="443782" cy="44378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7" name="上矢印 156"/>
            <p:cNvSpPr/>
            <p:nvPr/>
          </p:nvSpPr>
          <p:spPr>
            <a:xfrm rot="2700000">
              <a:off x="1781250" y="6038161"/>
              <a:ext cx="266269" cy="517994"/>
            </a:xfrm>
            <a:prstGeom prst="up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158" name="上矢印 157"/>
            <p:cNvSpPr/>
            <p:nvPr/>
          </p:nvSpPr>
          <p:spPr>
            <a:xfrm rot="18900000">
              <a:off x="1058715" y="6038161"/>
              <a:ext cx="266269" cy="517994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cxnSp>
          <p:nvCxnSpPr>
            <p:cNvPr id="159" name="カギ線コネクタ 595"/>
            <p:cNvCxnSpPr>
              <a:stCxn id="83" idx="0"/>
            </p:cNvCxnSpPr>
            <p:nvPr/>
          </p:nvCxnSpPr>
          <p:spPr>
            <a:xfrm rot="5400000" flipH="1" flipV="1">
              <a:off x="670521" y="5975341"/>
              <a:ext cx="177513" cy="931923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0" name="カギ線コネクタ 595"/>
            <p:cNvCxnSpPr>
              <a:stCxn id="84" idx="0"/>
            </p:cNvCxnSpPr>
            <p:nvPr/>
          </p:nvCxnSpPr>
          <p:spPr>
            <a:xfrm rot="5400000" flipH="1" flipV="1">
              <a:off x="1136481" y="5775630"/>
              <a:ext cx="133135" cy="1375723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61" name="正方形/長方形 160"/>
            <p:cNvSpPr/>
            <p:nvPr/>
          </p:nvSpPr>
          <p:spPr>
            <a:xfrm>
              <a:off x="692680" y="5102415"/>
              <a:ext cx="1508857" cy="17751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y[t]</a:t>
              </a:r>
              <a:endParaRPr kumimoji="1" lang="ja-JP" altLang="en-US" sz="1100" dirty="0"/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1047705" y="6574436"/>
              <a:ext cx="1420101" cy="17751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y[t-1]</a:t>
              </a:r>
              <a:endParaRPr kumimoji="1" lang="ja-JP" altLang="en-US" sz="1100" dirty="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204520" y="6574436"/>
              <a:ext cx="443782" cy="177513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a[t]</a:t>
              </a:r>
              <a:endParaRPr kumimoji="1" lang="ja-JP" altLang="en-US" sz="1100" dirty="0"/>
            </a:p>
          </p:txBody>
        </p:sp>
        <p:sp>
          <p:nvSpPr>
            <p:cNvPr id="164" name="正方形/長方形 163"/>
            <p:cNvSpPr/>
            <p:nvPr/>
          </p:nvSpPr>
          <p:spPr>
            <a:xfrm>
              <a:off x="692680" y="6574436"/>
              <a:ext cx="443782" cy="177513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o[t]</a:t>
              </a:r>
              <a:endParaRPr kumimoji="1" lang="ja-JP" altLang="en-US" sz="1100" dirty="0"/>
            </a:p>
          </p:txBody>
        </p:sp>
        <p:sp>
          <p:nvSpPr>
            <p:cNvPr id="165" name="正方形/長方形 164"/>
            <p:cNvSpPr/>
            <p:nvPr/>
          </p:nvSpPr>
          <p:spPr>
            <a:xfrm>
              <a:off x="559545" y="4355529"/>
              <a:ext cx="266289" cy="26627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100" dirty="0"/>
            </a:p>
          </p:txBody>
        </p:sp>
        <p:sp>
          <p:nvSpPr>
            <p:cNvPr id="166" name="円/楕円 165"/>
            <p:cNvSpPr/>
            <p:nvPr/>
          </p:nvSpPr>
          <p:spPr>
            <a:xfrm>
              <a:off x="781456" y="4355530"/>
              <a:ext cx="266269" cy="266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y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167" name="円/楕円 166"/>
            <p:cNvSpPr/>
            <p:nvPr/>
          </p:nvSpPr>
          <p:spPr>
            <a:xfrm>
              <a:off x="1003347" y="4355530"/>
              <a:ext cx="266269" cy="2662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168" name="円/楕円 167"/>
            <p:cNvSpPr/>
            <p:nvPr/>
          </p:nvSpPr>
          <p:spPr>
            <a:xfrm>
              <a:off x="1225238" y="435553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169" name="円/楕円 168"/>
            <p:cNvSpPr/>
            <p:nvPr/>
          </p:nvSpPr>
          <p:spPr>
            <a:xfrm>
              <a:off x="1447128" y="435553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170" name="円/楕円 169"/>
            <p:cNvSpPr/>
            <p:nvPr/>
          </p:nvSpPr>
          <p:spPr>
            <a:xfrm>
              <a:off x="1669019" y="435553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5</a:t>
              </a:r>
              <a:endParaRPr lang="ja-JP" altLang="en-US" sz="1100" baseline="30000" dirty="0"/>
            </a:p>
          </p:txBody>
        </p:sp>
        <p:sp>
          <p:nvSpPr>
            <p:cNvPr id="171" name="円/楕円 170"/>
            <p:cNvSpPr/>
            <p:nvPr/>
          </p:nvSpPr>
          <p:spPr>
            <a:xfrm>
              <a:off x="1890910" y="4355530"/>
              <a:ext cx="266269" cy="266269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sp>
          <p:nvSpPr>
            <p:cNvPr id="172" name="円/楕円 171"/>
            <p:cNvSpPr/>
            <p:nvPr/>
          </p:nvSpPr>
          <p:spPr>
            <a:xfrm>
              <a:off x="2112781" y="4355530"/>
              <a:ext cx="266269" cy="26626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sp>
          <p:nvSpPr>
            <p:cNvPr id="173" name="正方形/長方形 172"/>
            <p:cNvSpPr/>
            <p:nvPr/>
          </p:nvSpPr>
          <p:spPr>
            <a:xfrm>
              <a:off x="825814" y="4399907"/>
              <a:ext cx="1420101" cy="17751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y[t+1]</a:t>
              </a:r>
              <a:endParaRPr kumimoji="1" lang="ja-JP" altLang="en-US" sz="1100" dirty="0"/>
            </a:p>
          </p:txBody>
        </p:sp>
        <p:sp>
          <p:nvSpPr>
            <p:cNvPr id="174" name="正方形/長方形 173"/>
            <p:cNvSpPr/>
            <p:nvPr/>
          </p:nvSpPr>
          <p:spPr>
            <a:xfrm>
              <a:off x="470789" y="4399907"/>
              <a:ext cx="443782" cy="177513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rIns="0" rtlCol="0" anchor="ctr"/>
            <a:lstStyle/>
            <a:p>
              <a:pPr algn="ctr"/>
              <a:r>
                <a:rPr kumimoji="1" lang="en-US" altLang="ja-JP" sz="1100" dirty="0" smtClean="0"/>
                <a:t>o[t+1]</a:t>
              </a:r>
              <a:endParaRPr kumimoji="1" lang="ja-JP" altLang="en-US" sz="1100" dirty="0"/>
            </a:p>
          </p:txBody>
        </p:sp>
        <p:sp>
          <p:nvSpPr>
            <p:cNvPr id="175" name="円/楕円 174"/>
            <p:cNvSpPr/>
            <p:nvPr/>
          </p:nvSpPr>
          <p:spPr>
            <a:xfrm>
              <a:off x="71406" y="4699753"/>
              <a:ext cx="266269" cy="266269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err="1" smtClean="0"/>
                <a:t>a</a:t>
              </a:r>
              <a:r>
                <a:rPr lang="en-US" altLang="ja-JP" sz="1100" baseline="30000" dirty="0" err="1" smtClean="0"/>
                <a:t>L</a:t>
              </a:r>
              <a:endParaRPr lang="ja-JP" altLang="en-US" sz="1100" baseline="30000" dirty="0"/>
            </a:p>
          </p:txBody>
        </p:sp>
        <p:sp>
          <p:nvSpPr>
            <p:cNvPr id="176" name="円/楕円 175"/>
            <p:cNvSpPr/>
            <p:nvPr/>
          </p:nvSpPr>
          <p:spPr>
            <a:xfrm>
              <a:off x="293277" y="4699753"/>
              <a:ext cx="266269" cy="26626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err="1" smtClean="0"/>
                <a:t>a</a:t>
              </a:r>
              <a:r>
                <a:rPr lang="en-US" altLang="ja-JP" sz="1100" baseline="30000" dirty="0" err="1" smtClean="0"/>
                <a:t>R</a:t>
              </a:r>
              <a:endParaRPr lang="ja-JP" altLang="en-US" sz="1100" baseline="30000" dirty="0"/>
            </a:p>
          </p:txBody>
        </p:sp>
        <p:sp>
          <p:nvSpPr>
            <p:cNvPr id="177" name="正方形/長方形 176"/>
            <p:cNvSpPr/>
            <p:nvPr/>
          </p:nvSpPr>
          <p:spPr>
            <a:xfrm>
              <a:off x="115764" y="4744131"/>
              <a:ext cx="443782" cy="177513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a[t+1]</a:t>
              </a:r>
              <a:endParaRPr kumimoji="1" lang="ja-JP" altLang="en-US" sz="1100" dirty="0"/>
            </a:p>
          </p:txBody>
        </p:sp>
        <p:sp>
          <p:nvSpPr>
            <p:cNvPr id="178" name="上矢印 177"/>
            <p:cNvSpPr/>
            <p:nvPr/>
          </p:nvSpPr>
          <p:spPr>
            <a:xfrm rot="9736512">
              <a:off x="583399" y="4607399"/>
              <a:ext cx="310647" cy="446202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179" name="上矢印 178"/>
            <p:cNvSpPr/>
            <p:nvPr/>
          </p:nvSpPr>
          <p:spPr>
            <a:xfrm rot="8993587">
              <a:off x="716534" y="4556688"/>
              <a:ext cx="310647" cy="532538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cxnSp>
          <p:nvCxnSpPr>
            <p:cNvPr id="180" name="直線コネクタ 179"/>
            <p:cNvCxnSpPr/>
            <p:nvPr/>
          </p:nvCxnSpPr>
          <p:spPr>
            <a:xfrm>
              <a:off x="1846512" y="4831901"/>
              <a:ext cx="443782" cy="986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1" name="左カーブ矢印 180"/>
            <p:cNvSpPr/>
            <p:nvPr/>
          </p:nvSpPr>
          <p:spPr>
            <a:xfrm flipV="1">
              <a:off x="2157159" y="4266773"/>
              <a:ext cx="488180" cy="1020697"/>
            </a:xfrm>
            <a:prstGeom prst="curvedLeftArrow">
              <a:avLst>
                <a:gd name="adj1" fmla="val 46939"/>
                <a:gd name="adj2" fmla="val 98189"/>
                <a:gd name="adj3" fmla="val 25000"/>
              </a:avLst>
            </a:prstGeom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82" name="上矢印 181"/>
            <p:cNvSpPr/>
            <p:nvPr/>
          </p:nvSpPr>
          <p:spPr>
            <a:xfrm rot="8628810">
              <a:off x="930741" y="4533746"/>
              <a:ext cx="310647" cy="585341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183" name="上矢印 182"/>
            <p:cNvSpPr/>
            <p:nvPr/>
          </p:nvSpPr>
          <p:spPr>
            <a:xfrm rot="8086605">
              <a:off x="1241367" y="4468843"/>
              <a:ext cx="310647" cy="675022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184" name="上矢印 183"/>
            <p:cNvSpPr/>
            <p:nvPr/>
          </p:nvSpPr>
          <p:spPr>
            <a:xfrm rot="7898290">
              <a:off x="1028085" y="4508474"/>
              <a:ext cx="310647" cy="633118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185" name="上矢印 184"/>
            <p:cNvSpPr/>
            <p:nvPr/>
          </p:nvSpPr>
          <p:spPr>
            <a:xfrm rot="7371379">
              <a:off x="1309859" y="4406881"/>
              <a:ext cx="310647" cy="799954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186" name="左カーブ矢印 185"/>
            <p:cNvSpPr/>
            <p:nvPr/>
          </p:nvSpPr>
          <p:spPr>
            <a:xfrm>
              <a:off x="2201537" y="5065580"/>
              <a:ext cx="576936" cy="1863882"/>
            </a:xfrm>
            <a:prstGeom prst="curvedLeftArrow">
              <a:avLst>
                <a:gd name="adj1" fmla="val 44716"/>
                <a:gd name="adj2" fmla="val 87162"/>
                <a:gd name="adj3" fmla="val 25000"/>
              </a:avLst>
            </a:prstGeom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87" name="テキスト ボックス 186"/>
            <p:cNvSpPr txBox="1"/>
            <p:nvPr/>
          </p:nvSpPr>
          <p:spPr>
            <a:xfrm>
              <a:off x="382053" y="3929066"/>
              <a:ext cx="22189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TD-Networks</a:t>
              </a:r>
              <a:endParaRPr kumimoji="1" lang="ja-JP" alt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93" name="グループ化 2492"/>
          <p:cNvGrpSpPr/>
          <p:nvPr/>
        </p:nvGrpSpPr>
        <p:grpSpPr>
          <a:xfrm>
            <a:off x="6257938" y="2500306"/>
            <a:ext cx="2743218" cy="2928958"/>
            <a:chOff x="6072198" y="2500306"/>
            <a:chExt cx="2743218" cy="2928958"/>
          </a:xfrm>
        </p:grpSpPr>
        <p:sp>
          <p:nvSpPr>
            <p:cNvPr id="534" name="正方形/長方形 533"/>
            <p:cNvSpPr/>
            <p:nvPr/>
          </p:nvSpPr>
          <p:spPr>
            <a:xfrm>
              <a:off x="6543672" y="2986086"/>
              <a:ext cx="257197" cy="25717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100" dirty="0"/>
            </a:p>
          </p:txBody>
        </p:sp>
        <p:sp>
          <p:nvSpPr>
            <p:cNvPr id="535" name="円/楕円 534"/>
            <p:cNvSpPr/>
            <p:nvPr/>
          </p:nvSpPr>
          <p:spPr>
            <a:xfrm>
              <a:off x="6758006" y="2986087"/>
              <a:ext cx="257178" cy="2571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y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536" name="円/楕円 535"/>
            <p:cNvSpPr/>
            <p:nvPr/>
          </p:nvSpPr>
          <p:spPr>
            <a:xfrm>
              <a:off x="6972321" y="2986087"/>
              <a:ext cx="257178" cy="2571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537" name="円/楕円 536"/>
            <p:cNvSpPr/>
            <p:nvPr/>
          </p:nvSpPr>
          <p:spPr>
            <a:xfrm>
              <a:off x="7186636" y="2986087"/>
              <a:ext cx="257178" cy="25717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538" name="円/楕円 537"/>
            <p:cNvSpPr/>
            <p:nvPr/>
          </p:nvSpPr>
          <p:spPr>
            <a:xfrm>
              <a:off x="7400951" y="2986087"/>
              <a:ext cx="257178" cy="25717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539" name="円/楕円 538"/>
            <p:cNvSpPr/>
            <p:nvPr/>
          </p:nvSpPr>
          <p:spPr>
            <a:xfrm>
              <a:off x="7615266" y="2986087"/>
              <a:ext cx="257178" cy="25717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5</a:t>
              </a:r>
              <a:endParaRPr lang="ja-JP" altLang="en-US" sz="1100" baseline="30000" dirty="0"/>
            </a:p>
          </p:txBody>
        </p:sp>
        <p:sp>
          <p:nvSpPr>
            <p:cNvPr id="540" name="円/楕円 539"/>
            <p:cNvSpPr/>
            <p:nvPr/>
          </p:nvSpPr>
          <p:spPr>
            <a:xfrm>
              <a:off x="7829582" y="2986087"/>
              <a:ext cx="257178" cy="25717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sp>
          <p:nvSpPr>
            <p:cNvPr id="541" name="円/楕円 540"/>
            <p:cNvSpPr/>
            <p:nvPr/>
          </p:nvSpPr>
          <p:spPr>
            <a:xfrm>
              <a:off x="8043877" y="2986087"/>
              <a:ext cx="257178" cy="257178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sp>
          <p:nvSpPr>
            <p:cNvPr id="542" name="正方形/長方形 541"/>
            <p:cNvSpPr/>
            <p:nvPr/>
          </p:nvSpPr>
          <p:spPr>
            <a:xfrm>
              <a:off x="6800850" y="3028949"/>
              <a:ext cx="1371617" cy="17145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y[t+1]</a:t>
              </a:r>
              <a:endParaRPr kumimoji="1" lang="ja-JP" altLang="en-US" sz="1100" dirty="0"/>
            </a:p>
          </p:txBody>
        </p:sp>
        <p:sp>
          <p:nvSpPr>
            <p:cNvPr id="543" name="正方形/長方形 542"/>
            <p:cNvSpPr/>
            <p:nvPr/>
          </p:nvSpPr>
          <p:spPr>
            <a:xfrm>
              <a:off x="6457946" y="3028949"/>
              <a:ext cx="428630" cy="171453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rIns="0" rtlCol="0" anchor="ctr"/>
            <a:lstStyle/>
            <a:p>
              <a:pPr algn="ctr"/>
              <a:r>
                <a:rPr kumimoji="1" lang="en-US" altLang="ja-JP" sz="1100" dirty="0" smtClean="0"/>
                <a:t>o[t+1]</a:t>
              </a:r>
              <a:endParaRPr kumimoji="1" lang="ja-JP" altLang="en-US" sz="1100" dirty="0"/>
            </a:p>
          </p:txBody>
        </p:sp>
        <p:sp>
          <p:nvSpPr>
            <p:cNvPr id="544" name="円/楕円 543"/>
            <p:cNvSpPr/>
            <p:nvPr/>
          </p:nvSpPr>
          <p:spPr>
            <a:xfrm>
              <a:off x="6072198" y="3318558"/>
              <a:ext cx="257178" cy="25717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err="1" smtClean="0"/>
                <a:t>a</a:t>
              </a:r>
              <a:r>
                <a:rPr lang="en-US" altLang="ja-JP" sz="1100" baseline="30000" dirty="0" err="1" smtClean="0"/>
                <a:t>L</a:t>
              </a:r>
              <a:endParaRPr lang="ja-JP" altLang="en-US" sz="1100" baseline="30000" dirty="0"/>
            </a:p>
          </p:txBody>
        </p:sp>
        <p:sp>
          <p:nvSpPr>
            <p:cNvPr id="545" name="円/楕円 544"/>
            <p:cNvSpPr/>
            <p:nvPr/>
          </p:nvSpPr>
          <p:spPr>
            <a:xfrm>
              <a:off x="6286493" y="3318558"/>
              <a:ext cx="257178" cy="25717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err="1" smtClean="0"/>
                <a:t>a</a:t>
              </a:r>
              <a:r>
                <a:rPr lang="en-US" altLang="ja-JP" sz="1100" baseline="30000" dirty="0" err="1" smtClean="0"/>
                <a:t>R</a:t>
              </a:r>
              <a:endParaRPr lang="ja-JP" altLang="en-US" sz="1100" baseline="30000" dirty="0"/>
            </a:p>
          </p:txBody>
        </p:sp>
        <p:sp>
          <p:nvSpPr>
            <p:cNvPr id="546" name="正方形/長方形 545"/>
            <p:cNvSpPr/>
            <p:nvPr/>
          </p:nvSpPr>
          <p:spPr>
            <a:xfrm>
              <a:off x="6115042" y="3361420"/>
              <a:ext cx="428630" cy="171453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a[t+1]</a:t>
              </a:r>
              <a:endParaRPr kumimoji="1" lang="ja-JP" altLang="en-US" sz="1100" dirty="0"/>
            </a:p>
          </p:txBody>
        </p:sp>
        <p:sp>
          <p:nvSpPr>
            <p:cNvPr id="547" name="上矢印 546"/>
            <p:cNvSpPr/>
            <p:nvPr/>
          </p:nvSpPr>
          <p:spPr>
            <a:xfrm rot="9736512">
              <a:off x="6566711" y="3229357"/>
              <a:ext cx="300041" cy="430968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548" name="上矢印 547"/>
            <p:cNvSpPr/>
            <p:nvPr/>
          </p:nvSpPr>
          <p:spPr>
            <a:xfrm rot="8993587">
              <a:off x="6695300" y="3180377"/>
              <a:ext cx="300041" cy="514357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cxnSp>
          <p:nvCxnSpPr>
            <p:cNvPr id="549" name="直線コネクタ 548"/>
            <p:cNvCxnSpPr/>
            <p:nvPr/>
          </p:nvCxnSpPr>
          <p:spPr>
            <a:xfrm>
              <a:off x="7786699" y="3446194"/>
              <a:ext cx="428630" cy="953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50" name="上矢印 549"/>
            <p:cNvSpPr/>
            <p:nvPr/>
          </p:nvSpPr>
          <p:spPr>
            <a:xfrm rot="8628810">
              <a:off x="6902195" y="3158218"/>
              <a:ext cx="300041" cy="565356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551" name="上矢印 550"/>
            <p:cNvSpPr/>
            <p:nvPr/>
          </p:nvSpPr>
          <p:spPr>
            <a:xfrm rot="8086605">
              <a:off x="7202215" y="3095532"/>
              <a:ext cx="300041" cy="651975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552" name="上矢印 551"/>
            <p:cNvSpPr/>
            <p:nvPr/>
          </p:nvSpPr>
          <p:spPr>
            <a:xfrm rot="7898290">
              <a:off x="6996215" y="3133810"/>
              <a:ext cx="300041" cy="611502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553" name="上矢印 552"/>
            <p:cNvSpPr/>
            <p:nvPr/>
          </p:nvSpPr>
          <p:spPr>
            <a:xfrm rot="7371379">
              <a:off x="7268369" y="3035685"/>
              <a:ext cx="300041" cy="772641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554" name="テキスト ボックス 553"/>
            <p:cNvSpPr txBox="1"/>
            <p:nvPr/>
          </p:nvSpPr>
          <p:spPr>
            <a:xfrm>
              <a:off x="6357950" y="2500306"/>
              <a:ext cx="21431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b="1" u="sng" dirty="0" smtClean="0"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SR-TDNs</a:t>
              </a:r>
              <a:endParaRPr kumimoji="1" lang="ja-JP" altLang="en-US" sz="2000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55" name="円/楕円 554"/>
            <p:cNvSpPr/>
            <p:nvPr/>
          </p:nvSpPr>
          <p:spPr>
            <a:xfrm>
              <a:off x="6415103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556" name="円/楕円 555"/>
            <p:cNvSpPr/>
            <p:nvPr/>
          </p:nvSpPr>
          <p:spPr>
            <a:xfrm>
              <a:off x="6543692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557" name="円/楕円 556"/>
            <p:cNvSpPr/>
            <p:nvPr/>
          </p:nvSpPr>
          <p:spPr>
            <a:xfrm>
              <a:off x="6672281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558" name="円/楕円 557"/>
            <p:cNvSpPr/>
            <p:nvPr/>
          </p:nvSpPr>
          <p:spPr>
            <a:xfrm>
              <a:off x="6800870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559" name="円/楕円 558"/>
            <p:cNvSpPr/>
            <p:nvPr/>
          </p:nvSpPr>
          <p:spPr>
            <a:xfrm>
              <a:off x="6929459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560" name="正方形/長方形 559"/>
            <p:cNvSpPr/>
            <p:nvPr/>
          </p:nvSpPr>
          <p:spPr>
            <a:xfrm>
              <a:off x="7443796" y="4614881"/>
              <a:ext cx="257197" cy="2571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1100" dirty="0"/>
            </a:p>
          </p:txBody>
        </p:sp>
        <p:sp>
          <p:nvSpPr>
            <p:cNvPr id="561" name="円/楕円 560"/>
            <p:cNvSpPr/>
            <p:nvPr/>
          </p:nvSpPr>
          <p:spPr>
            <a:xfrm>
              <a:off x="7058048" y="4100524"/>
              <a:ext cx="257178" cy="25717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8</a:t>
              </a:r>
              <a:endParaRPr lang="ja-JP" altLang="en-US" sz="1100" baseline="30000" dirty="0"/>
            </a:p>
          </p:txBody>
        </p:sp>
        <p:sp>
          <p:nvSpPr>
            <p:cNvPr id="562" name="円/楕円 561"/>
            <p:cNvSpPr/>
            <p:nvPr/>
          </p:nvSpPr>
          <p:spPr>
            <a:xfrm>
              <a:off x="7186637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563" name="円/楕円 562"/>
            <p:cNvSpPr/>
            <p:nvPr/>
          </p:nvSpPr>
          <p:spPr>
            <a:xfrm>
              <a:off x="7315226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564" name="円/楕円 563"/>
            <p:cNvSpPr/>
            <p:nvPr/>
          </p:nvSpPr>
          <p:spPr>
            <a:xfrm>
              <a:off x="7443815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565" name="円/楕円 564"/>
            <p:cNvSpPr/>
            <p:nvPr/>
          </p:nvSpPr>
          <p:spPr>
            <a:xfrm>
              <a:off x="7572404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566" name="円/楕円 565"/>
            <p:cNvSpPr/>
            <p:nvPr/>
          </p:nvSpPr>
          <p:spPr>
            <a:xfrm>
              <a:off x="7700993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567" name="円/楕円 566"/>
            <p:cNvSpPr/>
            <p:nvPr/>
          </p:nvSpPr>
          <p:spPr>
            <a:xfrm>
              <a:off x="7829582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568" name="円/楕円 567"/>
            <p:cNvSpPr/>
            <p:nvPr/>
          </p:nvSpPr>
          <p:spPr>
            <a:xfrm>
              <a:off x="7958171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569" name="円/楕円 568"/>
            <p:cNvSpPr/>
            <p:nvPr/>
          </p:nvSpPr>
          <p:spPr>
            <a:xfrm>
              <a:off x="8086760" y="4100524"/>
              <a:ext cx="257178" cy="25717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16</a:t>
              </a:r>
              <a:endParaRPr lang="ja-JP" altLang="en-US" sz="1100" baseline="30000" dirty="0"/>
            </a:p>
          </p:txBody>
        </p:sp>
        <p:cxnSp>
          <p:nvCxnSpPr>
            <p:cNvPr id="570" name="直線矢印コネクタ 569"/>
            <p:cNvCxnSpPr>
              <a:stCxn id="560" idx="0"/>
              <a:endCxn id="563" idx="4"/>
            </p:cNvCxnSpPr>
            <p:nvPr/>
          </p:nvCxnSpPr>
          <p:spPr>
            <a:xfrm rot="16200000" flipV="1">
              <a:off x="7379514" y="4422001"/>
              <a:ext cx="257182" cy="1285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1" name="直線矢印コネクタ 570"/>
            <p:cNvCxnSpPr>
              <a:stCxn id="560" idx="0"/>
              <a:endCxn id="564" idx="4"/>
            </p:cNvCxnSpPr>
            <p:nvPr/>
          </p:nvCxnSpPr>
          <p:spPr>
            <a:xfrm rot="5400000" flipH="1" flipV="1">
              <a:off x="7443808" y="4486285"/>
              <a:ext cx="257182" cy="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2" name="直線矢印コネクタ 571"/>
            <p:cNvCxnSpPr>
              <a:stCxn id="560" idx="0"/>
              <a:endCxn id="566" idx="4"/>
            </p:cNvCxnSpPr>
            <p:nvPr/>
          </p:nvCxnSpPr>
          <p:spPr>
            <a:xfrm rot="5400000" flipH="1" flipV="1">
              <a:off x="7572398" y="4357696"/>
              <a:ext cx="257182" cy="25718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3" name="直線矢印コネクタ 572"/>
            <p:cNvCxnSpPr>
              <a:stCxn id="560" idx="0"/>
              <a:endCxn id="565" idx="4"/>
            </p:cNvCxnSpPr>
            <p:nvPr/>
          </p:nvCxnSpPr>
          <p:spPr>
            <a:xfrm rot="5400000" flipH="1" flipV="1">
              <a:off x="7508103" y="4421991"/>
              <a:ext cx="257182" cy="1285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4" name="直線矢印コネクタ 573"/>
            <p:cNvCxnSpPr>
              <a:stCxn id="560" idx="0"/>
              <a:endCxn id="568" idx="4"/>
            </p:cNvCxnSpPr>
            <p:nvPr/>
          </p:nvCxnSpPr>
          <p:spPr>
            <a:xfrm rot="5400000" flipH="1" flipV="1">
              <a:off x="7700986" y="4229108"/>
              <a:ext cx="257182" cy="51436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5" name="直線矢印コネクタ 574"/>
            <p:cNvCxnSpPr>
              <a:stCxn id="560" idx="0"/>
              <a:endCxn id="567" idx="4"/>
            </p:cNvCxnSpPr>
            <p:nvPr/>
          </p:nvCxnSpPr>
          <p:spPr>
            <a:xfrm rot="5400000" flipH="1" flipV="1">
              <a:off x="7636691" y="4293401"/>
              <a:ext cx="257182" cy="38577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6" name="直線矢印コネクタ 575"/>
            <p:cNvCxnSpPr>
              <a:stCxn id="560" idx="0"/>
              <a:endCxn id="569" idx="4"/>
            </p:cNvCxnSpPr>
            <p:nvPr/>
          </p:nvCxnSpPr>
          <p:spPr>
            <a:xfrm rot="5400000" flipH="1" flipV="1">
              <a:off x="7765281" y="4164813"/>
              <a:ext cx="257182" cy="64295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7" name="直線矢印コネクタ 576"/>
            <p:cNvCxnSpPr>
              <a:stCxn id="560" idx="0"/>
              <a:endCxn id="556" idx="4"/>
            </p:cNvCxnSpPr>
            <p:nvPr/>
          </p:nvCxnSpPr>
          <p:spPr>
            <a:xfrm rot="16200000" flipV="1">
              <a:off x="6993747" y="4036233"/>
              <a:ext cx="257182" cy="90011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8" name="直線矢印コネクタ 577"/>
            <p:cNvCxnSpPr>
              <a:stCxn id="560" idx="0"/>
              <a:endCxn id="555" idx="4"/>
            </p:cNvCxnSpPr>
            <p:nvPr/>
          </p:nvCxnSpPr>
          <p:spPr>
            <a:xfrm rot="16200000" flipV="1">
              <a:off x="6929452" y="3971939"/>
              <a:ext cx="257182" cy="102870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9" name="直線矢印コネクタ 578"/>
            <p:cNvCxnSpPr>
              <a:stCxn id="560" idx="0"/>
              <a:endCxn id="558" idx="4"/>
            </p:cNvCxnSpPr>
            <p:nvPr/>
          </p:nvCxnSpPr>
          <p:spPr>
            <a:xfrm rot="16200000" flipV="1">
              <a:off x="7122336" y="4164822"/>
              <a:ext cx="257182" cy="6429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0" name="直線矢印コネクタ 579"/>
            <p:cNvCxnSpPr>
              <a:stCxn id="560" idx="0"/>
              <a:endCxn id="557" idx="4"/>
            </p:cNvCxnSpPr>
            <p:nvPr/>
          </p:nvCxnSpPr>
          <p:spPr>
            <a:xfrm rot="16200000" flipV="1">
              <a:off x="7058041" y="4100528"/>
              <a:ext cx="257182" cy="7715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1" name="直線矢印コネクタ 580"/>
            <p:cNvCxnSpPr>
              <a:stCxn id="560" idx="0"/>
              <a:endCxn id="561" idx="4"/>
            </p:cNvCxnSpPr>
            <p:nvPr/>
          </p:nvCxnSpPr>
          <p:spPr>
            <a:xfrm rot="16200000" flipV="1">
              <a:off x="7250924" y="4293412"/>
              <a:ext cx="257182" cy="3857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2" name="直線矢印コネクタ 581"/>
            <p:cNvCxnSpPr>
              <a:stCxn id="560" idx="0"/>
              <a:endCxn id="559" idx="4"/>
            </p:cNvCxnSpPr>
            <p:nvPr/>
          </p:nvCxnSpPr>
          <p:spPr>
            <a:xfrm rot="16200000" flipV="1">
              <a:off x="7186631" y="4229117"/>
              <a:ext cx="257182" cy="514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3" name="直線矢印コネクタ 582"/>
            <p:cNvCxnSpPr>
              <a:stCxn id="560" idx="0"/>
              <a:endCxn id="562" idx="4"/>
            </p:cNvCxnSpPr>
            <p:nvPr/>
          </p:nvCxnSpPr>
          <p:spPr>
            <a:xfrm rot="16200000" flipV="1">
              <a:off x="7315219" y="4357706"/>
              <a:ext cx="257182" cy="2571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4" name="円/楕円 583"/>
            <p:cNvSpPr/>
            <p:nvPr/>
          </p:nvSpPr>
          <p:spPr>
            <a:xfrm>
              <a:off x="7486678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585" name="円/楕円 584"/>
            <p:cNvSpPr/>
            <p:nvPr/>
          </p:nvSpPr>
          <p:spPr>
            <a:xfrm>
              <a:off x="7529540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586" name="円/楕円 585"/>
            <p:cNvSpPr/>
            <p:nvPr/>
          </p:nvSpPr>
          <p:spPr>
            <a:xfrm>
              <a:off x="7572404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587" name="円/楕円 586"/>
            <p:cNvSpPr/>
            <p:nvPr/>
          </p:nvSpPr>
          <p:spPr>
            <a:xfrm>
              <a:off x="7615267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588" name="円/楕円 587"/>
            <p:cNvSpPr/>
            <p:nvPr/>
          </p:nvSpPr>
          <p:spPr>
            <a:xfrm>
              <a:off x="7658130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589" name="円/楕円 588"/>
            <p:cNvSpPr/>
            <p:nvPr/>
          </p:nvSpPr>
          <p:spPr>
            <a:xfrm>
              <a:off x="7700993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590" name="円/楕円 589"/>
            <p:cNvSpPr/>
            <p:nvPr/>
          </p:nvSpPr>
          <p:spPr>
            <a:xfrm>
              <a:off x="7743856" y="4614896"/>
              <a:ext cx="257178" cy="25717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cxnSp>
          <p:nvCxnSpPr>
            <p:cNvPr id="591" name="直線矢印コネクタ 590"/>
            <p:cNvCxnSpPr>
              <a:stCxn id="584" idx="0"/>
              <a:endCxn id="563" idx="4"/>
            </p:cNvCxnSpPr>
            <p:nvPr/>
          </p:nvCxnSpPr>
          <p:spPr>
            <a:xfrm rot="16200000" flipV="1">
              <a:off x="7400943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2" name="直線矢印コネクタ 591"/>
            <p:cNvCxnSpPr>
              <a:stCxn id="584" idx="0"/>
              <a:endCxn id="564" idx="4"/>
            </p:cNvCxnSpPr>
            <p:nvPr/>
          </p:nvCxnSpPr>
          <p:spPr>
            <a:xfrm rot="16200000" flipV="1">
              <a:off x="7465237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3" name="直線矢印コネクタ 592"/>
            <p:cNvCxnSpPr>
              <a:stCxn id="584" idx="0"/>
              <a:endCxn id="566" idx="4"/>
            </p:cNvCxnSpPr>
            <p:nvPr/>
          </p:nvCxnSpPr>
          <p:spPr>
            <a:xfrm rot="5400000" flipH="1" flipV="1">
              <a:off x="7593827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4" name="直線矢印コネクタ 593"/>
            <p:cNvCxnSpPr>
              <a:stCxn id="584" idx="0"/>
              <a:endCxn id="565" idx="4"/>
            </p:cNvCxnSpPr>
            <p:nvPr/>
          </p:nvCxnSpPr>
          <p:spPr>
            <a:xfrm rot="5400000" flipH="1" flipV="1">
              <a:off x="7529532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5" name="直線矢印コネクタ 594"/>
            <p:cNvCxnSpPr>
              <a:stCxn id="584" idx="0"/>
              <a:endCxn id="568" idx="4"/>
            </p:cNvCxnSpPr>
            <p:nvPr/>
          </p:nvCxnSpPr>
          <p:spPr>
            <a:xfrm rot="5400000" flipH="1" flipV="1">
              <a:off x="7722415" y="4250552"/>
              <a:ext cx="257196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6" name="直線矢印コネクタ 595"/>
            <p:cNvCxnSpPr>
              <a:stCxn id="584" idx="0"/>
              <a:endCxn id="567" idx="4"/>
            </p:cNvCxnSpPr>
            <p:nvPr/>
          </p:nvCxnSpPr>
          <p:spPr>
            <a:xfrm rot="5400000" flipH="1" flipV="1">
              <a:off x="7658121" y="4314846"/>
              <a:ext cx="257196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7" name="直線矢印コネクタ 596"/>
            <p:cNvCxnSpPr>
              <a:stCxn id="585" idx="0"/>
              <a:endCxn id="563" idx="4"/>
            </p:cNvCxnSpPr>
            <p:nvPr/>
          </p:nvCxnSpPr>
          <p:spPr>
            <a:xfrm rot="16200000" flipV="1">
              <a:off x="7422374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8" name="直線矢印コネクタ 597"/>
            <p:cNvCxnSpPr>
              <a:stCxn id="585" idx="0"/>
              <a:endCxn id="564" idx="4"/>
            </p:cNvCxnSpPr>
            <p:nvPr/>
          </p:nvCxnSpPr>
          <p:spPr>
            <a:xfrm rot="16200000" flipV="1">
              <a:off x="7486669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9" name="直線矢印コネクタ 598"/>
            <p:cNvCxnSpPr>
              <a:stCxn id="585" idx="0"/>
              <a:endCxn id="566" idx="4"/>
            </p:cNvCxnSpPr>
            <p:nvPr/>
          </p:nvCxnSpPr>
          <p:spPr>
            <a:xfrm rot="5400000" flipH="1" flipV="1">
              <a:off x="7615258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0" name="直線矢印コネクタ 599"/>
            <p:cNvCxnSpPr>
              <a:stCxn id="585" idx="0"/>
              <a:endCxn id="565" idx="4"/>
            </p:cNvCxnSpPr>
            <p:nvPr/>
          </p:nvCxnSpPr>
          <p:spPr>
            <a:xfrm rot="5400000" flipH="1" flipV="1">
              <a:off x="7550963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1" name="直線矢印コネクタ 600"/>
            <p:cNvCxnSpPr>
              <a:stCxn id="585" idx="0"/>
              <a:endCxn id="568" idx="4"/>
            </p:cNvCxnSpPr>
            <p:nvPr/>
          </p:nvCxnSpPr>
          <p:spPr>
            <a:xfrm rot="5400000" flipH="1" flipV="1">
              <a:off x="7743846" y="4271983"/>
              <a:ext cx="257196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2" name="直線矢印コネクタ 601"/>
            <p:cNvCxnSpPr>
              <a:stCxn id="585" idx="0"/>
              <a:endCxn id="567" idx="4"/>
            </p:cNvCxnSpPr>
            <p:nvPr/>
          </p:nvCxnSpPr>
          <p:spPr>
            <a:xfrm rot="5400000" flipH="1" flipV="1">
              <a:off x="7679552" y="4336278"/>
              <a:ext cx="257196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3" name="直線矢印コネクタ 602"/>
            <p:cNvCxnSpPr>
              <a:stCxn id="586" idx="0"/>
              <a:endCxn id="563" idx="4"/>
            </p:cNvCxnSpPr>
            <p:nvPr/>
          </p:nvCxnSpPr>
          <p:spPr>
            <a:xfrm rot="16200000" flipV="1">
              <a:off x="7443806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4" name="直線矢印コネクタ 603"/>
            <p:cNvCxnSpPr>
              <a:stCxn id="586" idx="0"/>
              <a:endCxn id="564" idx="4"/>
            </p:cNvCxnSpPr>
            <p:nvPr/>
          </p:nvCxnSpPr>
          <p:spPr>
            <a:xfrm rot="16200000" flipV="1">
              <a:off x="7508100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5" name="直線矢印コネクタ 604"/>
            <p:cNvCxnSpPr>
              <a:stCxn id="586" idx="0"/>
              <a:endCxn id="566" idx="4"/>
            </p:cNvCxnSpPr>
            <p:nvPr/>
          </p:nvCxnSpPr>
          <p:spPr>
            <a:xfrm rot="5400000" flipH="1" flipV="1">
              <a:off x="7636690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6" name="直線矢印コネクタ 605"/>
            <p:cNvCxnSpPr>
              <a:stCxn id="586" idx="0"/>
              <a:endCxn id="565" idx="4"/>
            </p:cNvCxnSpPr>
            <p:nvPr/>
          </p:nvCxnSpPr>
          <p:spPr>
            <a:xfrm rot="5400000" flipH="1" flipV="1">
              <a:off x="7572395" y="4486298"/>
              <a:ext cx="257196" cy="9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7" name="直線矢印コネクタ 606"/>
            <p:cNvCxnSpPr>
              <a:stCxn id="586" idx="0"/>
              <a:endCxn id="568" idx="4"/>
            </p:cNvCxnSpPr>
            <p:nvPr/>
          </p:nvCxnSpPr>
          <p:spPr>
            <a:xfrm rot="5400000" flipH="1" flipV="1">
              <a:off x="7765278" y="4293415"/>
              <a:ext cx="257196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8" name="直線矢印コネクタ 607"/>
            <p:cNvCxnSpPr>
              <a:stCxn id="586" idx="0"/>
              <a:endCxn id="567" idx="4"/>
            </p:cNvCxnSpPr>
            <p:nvPr/>
          </p:nvCxnSpPr>
          <p:spPr>
            <a:xfrm rot="5400000" flipH="1" flipV="1">
              <a:off x="7700983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9" name="直線矢印コネクタ 608"/>
            <p:cNvCxnSpPr>
              <a:stCxn id="587" idx="0"/>
              <a:endCxn id="563" idx="4"/>
            </p:cNvCxnSpPr>
            <p:nvPr/>
          </p:nvCxnSpPr>
          <p:spPr>
            <a:xfrm rot="16200000" flipV="1">
              <a:off x="7465237" y="4336278"/>
              <a:ext cx="257196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0" name="直線矢印コネクタ 609"/>
            <p:cNvCxnSpPr>
              <a:stCxn id="587" idx="0"/>
              <a:endCxn id="564" idx="4"/>
            </p:cNvCxnSpPr>
            <p:nvPr/>
          </p:nvCxnSpPr>
          <p:spPr>
            <a:xfrm rot="16200000" flipV="1">
              <a:off x="7529532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1" name="直線矢印コネクタ 610"/>
            <p:cNvCxnSpPr>
              <a:stCxn id="587" idx="0"/>
              <a:endCxn id="566" idx="4"/>
            </p:cNvCxnSpPr>
            <p:nvPr/>
          </p:nvCxnSpPr>
          <p:spPr>
            <a:xfrm rot="5400000" flipH="1" flipV="1">
              <a:off x="7658121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2" name="直線矢印コネクタ 611"/>
            <p:cNvCxnSpPr>
              <a:stCxn id="587" idx="0"/>
              <a:endCxn id="565" idx="4"/>
            </p:cNvCxnSpPr>
            <p:nvPr/>
          </p:nvCxnSpPr>
          <p:spPr>
            <a:xfrm rot="16200000" flipV="1">
              <a:off x="7593827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3" name="直線矢印コネクタ 612"/>
            <p:cNvCxnSpPr>
              <a:stCxn id="587" idx="0"/>
              <a:endCxn id="568" idx="4"/>
            </p:cNvCxnSpPr>
            <p:nvPr/>
          </p:nvCxnSpPr>
          <p:spPr>
            <a:xfrm rot="5400000" flipH="1" flipV="1">
              <a:off x="7786710" y="4314846"/>
              <a:ext cx="257196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4" name="直線矢印コネクタ 613"/>
            <p:cNvCxnSpPr>
              <a:stCxn id="587" idx="0"/>
              <a:endCxn id="567" idx="4"/>
            </p:cNvCxnSpPr>
            <p:nvPr/>
          </p:nvCxnSpPr>
          <p:spPr>
            <a:xfrm rot="5400000" flipH="1" flipV="1">
              <a:off x="7722415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5" name="直線矢印コネクタ 614"/>
            <p:cNvCxnSpPr>
              <a:stCxn id="588" idx="0"/>
              <a:endCxn id="563" idx="4"/>
            </p:cNvCxnSpPr>
            <p:nvPr/>
          </p:nvCxnSpPr>
          <p:spPr>
            <a:xfrm rot="16200000" flipV="1">
              <a:off x="7486669" y="4314846"/>
              <a:ext cx="257196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6" name="直線矢印コネクタ 615"/>
            <p:cNvCxnSpPr>
              <a:stCxn id="588" idx="0"/>
              <a:endCxn id="564" idx="4"/>
            </p:cNvCxnSpPr>
            <p:nvPr/>
          </p:nvCxnSpPr>
          <p:spPr>
            <a:xfrm rot="16200000" flipV="1">
              <a:off x="7550963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7" name="直線矢印コネクタ 616"/>
            <p:cNvCxnSpPr>
              <a:stCxn id="588" idx="0"/>
              <a:endCxn id="566" idx="4"/>
            </p:cNvCxnSpPr>
            <p:nvPr/>
          </p:nvCxnSpPr>
          <p:spPr>
            <a:xfrm rot="5400000" flipH="1" flipV="1">
              <a:off x="7679552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8" name="直線矢印コネクタ 617"/>
            <p:cNvCxnSpPr>
              <a:stCxn id="588" idx="0"/>
              <a:endCxn id="565" idx="4"/>
            </p:cNvCxnSpPr>
            <p:nvPr/>
          </p:nvCxnSpPr>
          <p:spPr>
            <a:xfrm rot="16200000" flipV="1">
              <a:off x="7615258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9" name="直線矢印コネクタ 618"/>
            <p:cNvCxnSpPr>
              <a:stCxn id="588" idx="0"/>
              <a:endCxn id="568" idx="4"/>
            </p:cNvCxnSpPr>
            <p:nvPr/>
          </p:nvCxnSpPr>
          <p:spPr>
            <a:xfrm rot="5400000" flipH="1" flipV="1">
              <a:off x="7808141" y="4336278"/>
              <a:ext cx="257196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0" name="直線矢印コネクタ 619"/>
            <p:cNvCxnSpPr>
              <a:stCxn id="588" idx="0"/>
              <a:endCxn id="567" idx="4"/>
            </p:cNvCxnSpPr>
            <p:nvPr/>
          </p:nvCxnSpPr>
          <p:spPr>
            <a:xfrm rot="5400000" flipH="1" flipV="1">
              <a:off x="7743846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1" name="直線矢印コネクタ 620"/>
            <p:cNvCxnSpPr>
              <a:stCxn id="589" idx="0"/>
              <a:endCxn id="563" idx="4"/>
            </p:cNvCxnSpPr>
            <p:nvPr/>
          </p:nvCxnSpPr>
          <p:spPr>
            <a:xfrm rot="16200000" flipV="1">
              <a:off x="7508100" y="4293415"/>
              <a:ext cx="257196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2" name="直線矢印コネクタ 621"/>
            <p:cNvCxnSpPr>
              <a:stCxn id="589" idx="0"/>
              <a:endCxn id="564" idx="4"/>
            </p:cNvCxnSpPr>
            <p:nvPr/>
          </p:nvCxnSpPr>
          <p:spPr>
            <a:xfrm rot="16200000" flipV="1">
              <a:off x="7572395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3" name="直線矢印コネクタ 622"/>
            <p:cNvCxnSpPr>
              <a:stCxn id="589" idx="0"/>
              <a:endCxn id="566" idx="4"/>
            </p:cNvCxnSpPr>
            <p:nvPr/>
          </p:nvCxnSpPr>
          <p:spPr>
            <a:xfrm rot="5400000" flipH="1" flipV="1">
              <a:off x="7700983" y="4486298"/>
              <a:ext cx="257196" cy="9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4" name="直線矢印コネクタ 623"/>
            <p:cNvCxnSpPr>
              <a:stCxn id="589" idx="0"/>
              <a:endCxn id="565" idx="4"/>
            </p:cNvCxnSpPr>
            <p:nvPr/>
          </p:nvCxnSpPr>
          <p:spPr>
            <a:xfrm rot="16200000" flipV="1">
              <a:off x="7636690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5" name="直線矢印コネクタ 624"/>
            <p:cNvCxnSpPr>
              <a:stCxn id="589" idx="0"/>
              <a:endCxn id="568" idx="4"/>
            </p:cNvCxnSpPr>
            <p:nvPr/>
          </p:nvCxnSpPr>
          <p:spPr>
            <a:xfrm rot="5400000" flipH="1" flipV="1">
              <a:off x="7829573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6" name="直線矢印コネクタ 625"/>
            <p:cNvCxnSpPr>
              <a:stCxn id="589" idx="0"/>
              <a:endCxn id="567" idx="4"/>
            </p:cNvCxnSpPr>
            <p:nvPr/>
          </p:nvCxnSpPr>
          <p:spPr>
            <a:xfrm rot="5400000" flipH="1" flipV="1">
              <a:off x="7765278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7" name="直線矢印コネクタ 626"/>
            <p:cNvCxnSpPr>
              <a:stCxn id="585" idx="0"/>
              <a:endCxn id="569" idx="4"/>
            </p:cNvCxnSpPr>
            <p:nvPr/>
          </p:nvCxnSpPr>
          <p:spPr>
            <a:xfrm rot="5400000" flipH="1" flipV="1">
              <a:off x="7808141" y="4207688"/>
              <a:ext cx="257196" cy="5572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8" name="直線矢印コネクタ 627"/>
            <p:cNvCxnSpPr>
              <a:stCxn id="585" idx="0"/>
              <a:endCxn id="569" idx="4"/>
            </p:cNvCxnSpPr>
            <p:nvPr/>
          </p:nvCxnSpPr>
          <p:spPr>
            <a:xfrm rot="5400000" flipH="1" flipV="1">
              <a:off x="7808141" y="4207688"/>
              <a:ext cx="257196" cy="5572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9" name="直線矢印コネクタ 628"/>
            <p:cNvCxnSpPr>
              <a:stCxn id="586" idx="0"/>
              <a:endCxn id="569" idx="4"/>
            </p:cNvCxnSpPr>
            <p:nvPr/>
          </p:nvCxnSpPr>
          <p:spPr>
            <a:xfrm rot="5400000" flipH="1" flipV="1">
              <a:off x="7829573" y="4229120"/>
              <a:ext cx="257196" cy="5143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0" name="直線矢印コネクタ 629"/>
            <p:cNvCxnSpPr>
              <a:stCxn id="587" idx="0"/>
              <a:endCxn id="569" idx="4"/>
            </p:cNvCxnSpPr>
            <p:nvPr/>
          </p:nvCxnSpPr>
          <p:spPr>
            <a:xfrm rot="5400000" flipH="1" flipV="1">
              <a:off x="7851004" y="4250552"/>
              <a:ext cx="257196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1" name="直線矢印コネクタ 630"/>
            <p:cNvCxnSpPr>
              <a:stCxn id="588" idx="0"/>
              <a:endCxn id="569" idx="4"/>
            </p:cNvCxnSpPr>
            <p:nvPr/>
          </p:nvCxnSpPr>
          <p:spPr>
            <a:xfrm rot="5400000" flipH="1" flipV="1">
              <a:off x="7872436" y="4271983"/>
              <a:ext cx="257196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2" name="直線矢印コネクタ 631"/>
            <p:cNvCxnSpPr>
              <a:stCxn id="589" idx="0"/>
              <a:endCxn id="569" idx="4"/>
            </p:cNvCxnSpPr>
            <p:nvPr/>
          </p:nvCxnSpPr>
          <p:spPr>
            <a:xfrm rot="5400000" flipH="1" flipV="1">
              <a:off x="7893867" y="4293415"/>
              <a:ext cx="257196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3" name="直線矢印コネクタ 632"/>
            <p:cNvCxnSpPr>
              <a:stCxn id="590" idx="0"/>
              <a:endCxn id="563" idx="4"/>
            </p:cNvCxnSpPr>
            <p:nvPr/>
          </p:nvCxnSpPr>
          <p:spPr>
            <a:xfrm rot="16200000" flipV="1">
              <a:off x="7529532" y="4271983"/>
              <a:ext cx="257196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4" name="直線矢印コネクタ 633"/>
            <p:cNvCxnSpPr>
              <a:stCxn id="590" idx="0"/>
              <a:endCxn id="564" idx="4"/>
            </p:cNvCxnSpPr>
            <p:nvPr/>
          </p:nvCxnSpPr>
          <p:spPr>
            <a:xfrm rot="16200000" flipV="1">
              <a:off x="7593827" y="4336278"/>
              <a:ext cx="257196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5" name="直線矢印コネクタ 634"/>
            <p:cNvCxnSpPr>
              <a:stCxn id="590" idx="0"/>
              <a:endCxn id="566" idx="4"/>
            </p:cNvCxnSpPr>
            <p:nvPr/>
          </p:nvCxnSpPr>
          <p:spPr>
            <a:xfrm rot="16200000" flipV="1">
              <a:off x="7722415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6" name="直線矢印コネクタ 635"/>
            <p:cNvCxnSpPr>
              <a:stCxn id="590" idx="0"/>
              <a:endCxn id="565" idx="4"/>
            </p:cNvCxnSpPr>
            <p:nvPr/>
          </p:nvCxnSpPr>
          <p:spPr>
            <a:xfrm rot="16200000" flipV="1">
              <a:off x="7658121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7" name="直線矢印コネクタ 636"/>
            <p:cNvCxnSpPr>
              <a:stCxn id="590" idx="0"/>
              <a:endCxn id="568" idx="4"/>
            </p:cNvCxnSpPr>
            <p:nvPr/>
          </p:nvCxnSpPr>
          <p:spPr>
            <a:xfrm rot="5400000" flipH="1" flipV="1">
              <a:off x="7851004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8" name="直線矢印コネクタ 637"/>
            <p:cNvCxnSpPr>
              <a:stCxn id="590" idx="0"/>
              <a:endCxn id="567" idx="4"/>
            </p:cNvCxnSpPr>
            <p:nvPr/>
          </p:nvCxnSpPr>
          <p:spPr>
            <a:xfrm rot="5400000" flipH="1" flipV="1">
              <a:off x="7786710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9" name="直線矢印コネクタ 638"/>
            <p:cNvCxnSpPr>
              <a:stCxn id="587" idx="0"/>
              <a:endCxn id="569" idx="4"/>
            </p:cNvCxnSpPr>
            <p:nvPr/>
          </p:nvCxnSpPr>
          <p:spPr>
            <a:xfrm rot="5400000" flipH="1" flipV="1">
              <a:off x="7851004" y="4250552"/>
              <a:ext cx="257196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0" name="直線矢印コネクタ 639"/>
            <p:cNvCxnSpPr>
              <a:stCxn id="590" idx="0"/>
              <a:endCxn id="569" idx="4"/>
            </p:cNvCxnSpPr>
            <p:nvPr/>
          </p:nvCxnSpPr>
          <p:spPr>
            <a:xfrm rot="5400000" flipH="1" flipV="1">
              <a:off x="7915299" y="4314846"/>
              <a:ext cx="257196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1" name="直線矢印コネクタ 640"/>
            <p:cNvCxnSpPr>
              <a:stCxn id="584" idx="0"/>
              <a:endCxn id="556" idx="4"/>
            </p:cNvCxnSpPr>
            <p:nvPr/>
          </p:nvCxnSpPr>
          <p:spPr>
            <a:xfrm rot="16200000" flipV="1">
              <a:off x="7015176" y="4014804"/>
              <a:ext cx="257196" cy="9429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2" name="直線矢印コネクタ 641"/>
            <p:cNvCxnSpPr>
              <a:stCxn id="584" idx="0"/>
              <a:endCxn id="555" idx="4"/>
            </p:cNvCxnSpPr>
            <p:nvPr/>
          </p:nvCxnSpPr>
          <p:spPr>
            <a:xfrm rot="16200000" flipV="1">
              <a:off x="6950881" y="3950511"/>
              <a:ext cx="257196" cy="10715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3" name="直線矢印コネクタ 642"/>
            <p:cNvCxnSpPr>
              <a:stCxn id="584" idx="0"/>
              <a:endCxn id="558" idx="4"/>
            </p:cNvCxnSpPr>
            <p:nvPr/>
          </p:nvCxnSpPr>
          <p:spPr>
            <a:xfrm rot="16200000" flipV="1">
              <a:off x="7143765" y="4143394"/>
              <a:ext cx="257196" cy="6858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4" name="直線矢印コネクタ 643"/>
            <p:cNvCxnSpPr>
              <a:stCxn id="584" idx="0"/>
              <a:endCxn id="557" idx="4"/>
            </p:cNvCxnSpPr>
            <p:nvPr/>
          </p:nvCxnSpPr>
          <p:spPr>
            <a:xfrm rot="16200000" flipV="1">
              <a:off x="7079470" y="4079099"/>
              <a:ext cx="257196" cy="8143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5" name="直線矢印コネクタ 644"/>
            <p:cNvCxnSpPr>
              <a:stCxn id="584" idx="0"/>
              <a:endCxn id="561" idx="4"/>
            </p:cNvCxnSpPr>
            <p:nvPr/>
          </p:nvCxnSpPr>
          <p:spPr>
            <a:xfrm rot="16200000" flipV="1">
              <a:off x="7272353" y="4271983"/>
              <a:ext cx="257196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6" name="直線矢印コネクタ 645"/>
            <p:cNvCxnSpPr>
              <a:stCxn id="584" idx="0"/>
              <a:endCxn id="559" idx="4"/>
            </p:cNvCxnSpPr>
            <p:nvPr/>
          </p:nvCxnSpPr>
          <p:spPr>
            <a:xfrm rot="16200000" flipV="1">
              <a:off x="7208060" y="4207688"/>
              <a:ext cx="257196" cy="5572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7" name="直線矢印コネクタ 646"/>
            <p:cNvCxnSpPr>
              <a:stCxn id="585" idx="0"/>
              <a:endCxn id="556" idx="4"/>
            </p:cNvCxnSpPr>
            <p:nvPr/>
          </p:nvCxnSpPr>
          <p:spPr>
            <a:xfrm rot="16200000" flipV="1">
              <a:off x="7036607" y="3993373"/>
              <a:ext cx="257196" cy="9858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8" name="直線矢印コネクタ 647"/>
            <p:cNvCxnSpPr>
              <a:stCxn id="585" idx="0"/>
              <a:endCxn id="555" idx="4"/>
            </p:cNvCxnSpPr>
            <p:nvPr/>
          </p:nvCxnSpPr>
          <p:spPr>
            <a:xfrm rot="16200000" flipV="1">
              <a:off x="6972312" y="3929079"/>
              <a:ext cx="257196" cy="11144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9" name="直線矢印コネクタ 648"/>
            <p:cNvCxnSpPr>
              <a:stCxn id="585" idx="0"/>
              <a:endCxn id="558" idx="4"/>
            </p:cNvCxnSpPr>
            <p:nvPr/>
          </p:nvCxnSpPr>
          <p:spPr>
            <a:xfrm rot="16200000" flipV="1">
              <a:off x="7165196" y="4121962"/>
              <a:ext cx="257196" cy="7286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0" name="直線矢印コネクタ 649"/>
            <p:cNvCxnSpPr>
              <a:stCxn id="585" idx="0"/>
              <a:endCxn id="557" idx="4"/>
            </p:cNvCxnSpPr>
            <p:nvPr/>
          </p:nvCxnSpPr>
          <p:spPr>
            <a:xfrm rot="16200000" flipV="1">
              <a:off x="7100902" y="4057668"/>
              <a:ext cx="257196" cy="8572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1" name="直線矢印コネクタ 650"/>
            <p:cNvCxnSpPr>
              <a:stCxn id="585" idx="0"/>
              <a:endCxn id="561" idx="4"/>
            </p:cNvCxnSpPr>
            <p:nvPr/>
          </p:nvCxnSpPr>
          <p:spPr>
            <a:xfrm rot="16200000" flipV="1">
              <a:off x="7293785" y="4250552"/>
              <a:ext cx="257196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2" name="直線矢印コネクタ 651"/>
            <p:cNvCxnSpPr>
              <a:stCxn id="585" idx="0"/>
              <a:endCxn id="559" idx="4"/>
            </p:cNvCxnSpPr>
            <p:nvPr/>
          </p:nvCxnSpPr>
          <p:spPr>
            <a:xfrm rot="16200000" flipV="1">
              <a:off x="7229491" y="4186257"/>
              <a:ext cx="257196" cy="6000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3" name="直線矢印コネクタ 652"/>
            <p:cNvCxnSpPr>
              <a:stCxn id="586" idx="0"/>
              <a:endCxn id="556" idx="4"/>
            </p:cNvCxnSpPr>
            <p:nvPr/>
          </p:nvCxnSpPr>
          <p:spPr>
            <a:xfrm rot="16200000" flipV="1">
              <a:off x="7058039" y="3971942"/>
              <a:ext cx="257196" cy="10287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4" name="直線矢印コネクタ 653"/>
            <p:cNvCxnSpPr>
              <a:stCxn id="586" idx="0"/>
              <a:endCxn id="555" idx="4"/>
            </p:cNvCxnSpPr>
            <p:nvPr/>
          </p:nvCxnSpPr>
          <p:spPr>
            <a:xfrm rot="16200000" flipV="1">
              <a:off x="6993744" y="3907648"/>
              <a:ext cx="257196" cy="115730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5" name="直線矢印コネクタ 654"/>
            <p:cNvCxnSpPr>
              <a:stCxn id="586" idx="0"/>
              <a:endCxn id="558" idx="4"/>
            </p:cNvCxnSpPr>
            <p:nvPr/>
          </p:nvCxnSpPr>
          <p:spPr>
            <a:xfrm rot="16200000" flipV="1">
              <a:off x="7186628" y="4100531"/>
              <a:ext cx="257196" cy="7715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6" name="直線矢印コネクタ 655"/>
            <p:cNvCxnSpPr>
              <a:stCxn id="586" idx="0"/>
              <a:endCxn id="557" idx="4"/>
            </p:cNvCxnSpPr>
            <p:nvPr/>
          </p:nvCxnSpPr>
          <p:spPr>
            <a:xfrm rot="16200000" flipV="1">
              <a:off x="7122333" y="4036236"/>
              <a:ext cx="257196" cy="9001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7" name="直線矢印コネクタ 656"/>
            <p:cNvCxnSpPr>
              <a:stCxn id="586" idx="0"/>
              <a:endCxn id="561" idx="4"/>
            </p:cNvCxnSpPr>
            <p:nvPr/>
          </p:nvCxnSpPr>
          <p:spPr>
            <a:xfrm rot="16200000" flipV="1">
              <a:off x="7315216" y="4229120"/>
              <a:ext cx="257196" cy="5143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8" name="直線矢印コネクタ 657"/>
            <p:cNvCxnSpPr>
              <a:stCxn id="586" idx="0"/>
              <a:endCxn id="559" idx="4"/>
            </p:cNvCxnSpPr>
            <p:nvPr/>
          </p:nvCxnSpPr>
          <p:spPr>
            <a:xfrm rot="16200000" flipV="1">
              <a:off x="7250923" y="4164825"/>
              <a:ext cx="257196" cy="6429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9" name="直線矢印コネクタ 658"/>
            <p:cNvCxnSpPr>
              <a:stCxn id="587" idx="0"/>
              <a:endCxn id="556" idx="4"/>
            </p:cNvCxnSpPr>
            <p:nvPr/>
          </p:nvCxnSpPr>
          <p:spPr>
            <a:xfrm rot="16200000" flipV="1">
              <a:off x="7079470" y="3950511"/>
              <a:ext cx="257196" cy="10715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0" name="直線矢印コネクタ 659"/>
            <p:cNvCxnSpPr>
              <a:stCxn id="587" idx="0"/>
              <a:endCxn id="555" idx="4"/>
            </p:cNvCxnSpPr>
            <p:nvPr/>
          </p:nvCxnSpPr>
          <p:spPr>
            <a:xfrm rot="16200000" flipV="1">
              <a:off x="7015176" y="3886216"/>
              <a:ext cx="257196" cy="12001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1" name="直線矢印コネクタ 660"/>
            <p:cNvCxnSpPr>
              <a:stCxn id="587" idx="0"/>
              <a:endCxn id="558" idx="4"/>
            </p:cNvCxnSpPr>
            <p:nvPr/>
          </p:nvCxnSpPr>
          <p:spPr>
            <a:xfrm rot="16200000" flipV="1">
              <a:off x="7208060" y="4079099"/>
              <a:ext cx="257196" cy="8143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2" name="直線矢印コネクタ 661"/>
            <p:cNvCxnSpPr>
              <a:stCxn id="587" idx="0"/>
              <a:endCxn id="557" idx="4"/>
            </p:cNvCxnSpPr>
            <p:nvPr/>
          </p:nvCxnSpPr>
          <p:spPr>
            <a:xfrm rot="16200000" flipV="1">
              <a:off x="7143765" y="4014804"/>
              <a:ext cx="257196" cy="9429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3" name="直線矢印コネクタ 662"/>
            <p:cNvCxnSpPr>
              <a:stCxn id="587" idx="0"/>
              <a:endCxn id="561" idx="4"/>
            </p:cNvCxnSpPr>
            <p:nvPr/>
          </p:nvCxnSpPr>
          <p:spPr>
            <a:xfrm rot="16200000" flipV="1">
              <a:off x="7336648" y="4207688"/>
              <a:ext cx="257196" cy="5572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4" name="直線矢印コネクタ 663"/>
            <p:cNvCxnSpPr>
              <a:stCxn id="587" idx="0"/>
              <a:endCxn id="559" idx="4"/>
            </p:cNvCxnSpPr>
            <p:nvPr/>
          </p:nvCxnSpPr>
          <p:spPr>
            <a:xfrm rot="16200000" flipV="1">
              <a:off x="7272353" y="4143394"/>
              <a:ext cx="257196" cy="6858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5" name="直線矢印コネクタ 664"/>
            <p:cNvCxnSpPr>
              <a:stCxn id="588" idx="0"/>
              <a:endCxn id="556" idx="4"/>
            </p:cNvCxnSpPr>
            <p:nvPr/>
          </p:nvCxnSpPr>
          <p:spPr>
            <a:xfrm rot="16200000" flipV="1">
              <a:off x="7100902" y="3929079"/>
              <a:ext cx="257196" cy="11144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6" name="直線矢印コネクタ 665"/>
            <p:cNvCxnSpPr>
              <a:stCxn id="588" idx="0"/>
              <a:endCxn id="555" idx="4"/>
            </p:cNvCxnSpPr>
            <p:nvPr/>
          </p:nvCxnSpPr>
          <p:spPr>
            <a:xfrm rot="16200000" flipV="1">
              <a:off x="7036607" y="3864785"/>
              <a:ext cx="257196" cy="124302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7" name="直線矢印コネクタ 666"/>
            <p:cNvCxnSpPr>
              <a:stCxn id="588" idx="0"/>
              <a:endCxn id="558" idx="4"/>
            </p:cNvCxnSpPr>
            <p:nvPr/>
          </p:nvCxnSpPr>
          <p:spPr>
            <a:xfrm rot="16200000" flipV="1">
              <a:off x="7229491" y="4057668"/>
              <a:ext cx="257196" cy="8572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8" name="直線矢印コネクタ 667"/>
            <p:cNvCxnSpPr>
              <a:stCxn id="588" idx="0"/>
              <a:endCxn id="557" idx="4"/>
            </p:cNvCxnSpPr>
            <p:nvPr/>
          </p:nvCxnSpPr>
          <p:spPr>
            <a:xfrm rot="16200000" flipV="1">
              <a:off x="7165196" y="3993373"/>
              <a:ext cx="257196" cy="9858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9" name="直線矢印コネクタ 668"/>
            <p:cNvCxnSpPr>
              <a:stCxn id="588" idx="0"/>
              <a:endCxn id="561" idx="4"/>
            </p:cNvCxnSpPr>
            <p:nvPr/>
          </p:nvCxnSpPr>
          <p:spPr>
            <a:xfrm rot="16200000" flipV="1">
              <a:off x="7358079" y="4186257"/>
              <a:ext cx="257196" cy="6000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0" name="直線矢印コネクタ 669"/>
            <p:cNvCxnSpPr>
              <a:stCxn id="588" idx="0"/>
              <a:endCxn id="559" idx="4"/>
            </p:cNvCxnSpPr>
            <p:nvPr/>
          </p:nvCxnSpPr>
          <p:spPr>
            <a:xfrm rot="16200000" flipV="1">
              <a:off x="7293785" y="4121962"/>
              <a:ext cx="257196" cy="7286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1" name="直線矢印コネクタ 670"/>
            <p:cNvCxnSpPr>
              <a:stCxn id="589" idx="0"/>
              <a:endCxn id="556" idx="4"/>
            </p:cNvCxnSpPr>
            <p:nvPr/>
          </p:nvCxnSpPr>
          <p:spPr>
            <a:xfrm rot="16200000" flipV="1">
              <a:off x="7122333" y="3907648"/>
              <a:ext cx="257196" cy="115730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2" name="直線矢印コネクタ 671"/>
            <p:cNvCxnSpPr>
              <a:stCxn id="589" idx="0"/>
              <a:endCxn id="555" idx="4"/>
            </p:cNvCxnSpPr>
            <p:nvPr/>
          </p:nvCxnSpPr>
          <p:spPr>
            <a:xfrm rot="16200000" flipV="1">
              <a:off x="7058039" y="3843353"/>
              <a:ext cx="257196" cy="12858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3" name="直線矢印コネクタ 672"/>
            <p:cNvCxnSpPr>
              <a:stCxn id="589" idx="0"/>
              <a:endCxn id="558" idx="4"/>
            </p:cNvCxnSpPr>
            <p:nvPr/>
          </p:nvCxnSpPr>
          <p:spPr>
            <a:xfrm rot="16200000" flipV="1">
              <a:off x="7250923" y="4036236"/>
              <a:ext cx="257196" cy="9001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4" name="直線矢印コネクタ 673"/>
            <p:cNvCxnSpPr>
              <a:stCxn id="589" idx="0"/>
              <a:endCxn id="557" idx="4"/>
            </p:cNvCxnSpPr>
            <p:nvPr/>
          </p:nvCxnSpPr>
          <p:spPr>
            <a:xfrm rot="16200000" flipV="1">
              <a:off x="7186628" y="3971942"/>
              <a:ext cx="257196" cy="10287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5" name="直線矢印コネクタ 674"/>
            <p:cNvCxnSpPr>
              <a:stCxn id="589" idx="0"/>
              <a:endCxn id="561" idx="4"/>
            </p:cNvCxnSpPr>
            <p:nvPr/>
          </p:nvCxnSpPr>
          <p:spPr>
            <a:xfrm rot="16200000" flipV="1">
              <a:off x="7379511" y="4164825"/>
              <a:ext cx="257196" cy="6429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6" name="直線矢印コネクタ 675"/>
            <p:cNvCxnSpPr>
              <a:stCxn id="589" idx="0"/>
              <a:endCxn id="559" idx="4"/>
            </p:cNvCxnSpPr>
            <p:nvPr/>
          </p:nvCxnSpPr>
          <p:spPr>
            <a:xfrm rot="16200000" flipV="1">
              <a:off x="7315216" y="4100531"/>
              <a:ext cx="257196" cy="7715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7" name="直線矢印コネクタ 676"/>
            <p:cNvCxnSpPr>
              <a:stCxn id="585" idx="0"/>
              <a:endCxn id="562" idx="4"/>
            </p:cNvCxnSpPr>
            <p:nvPr/>
          </p:nvCxnSpPr>
          <p:spPr>
            <a:xfrm rot="16200000" flipV="1">
              <a:off x="7358079" y="4314846"/>
              <a:ext cx="257196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8" name="直線矢印コネクタ 677"/>
            <p:cNvCxnSpPr>
              <a:stCxn id="585" idx="0"/>
              <a:endCxn id="562" idx="4"/>
            </p:cNvCxnSpPr>
            <p:nvPr/>
          </p:nvCxnSpPr>
          <p:spPr>
            <a:xfrm rot="16200000" flipV="1">
              <a:off x="7358079" y="4314846"/>
              <a:ext cx="257196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9" name="直線矢印コネクタ 678"/>
            <p:cNvCxnSpPr>
              <a:stCxn id="586" idx="0"/>
              <a:endCxn id="562" idx="4"/>
            </p:cNvCxnSpPr>
            <p:nvPr/>
          </p:nvCxnSpPr>
          <p:spPr>
            <a:xfrm rot="16200000" flipV="1">
              <a:off x="7379511" y="4293415"/>
              <a:ext cx="257196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0" name="直線矢印コネクタ 679"/>
            <p:cNvCxnSpPr>
              <a:stCxn id="587" idx="0"/>
              <a:endCxn id="562" idx="4"/>
            </p:cNvCxnSpPr>
            <p:nvPr/>
          </p:nvCxnSpPr>
          <p:spPr>
            <a:xfrm rot="16200000" flipV="1">
              <a:off x="7400943" y="4271983"/>
              <a:ext cx="257196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1" name="直線矢印コネクタ 680"/>
            <p:cNvCxnSpPr>
              <a:stCxn id="588" idx="0"/>
              <a:endCxn id="562" idx="4"/>
            </p:cNvCxnSpPr>
            <p:nvPr/>
          </p:nvCxnSpPr>
          <p:spPr>
            <a:xfrm rot="16200000" flipV="1">
              <a:off x="7422374" y="4250552"/>
              <a:ext cx="257196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2" name="直線矢印コネクタ 681"/>
            <p:cNvCxnSpPr>
              <a:stCxn id="589" idx="0"/>
              <a:endCxn id="562" idx="4"/>
            </p:cNvCxnSpPr>
            <p:nvPr/>
          </p:nvCxnSpPr>
          <p:spPr>
            <a:xfrm rot="16200000" flipV="1">
              <a:off x="7443806" y="4229120"/>
              <a:ext cx="257196" cy="5143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3" name="直線矢印コネクタ 682"/>
            <p:cNvCxnSpPr>
              <a:stCxn id="590" idx="0"/>
              <a:endCxn id="556" idx="4"/>
            </p:cNvCxnSpPr>
            <p:nvPr/>
          </p:nvCxnSpPr>
          <p:spPr>
            <a:xfrm rot="16200000" flipV="1">
              <a:off x="7143765" y="3886216"/>
              <a:ext cx="257196" cy="12001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4" name="直線矢印コネクタ 683"/>
            <p:cNvCxnSpPr>
              <a:stCxn id="590" idx="0"/>
              <a:endCxn id="555" idx="4"/>
            </p:cNvCxnSpPr>
            <p:nvPr/>
          </p:nvCxnSpPr>
          <p:spPr>
            <a:xfrm rot="16200000" flipV="1">
              <a:off x="7079470" y="3821921"/>
              <a:ext cx="257196" cy="13287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5" name="直線矢印コネクタ 684"/>
            <p:cNvCxnSpPr>
              <a:stCxn id="590" idx="0"/>
              <a:endCxn id="558" idx="4"/>
            </p:cNvCxnSpPr>
            <p:nvPr/>
          </p:nvCxnSpPr>
          <p:spPr>
            <a:xfrm rot="16200000" flipV="1">
              <a:off x="7272353" y="4014804"/>
              <a:ext cx="257196" cy="9429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6" name="直線矢印コネクタ 685"/>
            <p:cNvCxnSpPr>
              <a:stCxn id="590" idx="0"/>
              <a:endCxn id="557" idx="4"/>
            </p:cNvCxnSpPr>
            <p:nvPr/>
          </p:nvCxnSpPr>
          <p:spPr>
            <a:xfrm rot="16200000" flipV="1">
              <a:off x="7208060" y="3950511"/>
              <a:ext cx="257196" cy="10715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7" name="直線矢印コネクタ 686"/>
            <p:cNvCxnSpPr>
              <a:stCxn id="590" idx="0"/>
              <a:endCxn id="561" idx="4"/>
            </p:cNvCxnSpPr>
            <p:nvPr/>
          </p:nvCxnSpPr>
          <p:spPr>
            <a:xfrm rot="16200000" flipV="1">
              <a:off x="7400943" y="4143394"/>
              <a:ext cx="257196" cy="6858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8" name="直線矢印コネクタ 687"/>
            <p:cNvCxnSpPr>
              <a:stCxn id="590" idx="0"/>
              <a:endCxn id="559" idx="4"/>
            </p:cNvCxnSpPr>
            <p:nvPr/>
          </p:nvCxnSpPr>
          <p:spPr>
            <a:xfrm rot="16200000" flipV="1">
              <a:off x="7336648" y="4079099"/>
              <a:ext cx="257196" cy="8143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9" name="直線矢印コネクタ 688"/>
            <p:cNvCxnSpPr>
              <a:stCxn id="587" idx="0"/>
              <a:endCxn id="562" idx="4"/>
            </p:cNvCxnSpPr>
            <p:nvPr/>
          </p:nvCxnSpPr>
          <p:spPr>
            <a:xfrm rot="16200000" flipV="1">
              <a:off x="7400943" y="4271983"/>
              <a:ext cx="257196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0" name="直線矢印コネクタ 689"/>
            <p:cNvCxnSpPr>
              <a:stCxn id="590" idx="0"/>
              <a:endCxn id="562" idx="4"/>
            </p:cNvCxnSpPr>
            <p:nvPr/>
          </p:nvCxnSpPr>
          <p:spPr>
            <a:xfrm rot="16200000" flipV="1">
              <a:off x="7465237" y="4207688"/>
              <a:ext cx="257196" cy="5572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1" name="円/楕円 690"/>
            <p:cNvSpPr/>
            <p:nvPr/>
          </p:nvSpPr>
          <p:spPr>
            <a:xfrm>
              <a:off x="7786719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692" name="円/楕円 691"/>
            <p:cNvSpPr/>
            <p:nvPr/>
          </p:nvSpPr>
          <p:spPr>
            <a:xfrm>
              <a:off x="7829582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693" name="円/楕円 692"/>
            <p:cNvSpPr/>
            <p:nvPr/>
          </p:nvSpPr>
          <p:spPr>
            <a:xfrm>
              <a:off x="7872445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694" name="円/楕円 693"/>
            <p:cNvSpPr/>
            <p:nvPr/>
          </p:nvSpPr>
          <p:spPr>
            <a:xfrm>
              <a:off x="7915307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695" name="円/楕円 694"/>
            <p:cNvSpPr/>
            <p:nvPr/>
          </p:nvSpPr>
          <p:spPr>
            <a:xfrm>
              <a:off x="7958171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696" name="円/楕円 695"/>
            <p:cNvSpPr/>
            <p:nvPr/>
          </p:nvSpPr>
          <p:spPr>
            <a:xfrm>
              <a:off x="8001034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1100" baseline="30000" dirty="0"/>
            </a:p>
          </p:txBody>
        </p:sp>
        <p:cxnSp>
          <p:nvCxnSpPr>
            <p:cNvPr id="697" name="直線矢印コネクタ 696"/>
            <p:cNvCxnSpPr>
              <a:stCxn id="691" idx="0"/>
              <a:endCxn id="563" idx="4"/>
            </p:cNvCxnSpPr>
            <p:nvPr/>
          </p:nvCxnSpPr>
          <p:spPr>
            <a:xfrm rot="16200000" flipV="1">
              <a:off x="7550963" y="4250552"/>
              <a:ext cx="257196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8" name="直線矢印コネクタ 697"/>
            <p:cNvCxnSpPr>
              <a:stCxn id="691" idx="0"/>
              <a:endCxn id="564" idx="4"/>
            </p:cNvCxnSpPr>
            <p:nvPr/>
          </p:nvCxnSpPr>
          <p:spPr>
            <a:xfrm rot="16200000" flipV="1">
              <a:off x="7615258" y="4314846"/>
              <a:ext cx="257196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9" name="直線矢印コネクタ 698"/>
            <p:cNvCxnSpPr>
              <a:stCxn id="691" idx="0"/>
              <a:endCxn id="566" idx="4"/>
            </p:cNvCxnSpPr>
            <p:nvPr/>
          </p:nvCxnSpPr>
          <p:spPr>
            <a:xfrm rot="16200000" flipV="1">
              <a:off x="7743846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0" name="直線矢印コネクタ 699"/>
            <p:cNvCxnSpPr>
              <a:stCxn id="691" idx="0"/>
              <a:endCxn id="565" idx="4"/>
            </p:cNvCxnSpPr>
            <p:nvPr/>
          </p:nvCxnSpPr>
          <p:spPr>
            <a:xfrm rot="16200000" flipV="1">
              <a:off x="7679552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1" name="直線矢印コネクタ 700"/>
            <p:cNvCxnSpPr>
              <a:stCxn id="691" idx="0"/>
              <a:endCxn id="568" idx="4"/>
            </p:cNvCxnSpPr>
            <p:nvPr/>
          </p:nvCxnSpPr>
          <p:spPr>
            <a:xfrm rot="5400000" flipH="1" flipV="1">
              <a:off x="7872436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2" name="直線矢印コネクタ 701"/>
            <p:cNvCxnSpPr>
              <a:stCxn id="691" idx="0"/>
              <a:endCxn id="567" idx="4"/>
            </p:cNvCxnSpPr>
            <p:nvPr/>
          </p:nvCxnSpPr>
          <p:spPr>
            <a:xfrm rot="5400000" flipH="1" flipV="1">
              <a:off x="7808141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3" name="直線矢印コネクタ 702"/>
            <p:cNvCxnSpPr>
              <a:stCxn id="692" idx="0"/>
              <a:endCxn id="563" idx="4"/>
            </p:cNvCxnSpPr>
            <p:nvPr/>
          </p:nvCxnSpPr>
          <p:spPr>
            <a:xfrm rot="16200000" flipV="1">
              <a:off x="7572395" y="4229120"/>
              <a:ext cx="257196" cy="5143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4" name="直線矢印コネクタ 703"/>
            <p:cNvCxnSpPr>
              <a:stCxn id="692" idx="0"/>
              <a:endCxn id="564" idx="4"/>
            </p:cNvCxnSpPr>
            <p:nvPr/>
          </p:nvCxnSpPr>
          <p:spPr>
            <a:xfrm rot="16200000" flipV="1">
              <a:off x="7636690" y="4293415"/>
              <a:ext cx="257196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5" name="直線矢印コネクタ 704"/>
            <p:cNvCxnSpPr>
              <a:stCxn id="692" idx="0"/>
              <a:endCxn id="566" idx="4"/>
            </p:cNvCxnSpPr>
            <p:nvPr/>
          </p:nvCxnSpPr>
          <p:spPr>
            <a:xfrm rot="16200000" flipV="1">
              <a:off x="7765278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6" name="直線矢印コネクタ 705"/>
            <p:cNvCxnSpPr>
              <a:stCxn id="692" idx="0"/>
              <a:endCxn id="565" idx="4"/>
            </p:cNvCxnSpPr>
            <p:nvPr/>
          </p:nvCxnSpPr>
          <p:spPr>
            <a:xfrm rot="16200000" flipV="1">
              <a:off x="7700983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7" name="直線矢印コネクタ 706"/>
            <p:cNvCxnSpPr>
              <a:stCxn id="692" idx="0"/>
              <a:endCxn id="568" idx="4"/>
            </p:cNvCxnSpPr>
            <p:nvPr/>
          </p:nvCxnSpPr>
          <p:spPr>
            <a:xfrm rot="5400000" flipH="1" flipV="1">
              <a:off x="7893867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8" name="直線矢印コネクタ 707"/>
            <p:cNvCxnSpPr>
              <a:stCxn id="692" idx="0"/>
              <a:endCxn id="567" idx="4"/>
            </p:cNvCxnSpPr>
            <p:nvPr/>
          </p:nvCxnSpPr>
          <p:spPr>
            <a:xfrm rot="5400000" flipH="1" flipV="1">
              <a:off x="7829573" y="4486298"/>
              <a:ext cx="257196" cy="9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9" name="直線矢印コネクタ 708"/>
            <p:cNvCxnSpPr>
              <a:stCxn id="693" idx="0"/>
              <a:endCxn id="563" idx="4"/>
            </p:cNvCxnSpPr>
            <p:nvPr/>
          </p:nvCxnSpPr>
          <p:spPr>
            <a:xfrm rot="16200000" flipV="1">
              <a:off x="7593827" y="4207688"/>
              <a:ext cx="257196" cy="5572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0" name="直線矢印コネクタ 709"/>
            <p:cNvCxnSpPr>
              <a:stCxn id="693" idx="0"/>
              <a:endCxn id="564" idx="4"/>
            </p:cNvCxnSpPr>
            <p:nvPr/>
          </p:nvCxnSpPr>
          <p:spPr>
            <a:xfrm rot="16200000" flipV="1">
              <a:off x="7658121" y="4271983"/>
              <a:ext cx="257196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1" name="直線矢印コネクタ 710"/>
            <p:cNvCxnSpPr>
              <a:stCxn id="693" idx="0"/>
              <a:endCxn id="566" idx="4"/>
            </p:cNvCxnSpPr>
            <p:nvPr/>
          </p:nvCxnSpPr>
          <p:spPr>
            <a:xfrm rot="16200000" flipV="1">
              <a:off x="7786710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2" name="直線矢印コネクタ 711"/>
            <p:cNvCxnSpPr>
              <a:stCxn id="693" idx="0"/>
              <a:endCxn id="565" idx="4"/>
            </p:cNvCxnSpPr>
            <p:nvPr/>
          </p:nvCxnSpPr>
          <p:spPr>
            <a:xfrm rot="16200000" flipV="1">
              <a:off x="7722415" y="4336278"/>
              <a:ext cx="257196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3" name="直線矢印コネクタ 712"/>
            <p:cNvCxnSpPr>
              <a:stCxn id="693" idx="0"/>
              <a:endCxn id="568" idx="4"/>
            </p:cNvCxnSpPr>
            <p:nvPr/>
          </p:nvCxnSpPr>
          <p:spPr>
            <a:xfrm rot="5400000" flipH="1" flipV="1">
              <a:off x="7915299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4" name="直線矢印コネクタ 713"/>
            <p:cNvCxnSpPr>
              <a:stCxn id="693" idx="0"/>
              <a:endCxn id="567" idx="4"/>
            </p:cNvCxnSpPr>
            <p:nvPr/>
          </p:nvCxnSpPr>
          <p:spPr>
            <a:xfrm rot="16200000" flipV="1">
              <a:off x="7851004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5" name="直線矢印コネクタ 714"/>
            <p:cNvCxnSpPr>
              <a:stCxn id="694" idx="0"/>
              <a:endCxn id="563" idx="4"/>
            </p:cNvCxnSpPr>
            <p:nvPr/>
          </p:nvCxnSpPr>
          <p:spPr>
            <a:xfrm rot="16200000" flipV="1">
              <a:off x="7615258" y="4186257"/>
              <a:ext cx="257196" cy="6000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6" name="直線矢印コネクタ 715"/>
            <p:cNvCxnSpPr>
              <a:stCxn id="694" idx="0"/>
              <a:endCxn id="564" idx="4"/>
            </p:cNvCxnSpPr>
            <p:nvPr/>
          </p:nvCxnSpPr>
          <p:spPr>
            <a:xfrm rot="16200000" flipV="1">
              <a:off x="7679552" y="4250552"/>
              <a:ext cx="257196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7" name="直線矢印コネクタ 716"/>
            <p:cNvCxnSpPr>
              <a:stCxn id="694" idx="0"/>
              <a:endCxn id="566" idx="4"/>
            </p:cNvCxnSpPr>
            <p:nvPr/>
          </p:nvCxnSpPr>
          <p:spPr>
            <a:xfrm rot="16200000" flipV="1">
              <a:off x="7808141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8" name="直線矢印コネクタ 717"/>
            <p:cNvCxnSpPr>
              <a:stCxn id="694" idx="0"/>
              <a:endCxn id="565" idx="4"/>
            </p:cNvCxnSpPr>
            <p:nvPr/>
          </p:nvCxnSpPr>
          <p:spPr>
            <a:xfrm rot="16200000" flipV="1">
              <a:off x="7743846" y="4314846"/>
              <a:ext cx="257196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9" name="直線矢印コネクタ 718"/>
            <p:cNvCxnSpPr>
              <a:stCxn id="694" idx="0"/>
              <a:endCxn id="568" idx="4"/>
            </p:cNvCxnSpPr>
            <p:nvPr/>
          </p:nvCxnSpPr>
          <p:spPr>
            <a:xfrm rot="5400000" flipH="1" flipV="1">
              <a:off x="7936730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0" name="直線矢印コネクタ 719"/>
            <p:cNvCxnSpPr>
              <a:stCxn id="694" idx="0"/>
              <a:endCxn id="567" idx="4"/>
            </p:cNvCxnSpPr>
            <p:nvPr/>
          </p:nvCxnSpPr>
          <p:spPr>
            <a:xfrm rot="16200000" flipV="1">
              <a:off x="7872436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1" name="直線矢印コネクタ 720"/>
            <p:cNvCxnSpPr>
              <a:stCxn id="695" idx="0"/>
              <a:endCxn id="563" idx="4"/>
            </p:cNvCxnSpPr>
            <p:nvPr/>
          </p:nvCxnSpPr>
          <p:spPr>
            <a:xfrm rot="16200000" flipV="1">
              <a:off x="7636690" y="4164825"/>
              <a:ext cx="257196" cy="6429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2" name="直線矢印コネクタ 721"/>
            <p:cNvCxnSpPr>
              <a:stCxn id="695" idx="0"/>
              <a:endCxn id="564" idx="4"/>
            </p:cNvCxnSpPr>
            <p:nvPr/>
          </p:nvCxnSpPr>
          <p:spPr>
            <a:xfrm rot="16200000" flipV="1">
              <a:off x="7700983" y="4229120"/>
              <a:ext cx="257196" cy="5143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3" name="直線矢印コネクタ 722"/>
            <p:cNvCxnSpPr>
              <a:stCxn id="695" idx="0"/>
              <a:endCxn id="566" idx="4"/>
            </p:cNvCxnSpPr>
            <p:nvPr/>
          </p:nvCxnSpPr>
          <p:spPr>
            <a:xfrm rot="16200000" flipV="1">
              <a:off x="7829573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4" name="直線矢印コネクタ 723"/>
            <p:cNvCxnSpPr>
              <a:stCxn id="695" idx="0"/>
              <a:endCxn id="565" idx="4"/>
            </p:cNvCxnSpPr>
            <p:nvPr/>
          </p:nvCxnSpPr>
          <p:spPr>
            <a:xfrm rot="16200000" flipV="1">
              <a:off x="7765278" y="4293415"/>
              <a:ext cx="257196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5" name="直線矢印コネクタ 724"/>
            <p:cNvCxnSpPr>
              <a:stCxn id="695" idx="0"/>
              <a:endCxn id="568" idx="4"/>
            </p:cNvCxnSpPr>
            <p:nvPr/>
          </p:nvCxnSpPr>
          <p:spPr>
            <a:xfrm rot="5400000" flipH="1" flipV="1">
              <a:off x="7958162" y="4486298"/>
              <a:ext cx="257196" cy="9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6" name="直線矢印コネクタ 725"/>
            <p:cNvCxnSpPr>
              <a:stCxn id="695" idx="0"/>
              <a:endCxn id="567" idx="4"/>
            </p:cNvCxnSpPr>
            <p:nvPr/>
          </p:nvCxnSpPr>
          <p:spPr>
            <a:xfrm rot="16200000" flipV="1">
              <a:off x="7893867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7" name="直線矢印コネクタ 726"/>
            <p:cNvCxnSpPr>
              <a:stCxn id="696" idx="0"/>
              <a:endCxn id="563" idx="4"/>
            </p:cNvCxnSpPr>
            <p:nvPr/>
          </p:nvCxnSpPr>
          <p:spPr>
            <a:xfrm rot="16200000" flipV="1">
              <a:off x="7658121" y="4143394"/>
              <a:ext cx="257196" cy="6858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8" name="直線矢印コネクタ 727"/>
            <p:cNvCxnSpPr>
              <a:stCxn id="696" idx="0"/>
              <a:endCxn id="564" idx="4"/>
            </p:cNvCxnSpPr>
            <p:nvPr/>
          </p:nvCxnSpPr>
          <p:spPr>
            <a:xfrm rot="16200000" flipV="1">
              <a:off x="7722415" y="4207688"/>
              <a:ext cx="257196" cy="5572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9" name="直線矢印コネクタ 728"/>
            <p:cNvCxnSpPr>
              <a:stCxn id="696" idx="0"/>
              <a:endCxn id="566" idx="4"/>
            </p:cNvCxnSpPr>
            <p:nvPr/>
          </p:nvCxnSpPr>
          <p:spPr>
            <a:xfrm rot="16200000" flipV="1">
              <a:off x="7851004" y="4336278"/>
              <a:ext cx="257196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0" name="直線矢印コネクタ 729"/>
            <p:cNvCxnSpPr>
              <a:stCxn id="696" idx="0"/>
              <a:endCxn id="565" idx="4"/>
            </p:cNvCxnSpPr>
            <p:nvPr/>
          </p:nvCxnSpPr>
          <p:spPr>
            <a:xfrm rot="16200000" flipV="1">
              <a:off x="7786710" y="4271983"/>
              <a:ext cx="257196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1" name="直線矢印コネクタ 730"/>
            <p:cNvCxnSpPr>
              <a:stCxn id="696" idx="0"/>
              <a:endCxn id="568" idx="4"/>
            </p:cNvCxnSpPr>
            <p:nvPr/>
          </p:nvCxnSpPr>
          <p:spPr>
            <a:xfrm rot="16200000" flipV="1">
              <a:off x="7979594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2" name="直線矢印コネクタ 731"/>
            <p:cNvCxnSpPr>
              <a:stCxn id="696" idx="0"/>
              <a:endCxn id="567" idx="4"/>
            </p:cNvCxnSpPr>
            <p:nvPr/>
          </p:nvCxnSpPr>
          <p:spPr>
            <a:xfrm rot="16200000" flipV="1">
              <a:off x="7915299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3" name="直線矢印コネクタ 732"/>
            <p:cNvCxnSpPr>
              <a:stCxn id="692" idx="0"/>
              <a:endCxn id="569" idx="4"/>
            </p:cNvCxnSpPr>
            <p:nvPr/>
          </p:nvCxnSpPr>
          <p:spPr>
            <a:xfrm rot="5400000" flipH="1" flipV="1">
              <a:off x="7958162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4" name="直線矢印コネクタ 733"/>
            <p:cNvCxnSpPr>
              <a:stCxn id="692" idx="0"/>
              <a:endCxn id="569" idx="4"/>
            </p:cNvCxnSpPr>
            <p:nvPr/>
          </p:nvCxnSpPr>
          <p:spPr>
            <a:xfrm rot="5400000" flipH="1" flipV="1">
              <a:off x="7958162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5" name="直線矢印コネクタ 734"/>
            <p:cNvCxnSpPr>
              <a:stCxn id="693" idx="0"/>
              <a:endCxn id="569" idx="4"/>
            </p:cNvCxnSpPr>
            <p:nvPr/>
          </p:nvCxnSpPr>
          <p:spPr>
            <a:xfrm rot="5400000" flipH="1" flipV="1">
              <a:off x="7979594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6" name="直線矢印コネクタ 735"/>
            <p:cNvCxnSpPr>
              <a:stCxn id="694" idx="0"/>
              <a:endCxn id="569" idx="4"/>
            </p:cNvCxnSpPr>
            <p:nvPr/>
          </p:nvCxnSpPr>
          <p:spPr>
            <a:xfrm rot="5400000" flipH="1" flipV="1">
              <a:off x="8001025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7" name="直線矢印コネクタ 736"/>
            <p:cNvCxnSpPr>
              <a:stCxn id="695" idx="0"/>
              <a:endCxn id="569" idx="4"/>
            </p:cNvCxnSpPr>
            <p:nvPr/>
          </p:nvCxnSpPr>
          <p:spPr>
            <a:xfrm rot="5400000" flipH="1" flipV="1">
              <a:off x="8022457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8" name="直線矢印コネクタ 737"/>
            <p:cNvCxnSpPr>
              <a:stCxn id="696" idx="0"/>
              <a:endCxn id="569" idx="4"/>
            </p:cNvCxnSpPr>
            <p:nvPr/>
          </p:nvCxnSpPr>
          <p:spPr>
            <a:xfrm rot="5400000" flipH="1" flipV="1">
              <a:off x="8043888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9" name="直線矢印コネクタ 738"/>
            <p:cNvCxnSpPr>
              <a:stCxn id="694" idx="0"/>
              <a:endCxn id="569" idx="4"/>
            </p:cNvCxnSpPr>
            <p:nvPr/>
          </p:nvCxnSpPr>
          <p:spPr>
            <a:xfrm rot="5400000" flipH="1" flipV="1">
              <a:off x="8001025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0" name="直線矢印コネクタ 739"/>
            <p:cNvCxnSpPr>
              <a:stCxn id="691" idx="0"/>
              <a:endCxn id="556" idx="4"/>
            </p:cNvCxnSpPr>
            <p:nvPr/>
          </p:nvCxnSpPr>
          <p:spPr>
            <a:xfrm rot="16200000" flipV="1">
              <a:off x="7165196" y="3864785"/>
              <a:ext cx="257196" cy="124302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1" name="直線矢印コネクタ 740"/>
            <p:cNvCxnSpPr>
              <a:stCxn id="691" idx="0"/>
              <a:endCxn id="555" idx="4"/>
            </p:cNvCxnSpPr>
            <p:nvPr/>
          </p:nvCxnSpPr>
          <p:spPr>
            <a:xfrm rot="16200000" flipV="1">
              <a:off x="7100902" y="3800490"/>
              <a:ext cx="257196" cy="137161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2" name="直線矢印コネクタ 741"/>
            <p:cNvCxnSpPr>
              <a:stCxn id="691" idx="0"/>
              <a:endCxn id="558" idx="4"/>
            </p:cNvCxnSpPr>
            <p:nvPr/>
          </p:nvCxnSpPr>
          <p:spPr>
            <a:xfrm rot="16200000" flipV="1">
              <a:off x="7293785" y="3993373"/>
              <a:ext cx="257196" cy="9858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3" name="直線矢印コネクタ 742"/>
            <p:cNvCxnSpPr>
              <a:stCxn id="691" idx="0"/>
              <a:endCxn id="557" idx="4"/>
            </p:cNvCxnSpPr>
            <p:nvPr/>
          </p:nvCxnSpPr>
          <p:spPr>
            <a:xfrm rot="16200000" flipV="1">
              <a:off x="7229491" y="3929079"/>
              <a:ext cx="257196" cy="11144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4" name="直線矢印コネクタ 743"/>
            <p:cNvCxnSpPr>
              <a:stCxn id="691" idx="0"/>
              <a:endCxn id="561" idx="4"/>
            </p:cNvCxnSpPr>
            <p:nvPr/>
          </p:nvCxnSpPr>
          <p:spPr>
            <a:xfrm rot="16200000" flipV="1">
              <a:off x="7422374" y="4121962"/>
              <a:ext cx="257196" cy="7286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5" name="直線矢印コネクタ 744"/>
            <p:cNvCxnSpPr>
              <a:stCxn id="691" idx="0"/>
              <a:endCxn id="559" idx="4"/>
            </p:cNvCxnSpPr>
            <p:nvPr/>
          </p:nvCxnSpPr>
          <p:spPr>
            <a:xfrm rot="16200000" flipV="1">
              <a:off x="7358079" y="4057668"/>
              <a:ext cx="257196" cy="8572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6" name="直線矢印コネクタ 745"/>
            <p:cNvCxnSpPr>
              <a:stCxn id="692" idx="0"/>
              <a:endCxn id="556" idx="4"/>
            </p:cNvCxnSpPr>
            <p:nvPr/>
          </p:nvCxnSpPr>
          <p:spPr>
            <a:xfrm rot="16200000" flipV="1">
              <a:off x="7186628" y="3843353"/>
              <a:ext cx="257196" cy="12858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7" name="直線矢印コネクタ 746"/>
            <p:cNvCxnSpPr>
              <a:stCxn id="692" idx="0"/>
              <a:endCxn id="555" idx="4"/>
            </p:cNvCxnSpPr>
            <p:nvPr/>
          </p:nvCxnSpPr>
          <p:spPr>
            <a:xfrm rot="16200000" flipV="1">
              <a:off x="7122333" y="3779058"/>
              <a:ext cx="257196" cy="1414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8" name="直線矢印コネクタ 747"/>
            <p:cNvCxnSpPr>
              <a:stCxn id="692" idx="0"/>
              <a:endCxn id="558" idx="4"/>
            </p:cNvCxnSpPr>
            <p:nvPr/>
          </p:nvCxnSpPr>
          <p:spPr>
            <a:xfrm rot="16200000" flipV="1">
              <a:off x="7315216" y="3971942"/>
              <a:ext cx="257196" cy="10287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9" name="直線矢印コネクタ 748"/>
            <p:cNvCxnSpPr>
              <a:stCxn id="692" idx="0"/>
              <a:endCxn id="557" idx="4"/>
            </p:cNvCxnSpPr>
            <p:nvPr/>
          </p:nvCxnSpPr>
          <p:spPr>
            <a:xfrm rot="16200000" flipV="1">
              <a:off x="7250923" y="3907648"/>
              <a:ext cx="257196" cy="115730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0" name="直線矢印コネクタ 749"/>
            <p:cNvCxnSpPr>
              <a:stCxn id="692" idx="0"/>
              <a:endCxn id="561" idx="4"/>
            </p:cNvCxnSpPr>
            <p:nvPr/>
          </p:nvCxnSpPr>
          <p:spPr>
            <a:xfrm rot="16200000" flipV="1">
              <a:off x="7443806" y="4100531"/>
              <a:ext cx="257196" cy="7715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1" name="直線矢印コネクタ 750"/>
            <p:cNvCxnSpPr>
              <a:stCxn id="692" idx="0"/>
              <a:endCxn id="559" idx="4"/>
            </p:cNvCxnSpPr>
            <p:nvPr/>
          </p:nvCxnSpPr>
          <p:spPr>
            <a:xfrm rot="16200000" flipV="1">
              <a:off x="7379511" y="4036236"/>
              <a:ext cx="257196" cy="9001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2" name="直線矢印コネクタ 751"/>
            <p:cNvCxnSpPr>
              <a:stCxn id="693" idx="0"/>
              <a:endCxn id="556" idx="4"/>
            </p:cNvCxnSpPr>
            <p:nvPr/>
          </p:nvCxnSpPr>
          <p:spPr>
            <a:xfrm rot="16200000" flipV="1">
              <a:off x="7208060" y="3821921"/>
              <a:ext cx="257196" cy="13287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3" name="直線矢印コネクタ 752"/>
            <p:cNvCxnSpPr>
              <a:stCxn id="693" idx="0"/>
              <a:endCxn id="555" idx="4"/>
            </p:cNvCxnSpPr>
            <p:nvPr/>
          </p:nvCxnSpPr>
          <p:spPr>
            <a:xfrm rot="16200000" flipV="1">
              <a:off x="7143765" y="3757627"/>
              <a:ext cx="257196" cy="14573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4" name="直線矢印コネクタ 753"/>
            <p:cNvCxnSpPr>
              <a:stCxn id="693" idx="0"/>
              <a:endCxn id="558" idx="4"/>
            </p:cNvCxnSpPr>
            <p:nvPr/>
          </p:nvCxnSpPr>
          <p:spPr>
            <a:xfrm rot="16200000" flipV="1">
              <a:off x="7336648" y="3950511"/>
              <a:ext cx="257196" cy="10715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5" name="直線矢印コネクタ 754"/>
            <p:cNvCxnSpPr>
              <a:stCxn id="693" idx="0"/>
              <a:endCxn id="557" idx="4"/>
            </p:cNvCxnSpPr>
            <p:nvPr/>
          </p:nvCxnSpPr>
          <p:spPr>
            <a:xfrm rot="16200000" flipV="1">
              <a:off x="7272353" y="3886216"/>
              <a:ext cx="257196" cy="12001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6" name="直線矢印コネクタ 755"/>
            <p:cNvCxnSpPr>
              <a:stCxn id="693" idx="0"/>
              <a:endCxn id="561" idx="4"/>
            </p:cNvCxnSpPr>
            <p:nvPr/>
          </p:nvCxnSpPr>
          <p:spPr>
            <a:xfrm rot="16200000" flipV="1">
              <a:off x="7465237" y="4079099"/>
              <a:ext cx="257196" cy="8143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7" name="直線矢印コネクタ 756"/>
            <p:cNvCxnSpPr>
              <a:stCxn id="693" idx="0"/>
              <a:endCxn id="559" idx="4"/>
            </p:cNvCxnSpPr>
            <p:nvPr/>
          </p:nvCxnSpPr>
          <p:spPr>
            <a:xfrm rot="16200000" flipV="1">
              <a:off x="7400943" y="4014804"/>
              <a:ext cx="257196" cy="9429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8" name="直線矢印コネクタ 757"/>
            <p:cNvCxnSpPr>
              <a:stCxn id="694" idx="0"/>
              <a:endCxn id="556" idx="4"/>
            </p:cNvCxnSpPr>
            <p:nvPr/>
          </p:nvCxnSpPr>
          <p:spPr>
            <a:xfrm rot="16200000" flipV="1">
              <a:off x="7229491" y="3800490"/>
              <a:ext cx="257196" cy="137161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9" name="直線矢印コネクタ 758"/>
            <p:cNvCxnSpPr>
              <a:stCxn id="694" idx="0"/>
              <a:endCxn id="555" idx="4"/>
            </p:cNvCxnSpPr>
            <p:nvPr/>
          </p:nvCxnSpPr>
          <p:spPr>
            <a:xfrm rot="16200000" flipV="1">
              <a:off x="7165196" y="3736195"/>
              <a:ext cx="257196" cy="1500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0" name="直線矢印コネクタ 759"/>
            <p:cNvCxnSpPr>
              <a:stCxn id="694" idx="0"/>
              <a:endCxn id="558" idx="4"/>
            </p:cNvCxnSpPr>
            <p:nvPr/>
          </p:nvCxnSpPr>
          <p:spPr>
            <a:xfrm rot="16200000" flipV="1">
              <a:off x="7358079" y="3929079"/>
              <a:ext cx="257196" cy="11144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1" name="直線矢印コネクタ 760"/>
            <p:cNvCxnSpPr>
              <a:stCxn id="694" idx="0"/>
              <a:endCxn id="557" idx="4"/>
            </p:cNvCxnSpPr>
            <p:nvPr/>
          </p:nvCxnSpPr>
          <p:spPr>
            <a:xfrm rot="16200000" flipV="1">
              <a:off x="7293785" y="3864785"/>
              <a:ext cx="257196" cy="124302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2" name="直線矢印コネクタ 761"/>
            <p:cNvCxnSpPr>
              <a:stCxn id="694" idx="0"/>
              <a:endCxn id="561" idx="4"/>
            </p:cNvCxnSpPr>
            <p:nvPr/>
          </p:nvCxnSpPr>
          <p:spPr>
            <a:xfrm rot="16200000" flipV="1">
              <a:off x="7486669" y="4057668"/>
              <a:ext cx="257196" cy="8572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3" name="直線矢印コネクタ 762"/>
            <p:cNvCxnSpPr>
              <a:stCxn id="694" idx="0"/>
              <a:endCxn id="559" idx="4"/>
            </p:cNvCxnSpPr>
            <p:nvPr/>
          </p:nvCxnSpPr>
          <p:spPr>
            <a:xfrm rot="16200000" flipV="1">
              <a:off x="7422374" y="3993373"/>
              <a:ext cx="257196" cy="9858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4" name="直線矢印コネクタ 763"/>
            <p:cNvCxnSpPr>
              <a:stCxn id="695" idx="0"/>
              <a:endCxn id="556" idx="4"/>
            </p:cNvCxnSpPr>
            <p:nvPr/>
          </p:nvCxnSpPr>
          <p:spPr>
            <a:xfrm rot="16200000" flipV="1">
              <a:off x="7250923" y="3779058"/>
              <a:ext cx="257196" cy="1414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5" name="直線矢印コネクタ 764"/>
            <p:cNvCxnSpPr>
              <a:stCxn id="695" idx="0"/>
              <a:endCxn id="555" idx="4"/>
            </p:cNvCxnSpPr>
            <p:nvPr/>
          </p:nvCxnSpPr>
          <p:spPr>
            <a:xfrm rot="16200000" flipV="1">
              <a:off x="7186628" y="3714764"/>
              <a:ext cx="257196" cy="154306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6" name="直線矢印コネクタ 765"/>
            <p:cNvCxnSpPr>
              <a:stCxn id="695" idx="0"/>
              <a:endCxn id="558" idx="4"/>
            </p:cNvCxnSpPr>
            <p:nvPr/>
          </p:nvCxnSpPr>
          <p:spPr>
            <a:xfrm rot="16200000" flipV="1">
              <a:off x="7379511" y="3907648"/>
              <a:ext cx="257196" cy="115730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7" name="直線矢印コネクタ 766"/>
            <p:cNvCxnSpPr>
              <a:stCxn id="695" idx="0"/>
              <a:endCxn id="557" idx="4"/>
            </p:cNvCxnSpPr>
            <p:nvPr/>
          </p:nvCxnSpPr>
          <p:spPr>
            <a:xfrm rot="16200000" flipV="1">
              <a:off x="7315216" y="3843353"/>
              <a:ext cx="257196" cy="12858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8" name="直線矢印コネクタ 767"/>
            <p:cNvCxnSpPr>
              <a:stCxn id="695" idx="0"/>
              <a:endCxn id="561" idx="4"/>
            </p:cNvCxnSpPr>
            <p:nvPr/>
          </p:nvCxnSpPr>
          <p:spPr>
            <a:xfrm rot="16200000" flipV="1">
              <a:off x="7508100" y="4036236"/>
              <a:ext cx="257196" cy="9001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9" name="直線矢印コネクタ 768"/>
            <p:cNvCxnSpPr>
              <a:stCxn id="695" idx="0"/>
              <a:endCxn id="559" idx="4"/>
            </p:cNvCxnSpPr>
            <p:nvPr/>
          </p:nvCxnSpPr>
          <p:spPr>
            <a:xfrm rot="16200000" flipV="1">
              <a:off x="7443806" y="3971942"/>
              <a:ext cx="257196" cy="10287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0" name="直線矢印コネクタ 769"/>
            <p:cNvCxnSpPr>
              <a:stCxn id="696" idx="0"/>
              <a:endCxn id="556" idx="4"/>
            </p:cNvCxnSpPr>
            <p:nvPr/>
          </p:nvCxnSpPr>
          <p:spPr>
            <a:xfrm rot="16200000" flipV="1">
              <a:off x="7272353" y="3757627"/>
              <a:ext cx="257196" cy="14573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1" name="直線矢印コネクタ 770"/>
            <p:cNvCxnSpPr>
              <a:stCxn id="696" idx="0"/>
              <a:endCxn id="555" idx="4"/>
            </p:cNvCxnSpPr>
            <p:nvPr/>
          </p:nvCxnSpPr>
          <p:spPr>
            <a:xfrm rot="16200000" flipV="1">
              <a:off x="7208060" y="3693332"/>
              <a:ext cx="257196" cy="158593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2" name="直線矢印コネクタ 771"/>
            <p:cNvCxnSpPr>
              <a:stCxn id="696" idx="0"/>
              <a:endCxn id="558" idx="4"/>
            </p:cNvCxnSpPr>
            <p:nvPr/>
          </p:nvCxnSpPr>
          <p:spPr>
            <a:xfrm rot="16200000" flipV="1">
              <a:off x="7400943" y="3886216"/>
              <a:ext cx="257196" cy="12001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3" name="直線矢印コネクタ 772"/>
            <p:cNvCxnSpPr>
              <a:stCxn id="696" idx="0"/>
              <a:endCxn id="557" idx="4"/>
            </p:cNvCxnSpPr>
            <p:nvPr/>
          </p:nvCxnSpPr>
          <p:spPr>
            <a:xfrm rot="16200000" flipV="1">
              <a:off x="7336648" y="3821921"/>
              <a:ext cx="257196" cy="13287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4" name="直線矢印コネクタ 773"/>
            <p:cNvCxnSpPr>
              <a:stCxn id="696" idx="0"/>
              <a:endCxn id="561" idx="4"/>
            </p:cNvCxnSpPr>
            <p:nvPr/>
          </p:nvCxnSpPr>
          <p:spPr>
            <a:xfrm rot="16200000" flipV="1">
              <a:off x="7529532" y="4014804"/>
              <a:ext cx="257196" cy="9429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5" name="直線矢印コネクタ 774"/>
            <p:cNvCxnSpPr>
              <a:stCxn id="696" idx="0"/>
              <a:endCxn id="559" idx="4"/>
            </p:cNvCxnSpPr>
            <p:nvPr/>
          </p:nvCxnSpPr>
          <p:spPr>
            <a:xfrm rot="16200000" flipV="1">
              <a:off x="7465237" y="3950511"/>
              <a:ext cx="257196" cy="10715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6" name="直線矢印コネクタ 775"/>
            <p:cNvCxnSpPr>
              <a:stCxn id="692" idx="0"/>
              <a:endCxn id="562" idx="4"/>
            </p:cNvCxnSpPr>
            <p:nvPr/>
          </p:nvCxnSpPr>
          <p:spPr>
            <a:xfrm rot="16200000" flipV="1">
              <a:off x="7508100" y="4164825"/>
              <a:ext cx="257196" cy="6429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7" name="直線矢印コネクタ 776"/>
            <p:cNvCxnSpPr>
              <a:stCxn id="692" idx="0"/>
              <a:endCxn id="562" idx="4"/>
            </p:cNvCxnSpPr>
            <p:nvPr/>
          </p:nvCxnSpPr>
          <p:spPr>
            <a:xfrm rot="16200000" flipV="1">
              <a:off x="7508100" y="4164825"/>
              <a:ext cx="257196" cy="6429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8" name="直線矢印コネクタ 777"/>
            <p:cNvCxnSpPr>
              <a:stCxn id="693" idx="0"/>
              <a:endCxn id="562" idx="4"/>
            </p:cNvCxnSpPr>
            <p:nvPr/>
          </p:nvCxnSpPr>
          <p:spPr>
            <a:xfrm rot="16200000" flipV="1">
              <a:off x="7529532" y="4143394"/>
              <a:ext cx="257196" cy="6858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9" name="直線矢印コネクタ 778"/>
            <p:cNvCxnSpPr>
              <a:stCxn id="694" idx="0"/>
              <a:endCxn id="562" idx="4"/>
            </p:cNvCxnSpPr>
            <p:nvPr/>
          </p:nvCxnSpPr>
          <p:spPr>
            <a:xfrm rot="16200000" flipV="1">
              <a:off x="7550963" y="4121962"/>
              <a:ext cx="257196" cy="7286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0" name="直線矢印コネクタ 779"/>
            <p:cNvCxnSpPr>
              <a:stCxn id="695" idx="0"/>
              <a:endCxn id="562" idx="4"/>
            </p:cNvCxnSpPr>
            <p:nvPr/>
          </p:nvCxnSpPr>
          <p:spPr>
            <a:xfrm rot="16200000" flipV="1">
              <a:off x="7572395" y="4100531"/>
              <a:ext cx="257196" cy="7715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1" name="直線矢印コネクタ 780"/>
            <p:cNvCxnSpPr>
              <a:stCxn id="696" idx="0"/>
              <a:endCxn id="562" idx="4"/>
            </p:cNvCxnSpPr>
            <p:nvPr/>
          </p:nvCxnSpPr>
          <p:spPr>
            <a:xfrm rot="16200000" flipV="1">
              <a:off x="7593827" y="4079099"/>
              <a:ext cx="257196" cy="8143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2" name="直線矢印コネクタ 781"/>
            <p:cNvCxnSpPr>
              <a:stCxn id="694" idx="0"/>
              <a:endCxn id="562" idx="4"/>
            </p:cNvCxnSpPr>
            <p:nvPr/>
          </p:nvCxnSpPr>
          <p:spPr>
            <a:xfrm rot="16200000" flipV="1">
              <a:off x="7550963" y="4121962"/>
              <a:ext cx="257196" cy="7286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3" name="円/楕円 782"/>
            <p:cNvSpPr/>
            <p:nvPr/>
          </p:nvSpPr>
          <p:spPr>
            <a:xfrm>
              <a:off x="6415103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784" name="円/楕円 783"/>
            <p:cNvSpPr/>
            <p:nvPr/>
          </p:nvSpPr>
          <p:spPr>
            <a:xfrm>
              <a:off x="6543692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785" name="円/楕円 784"/>
            <p:cNvSpPr/>
            <p:nvPr/>
          </p:nvSpPr>
          <p:spPr>
            <a:xfrm>
              <a:off x="6672281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786" name="円/楕円 785"/>
            <p:cNvSpPr/>
            <p:nvPr/>
          </p:nvSpPr>
          <p:spPr>
            <a:xfrm>
              <a:off x="6800870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787" name="円/楕円 786"/>
            <p:cNvSpPr/>
            <p:nvPr/>
          </p:nvSpPr>
          <p:spPr>
            <a:xfrm>
              <a:off x="6929459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788" name="正方形/長方形 787"/>
            <p:cNvSpPr/>
            <p:nvPr/>
          </p:nvSpPr>
          <p:spPr>
            <a:xfrm>
              <a:off x="6500810" y="4614881"/>
              <a:ext cx="257197" cy="2571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1100" dirty="0"/>
            </a:p>
          </p:txBody>
        </p:sp>
        <p:sp>
          <p:nvSpPr>
            <p:cNvPr id="789" name="円/楕円 788"/>
            <p:cNvSpPr/>
            <p:nvPr/>
          </p:nvSpPr>
          <p:spPr>
            <a:xfrm>
              <a:off x="7058048" y="4100524"/>
              <a:ext cx="257178" cy="25717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8</a:t>
              </a:r>
              <a:endParaRPr lang="ja-JP" altLang="en-US" sz="1100" baseline="30000" dirty="0"/>
            </a:p>
          </p:txBody>
        </p:sp>
        <p:sp>
          <p:nvSpPr>
            <p:cNvPr id="790" name="円/楕円 789"/>
            <p:cNvSpPr/>
            <p:nvPr/>
          </p:nvSpPr>
          <p:spPr>
            <a:xfrm>
              <a:off x="7186637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791" name="円/楕円 790"/>
            <p:cNvSpPr/>
            <p:nvPr/>
          </p:nvSpPr>
          <p:spPr>
            <a:xfrm>
              <a:off x="7315226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792" name="円/楕円 791"/>
            <p:cNvSpPr/>
            <p:nvPr/>
          </p:nvSpPr>
          <p:spPr>
            <a:xfrm>
              <a:off x="7443815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793" name="円/楕円 792"/>
            <p:cNvSpPr/>
            <p:nvPr/>
          </p:nvSpPr>
          <p:spPr>
            <a:xfrm>
              <a:off x="7572404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794" name="円/楕円 793"/>
            <p:cNvSpPr/>
            <p:nvPr/>
          </p:nvSpPr>
          <p:spPr>
            <a:xfrm>
              <a:off x="7700993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795" name="円/楕円 794"/>
            <p:cNvSpPr/>
            <p:nvPr/>
          </p:nvSpPr>
          <p:spPr>
            <a:xfrm>
              <a:off x="7829582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796" name="円/楕円 795"/>
            <p:cNvSpPr/>
            <p:nvPr/>
          </p:nvSpPr>
          <p:spPr>
            <a:xfrm>
              <a:off x="7958171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797" name="円/楕円 796"/>
            <p:cNvSpPr/>
            <p:nvPr/>
          </p:nvSpPr>
          <p:spPr>
            <a:xfrm>
              <a:off x="8086760" y="4100524"/>
              <a:ext cx="257178" cy="25717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16</a:t>
              </a:r>
              <a:endParaRPr lang="ja-JP" altLang="en-US" sz="1100" baseline="30000" dirty="0"/>
            </a:p>
          </p:txBody>
        </p:sp>
        <p:cxnSp>
          <p:nvCxnSpPr>
            <p:cNvPr id="798" name="直線矢印コネクタ 797"/>
            <p:cNvCxnSpPr>
              <a:stCxn id="788" idx="0"/>
              <a:endCxn id="791" idx="4"/>
            </p:cNvCxnSpPr>
            <p:nvPr/>
          </p:nvCxnSpPr>
          <p:spPr>
            <a:xfrm rot="5400000" flipH="1" flipV="1">
              <a:off x="6908020" y="4079087"/>
              <a:ext cx="257182" cy="8144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9" name="直線矢印コネクタ 798"/>
            <p:cNvCxnSpPr>
              <a:stCxn id="788" idx="0"/>
              <a:endCxn id="792" idx="4"/>
            </p:cNvCxnSpPr>
            <p:nvPr/>
          </p:nvCxnSpPr>
          <p:spPr>
            <a:xfrm rot="5400000" flipH="1" flipV="1">
              <a:off x="6972315" y="4014792"/>
              <a:ext cx="257182" cy="94299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0" name="直線矢印コネクタ 799"/>
            <p:cNvCxnSpPr>
              <a:stCxn id="788" idx="0"/>
              <a:endCxn id="794" idx="4"/>
            </p:cNvCxnSpPr>
            <p:nvPr/>
          </p:nvCxnSpPr>
          <p:spPr>
            <a:xfrm rot="5400000" flipH="1" flipV="1">
              <a:off x="7100904" y="3886203"/>
              <a:ext cx="257182" cy="12001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1" name="直線矢印コネクタ 800"/>
            <p:cNvCxnSpPr>
              <a:stCxn id="788" idx="0"/>
              <a:endCxn id="793" idx="4"/>
            </p:cNvCxnSpPr>
            <p:nvPr/>
          </p:nvCxnSpPr>
          <p:spPr>
            <a:xfrm rot="5400000" flipH="1" flipV="1">
              <a:off x="7036610" y="3950498"/>
              <a:ext cx="257182" cy="107158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2" name="直線矢印コネクタ 801"/>
            <p:cNvCxnSpPr>
              <a:stCxn id="788" idx="0"/>
              <a:endCxn id="796" idx="4"/>
            </p:cNvCxnSpPr>
            <p:nvPr/>
          </p:nvCxnSpPr>
          <p:spPr>
            <a:xfrm rot="5400000" flipH="1" flipV="1">
              <a:off x="7229493" y="3757615"/>
              <a:ext cx="257182" cy="14573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3" name="直線矢印コネクタ 802"/>
            <p:cNvCxnSpPr>
              <a:stCxn id="788" idx="0"/>
              <a:endCxn id="795" idx="4"/>
            </p:cNvCxnSpPr>
            <p:nvPr/>
          </p:nvCxnSpPr>
          <p:spPr>
            <a:xfrm rot="5400000" flipH="1" flipV="1">
              <a:off x="7165199" y="3821909"/>
              <a:ext cx="257182" cy="13287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4" name="直線矢印コネクタ 803"/>
            <p:cNvCxnSpPr>
              <a:stCxn id="788" idx="0"/>
              <a:endCxn id="797" idx="4"/>
            </p:cNvCxnSpPr>
            <p:nvPr/>
          </p:nvCxnSpPr>
          <p:spPr>
            <a:xfrm rot="5400000" flipH="1" flipV="1">
              <a:off x="7293787" y="3693320"/>
              <a:ext cx="257182" cy="15859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5" name="直線矢印コネクタ 804"/>
            <p:cNvCxnSpPr>
              <a:stCxn id="788" idx="0"/>
              <a:endCxn id="784" idx="4"/>
            </p:cNvCxnSpPr>
            <p:nvPr/>
          </p:nvCxnSpPr>
          <p:spPr>
            <a:xfrm rot="5400000" flipH="1" flipV="1">
              <a:off x="6522253" y="4464854"/>
              <a:ext cx="257182" cy="4287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6" name="直線矢印コネクタ 805"/>
            <p:cNvCxnSpPr>
              <a:stCxn id="788" idx="0"/>
              <a:endCxn id="783" idx="4"/>
            </p:cNvCxnSpPr>
            <p:nvPr/>
          </p:nvCxnSpPr>
          <p:spPr>
            <a:xfrm rot="16200000" flipV="1">
              <a:off x="6457959" y="4443432"/>
              <a:ext cx="257182" cy="857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7" name="直線矢印コネクタ 806"/>
            <p:cNvCxnSpPr>
              <a:stCxn id="788" idx="0"/>
              <a:endCxn id="786" idx="4"/>
            </p:cNvCxnSpPr>
            <p:nvPr/>
          </p:nvCxnSpPr>
          <p:spPr>
            <a:xfrm rot="5400000" flipH="1" flipV="1">
              <a:off x="6650843" y="4336265"/>
              <a:ext cx="257182" cy="30005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8" name="直線矢印コネクタ 807"/>
            <p:cNvCxnSpPr>
              <a:stCxn id="788" idx="0"/>
              <a:endCxn id="785" idx="4"/>
            </p:cNvCxnSpPr>
            <p:nvPr/>
          </p:nvCxnSpPr>
          <p:spPr>
            <a:xfrm rot="5400000" flipH="1" flipV="1">
              <a:off x="6586548" y="4400559"/>
              <a:ext cx="257182" cy="1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9" name="直線矢印コネクタ 808"/>
            <p:cNvCxnSpPr>
              <a:stCxn id="788" idx="0"/>
              <a:endCxn id="789" idx="4"/>
            </p:cNvCxnSpPr>
            <p:nvPr/>
          </p:nvCxnSpPr>
          <p:spPr>
            <a:xfrm rot="5400000" flipH="1" flipV="1">
              <a:off x="6779432" y="4207676"/>
              <a:ext cx="257182" cy="5572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0" name="直線矢印コネクタ 809"/>
            <p:cNvCxnSpPr>
              <a:stCxn id="788" idx="0"/>
              <a:endCxn id="787" idx="4"/>
            </p:cNvCxnSpPr>
            <p:nvPr/>
          </p:nvCxnSpPr>
          <p:spPr>
            <a:xfrm rot="5400000" flipH="1" flipV="1">
              <a:off x="6715137" y="4271970"/>
              <a:ext cx="257182" cy="42863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1" name="直線矢印コネクタ 810"/>
            <p:cNvCxnSpPr>
              <a:stCxn id="788" idx="0"/>
              <a:endCxn id="790" idx="4"/>
            </p:cNvCxnSpPr>
            <p:nvPr/>
          </p:nvCxnSpPr>
          <p:spPr>
            <a:xfrm rot="5400000" flipH="1" flipV="1">
              <a:off x="6843726" y="4143382"/>
              <a:ext cx="257182" cy="6858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2" name="円/楕円 811"/>
            <p:cNvSpPr/>
            <p:nvPr/>
          </p:nvSpPr>
          <p:spPr>
            <a:xfrm>
              <a:off x="6543692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813" name="円/楕円 812"/>
            <p:cNvSpPr/>
            <p:nvPr/>
          </p:nvSpPr>
          <p:spPr>
            <a:xfrm>
              <a:off x="6586555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814" name="円/楕円 813"/>
            <p:cNvSpPr/>
            <p:nvPr/>
          </p:nvSpPr>
          <p:spPr>
            <a:xfrm>
              <a:off x="6629418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815" name="円/楕円 814"/>
            <p:cNvSpPr/>
            <p:nvPr/>
          </p:nvSpPr>
          <p:spPr>
            <a:xfrm>
              <a:off x="6672281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816" name="円/楕円 815"/>
            <p:cNvSpPr/>
            <p:nvPr/>
          </p:nvSpPr>
          <p:spPr>
            <a:xfrm>
              <a:off x="6715143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817" name="円/楕円 816"/>
            <p:cNvSpPr/>
            <p:nvPr/>
          </p:nvSpPr>
          <p:spPr>
            <a:xfrm>
              <a:off x="6758006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818" name="円/楕円 817"/>
            <p:cNvSpPr/>
            <p:nvPr/>
          </p:nvSpPr>
          <p:spPr>
            <a:xfrm>
              <a:off x="6800870" y="4614896"/>
              <a:ext cx="257178" cy="25717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cxnSp>
          <p:nvCxnSpPr>
            <p:cNvPr id="819" name="直線矢印コネクタ 818"/>
            <p:cNvCxnSpPr>
              <a:stCxn id="812" idx="0"/>
              <a:endCxn id="791" idx="4"/>
            </p:cNvCxnSpPr>
            <p:nvPr/>
          </p:nvCxnSpPr>
          <p:spPr>
            <a:xfrm rot="5400000" flipH="1" flipV="1">
              <a:off x="6929449" y="4100531"/>
              <a:ext cx="257196" cy="7715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0" name="直線矢印コネクタ 819"/>
            <p:cNvCxnSpPr>
              <a:stCxn id="812" idx="0"/>
              <a:endCxn id="792" idx="4"/>
            </p:cNvCxnSpPr>
            <p:nvPr/>
          </p:nvCxnSpPr>
          <p:spPr>
            <a:xfrm rot="5400000" flipH="1" flipV="1">
              <a:off x="6993744" y="4036236"/>
              <a:ext cx="257196" cy="9001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1" name="直線矢印コネクタ 820"/>
            <p:cNvCxnSpPr>
              <a:stCxn id="812" idx="0"/>
              <a:endCxn id="794" idx="4"/>
            </p:cNvCxnSpPr>
            <p:nvPr/>
          </p:nvCxnSpPr>
          <p:spPr>
            <a:xfrm rot="5400000" flipH="1" flipV="1">
              <a:off x="7122333" y="3907648"/>
              <a:ext cx="257196" cy="115730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2" name="直線矢印コネクタ 821"/>
            <p:cNvCxnSpPr>
              <a:stCxn id="812" idx="0"/>
              <a:endCxn id="793" idx="4"/>
            </p:cNvCxnSpPr>
            <p:nvPr/>
          </p:nvCxnSpPr>
          <p:spPr>
            <a:xfrm rot="5400000" flipH="1" flipV="1">
              <a:off x="7058039" y="3971942"/>
              <a:ext cx="257196" cy="10287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3" name="直線矢印コネクタ 822"/>
            <p:cNvCxnSpPr>
              <a:stCxn id="812" idx="0"/>
              <a:endCxn id="796" idx="4"/>
            </p:cNvCxnSpPr>
            <p:nvPr/>
          </p:nvCxnSpPr>
          <p:spPr>
            <a:xfrm rot="5400000" flipH="1" flipV="1">
              <a:off x="7250923" y="3779058"/>
              <a:ext cx="257196" cy="1414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4" name="直線矢印コネクタ 823"/>
            <p:cNvCxnSpPr>
              <a:stCxn id="812" idx="0"/>
              <a:endCxn id="795" idx="4"/>
            </p:cNvCxnSpPr>
            <p:nvPr/>
          </p:nvCxnSpPr>
          <p:spPr>
            <a:xfrm rot="5400000" flipH="1" flipV="1">
              <a:off x="7186628" y="3843353"/>
              <a:ext cx="257196" cy="12858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5" name="直線矢印コネクタ 824"/>
            <p:cNvCxnSpPr>
              <a:stCxn id="813" idx="0"/>
              <a:endCxn id="791" idx="4"/>
            </p:cNvCxnSpPr>
            <p:nvPr/>
          </p:nvCxnSpPr>
          <p:spPr>
            <a:xfrm rot="5400000" flipH="1" flipV="1">
              <a:off x="6950881" y="4121962"/>
              <a:ext cx="257196" cy="7286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6" name="直線矢印コネクタ 825"/>
            <p:cNvCxnSpPr>
              <a:stCxn id="813" idx="0"/>
              <a:endCxn id="792" idx="4"/>
            </p:cNvCxnSpPr>
            <p:nvPr/>
          </p:nvCxnSpPr>
          <p:spPr>
            <a:xfrm rot="5400000" flipH="1" flipV="1">
              <a:off x="7015176" y="4057668"/>
              <a:ext cx="257196" cy="8572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7" name="直線矢印コネクタ 826"/>
            <p:cNvCxnSpPr>
              <a:stCxn id="813" idx="0"/>
              <a:endCxn id="794" idx="4"/>
            </p:cNvCxnSpPr>
            <p:nvPr/>
          </p:nvCxnSpPr>
          <p:spPr>
            <a:xfrm rot="5400000" flipH="1" flipV="1">
              <a:off x="7143765" y="3929079"/>
              <a:ext cx="257196" cy="11144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8" name="直線矢印コネクタ 827"/>
            <p:cNvCxnSpPr>
              <a:stCxn id="813" idx="0"/>
              <a:endCxn id="793" idx="4"/>
            </p:cNvCxnSpPr>
            <p:nvPr/>
          </p:nvCxnSpPr>
          <p:spPr>
            <a:xfrm rot="5400000" flipH="1" flipV="1">
              <a:off x="7079470" y="3993373"/>
              <a:ext cx="257196" cy="9858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9" name="直線矢印コネクタ 828"/>
            <p:cNvCxnSpPr>
              <a:stCxn id="813" idx="0"/>
              <a:endCxn id="796" idx="4"/>
            </p:cNvCxnSpPr>
            <p:nvPr/>
          </p:nvCxnSpPr>
          <p:spPr>
            <a:xfrm rot="5400000" flipH="1" flipV="1">
              <a:off x="7272353" y="3800490"/>
              <a:ext cx="257196" cy="137161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0" name="直線矢印コネクタ 829"/>
            <p:cNvCxnSpPr>
              <a:stCxn id="813" idx="0"/>
              <a:endCxn id="795" idx="4"/>
            </p:cNvCxnSpPr>
            <p:nvPr/>
          </p:nvCxnSpPr>
          <p:spPr>
            <a:xfrm rot="5400000" flipH="1" flipV="1">
              <a:off x="7208060" y="3864785"/>
              <a:ext cx="257196" cy="124302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1" name="直線矢印コネクタ 830"/>
            <p:cNvCxnSpPr>
              <a:stCxn id="814" idx="0"/>
              <a:endCxn id="791" idx="4"/>
            </p:cNvCxnSpPr>
            <p:nvPr/>
          </p:nvCxnSpPr>
          <p:spPr>
            <a:xfrm rot="5400000" flipH="1" flipV="1">
              <a:off x="6972312" y="4143394"/>
              <a:ext cx="257196" cy="6858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2" name="直線矢印コネクタ 831"/>
            <p:cNvCxnSpPr>
              <a:stCxn id="814" idx="0"/>
              <a:endCxn id="792" idx="4"/>
            </p:cNvCxnSpPr>
            <p:nvPr/>
          </p:nvCxnSpPr>
          <p:spPr>
            <a:xfrm rot="5400000" flipH="1" flipV="1">
              <a:off x="7036607" y="4079099"/>
              <a:ext cx="257196" cy="8143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3" name="直線矢印コネクタ 832"/>
            <p:cNvCxnSpPr>
              <a:stCxn id="814" idx="0"/>
              <a:endCxn id="794" idx="4"/>
            </p:cNvCxnSpPr>
            <p:nvPr/>
          </p:nvCxnSpPr>
          <p:spPr>
            <a:xfrm rot="5400000" flipH="1" flipV="1">
              <a:off x="7165196" y="3950511"/>
              <a:ext cx="257196" cy="10715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4" name="直線矢印コネクタ 833"/>
            <p:cNvCxnSpPr>
              <a:stCxn id="814" idx="0"/>
              <a:endCxn id="793" idx="4"/>
            </p:cNvCxnSpPr>
            <p:nvPr/>
          </p:nvCxnSpPr>
          <p:spPr>
            <a:xfrm rot="5400000" flipH="1" flipV="1">
              <a:off x="7100902" y="4014804"/>
              <a:ext cx="257196" cy="9429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5" name="直線矢印コネクタ 834"/>
            <p:cNvCxnSpPr>
              <a:stCxn id="814" idx="0"/>
              <a:endCxn id="796" idx="4"/>
            </p:cNvCxnSpPr>
            <p:nvPr/>
          </p:nvCxnSpPr>
          <p:spPr>
            <a:xfrm rot="5400000" flipH="1" flipV="1">
              <a:off x="7293785" y="3821921"/>
              <a:ext cx="257196" cy="13287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6" name="直線矢印コネクタ 835"/>
            <p:cNvCxnSpPr>
              <a:stCxn id="814" idx="0"/>
              <a:endCxn id="795" idx="4"/>
            </p:cNvCxnSpPr>
            <p:nvPr/>
          </p:nvCxnSpPr>
          <p:spPr>
            <a:xfrm rot="5400000" flipH="1" flipV="1">
              <a:off x="7229491" y="3886216"/>
              <a:ext cx="257196" cy="12001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7" name="直線矢印コネクタ 836"/>
            <p:cNvCxnSpPr>
              <a:stCxn id="815" idx="0"/>
              <a:endCxn id="791" idx="4"/>
            </p:cNvCxnSpPr>
            <p:nvPr/>
          </p:nvCxnSpPr>
          <p:spPr>
            <a:xfrm rot="5400000" flipH="1" flipV="1">
              <a:off x="6993744" y="4164825"/>
              <a:ext cx="257196" cy="6429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8" name="直線矢印コネクタ 837"/>
            <p:cNvCxnSpPr>
              <a:stCxn id="815" idx="0"/>
              <a:endCxn id="792" idx="4"/>
            </p:cNvCxnSpPr>
            <p:nvPr/>
          </p:nvCxnSpPr>
          <p:spPr>
            <a:xfrm rot="5400000" flipH="1" flipV="1">
              <a:off x="7058039" y="4100531"/>
              <a:ext cx="257196" cy="7715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9" name="直線矢印コネクタ 838"/>
            <p:cNvCxnSpPr>
              <a:stCxn id="815" idx="0"/>
              <a:endCxn id="794" idx="4"/>
            </p:cNvCxnSpPr>
            <p:nvPr/>
          </p:nvCxnSpPr>
          <p:spPr>
            <a:xfrm rot="5400000" flipH="1" flipV="1">
              <a:off x="7186628" y="3971942"/>
              <a:ext cx="257196" cy="10287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0" name="直線矢印コネクタ 839"/>
            <p:cNvCxnSpPr>
              <a:stCxn id="815" idx="0"/>
              <a:endCxn id="793" idx="4"/>
            </p:cNvCxnSpPr>
            <p:nvPr/>
          </p:nvCxnSpPr>
          <p:spPr>
            <a:xfrm rot="5400000" flipH="1" flipV="1">
              <a:off x="7122333" y="4036236"/>
              <a:ext cx="257196" cy="9001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1" name="直線矢印コネクタ 840"/>
            <p:cNvCxnSpPr>
              <a:stCxn id="815" idx="0"/>
              <a:endCxn id="796" idx="4"/>
            </p:cNvCxnSpPr>
            <p:nvPr/>
          </p:nvCxnSpPr>
          <p:spPr>
            <a:xfrm rot="5400000" flipH="1" flipV="1">
              <a:off x="7315216" y="3843353"/>
              <a:ext cx="257196" cy="12858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2" name="直線矢印コネクタ 841"/>
            <p:cNvCxnSpPr>
              <a:stCxn id="815" idx="0"/>
              <a:endCxn id="795" idx="4"/>
            </p:cNvCxnSpPr>
            <p:nvPr/>
          </p:nvCxnSpPr>
          <p:spPr>
            <a:xfrm rot="5400000" flipH="1" flipV="1">
              <a:off x="7250923" y="3907648"/>
              <a:ext cx="257196" cy="115730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3" name="直線矢印コネクタ 842"/>
            <p:cNvCxnSpPr>
              <a:stCxn id="816" idx="0"/>
              <a:endCxn id="791" idx="4"/>
            </p:cNvCxnSpPr>
            <p:nvPr/>
          </p:nvCxnSpPr>
          <p:spPr>
            <a:xfrm rot="5400000" flipH="1" flipV="1">
              <a:off x="7015176" y="4186257"/>
              <a:ext cx="257196" cy="6000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4" name="直線矢印コネクタ 843"/>
            <p:cNvCxnSpPr>
              <a:stCxn id="816" idx="0"/>
              <a:endCxn id="792" idx="4"/>
            </p:cNvCxnSpPr>
            <p:nvPr/>
          </p:nvCxnSpPr>
          <p:spPr>
            <a:xfrm rot="5400000" flipH="1" flipV="1">
              <a:off x="7079470" y="4121962"/>
              <a:ext cx="257196" cy="7286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5" name="直線矢印コネクタ 844"/>
            <p:cNvCxnSpPr>
              <a:stCxn id="816" idx="0"/>
              <a:endCxn id="794" idx="4"/>
            </p:cNvCxnSpPr>
            <p:nvPr/>
          </p:nvCxnSpPr>
          <p:spPr>
            <a:xfrm rot="5400000" flipH="1" flipV="1">
              <a:off x="7208060" y="3993373"/>
              <a:ext cx="257196" cy="9858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6" name="直線矢印コネクタ 845"/>
            <p:cNvCxnSpPr>
              <a:stCxn id="816" idx="0"/>
              <a:endCxn id="793" idx="4"/>
            </p:cNvCxnSpPr>
            <p:nvPr/>
          </p:nvCxnSpPr>
          <p:spPr>
            <a:xfrm rot="5400000" flipH="1" flipV="1">
              <a:off x="7143765" y="4057668"/>
              <a:ext cx="257196" cy="8572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7" name="直線矢印コネクタ 846"/>
            <p:cNvCxnSpPr>
              <a:stCxn id="816" idx="0"/>
              <a:endCxn id="796" idx="4"/>
            </p:cNvCxnSpPr>
            <p:nvPr/>
          </p:nvCxnSpPr>
          <p:spPr>
            <a:xfrm rot="5400000" flipH="1" flipV="1">
              <a:off x="7336648" y="3864785"/>
              <a:ext cx="257196" cy="124302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8" name="直線矢印コネクタ 847"/>
            <p:cNvCxnSpPr>
              <a:stCxn id="816" idx="0"/>
              <a:endCxn id="795" idx="4"/>
            </p:cNvCxnSpPr>
            <p:nvPr/>
          </p:nvCxnSpPr>
          <p:spPr>
            <a:xfrm rot="5400000" flipH="1" flipV="1">
              <a:off x="7272353" y="3929079"/>
              <a:ext cx="257196" cy="11144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9" name="直線矢印コネクタ 848"/>
            <p:cNvCxnSpPr>
              <a:stCxn id="817" idx="0"/>
              <a:endCxn id="791" idx="4"/>
            </p:cNvCxnSpPr>
            <p:nvPr/>
          </p:nvCxnSpPr>
          <p:spPr>
            <a:xfrm rot="5400000" flipH="1" flipV="1">
              <a:off x="7036607" y="4207688"/>
              <a:ext cx="257196" cy="5572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0" name="直線矢印コネクタ 849"/>
            <p:cNvCxnSpPr>
              <a:stCxn id="817" idx="0"/>
              <a:endCxn id="792" idx="4"/>
            </p:cNvCxnSpPr>
            <p:nvPr/>
          </p:nvCxnSpPr>
          <p:spPr>
            <a:xfrm rot="5400000" flipH="1" flipV="1">
              <a:off x="7100902" y="4143394"/>
              <a:ext cx="257196" cy="6858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1" name="直線矢印コネクタ 850"/>
            <p:cNvCxnSpPr>
              <a:stCxn id="817" idx="0"/>
              <a:endCxn id="794" idx="4"/>
            </p:cNvCxnSpPr>
            <p:nvPr/>
          </p:nvCxnSpPr>
          <p:spPr>
            <a:xfrm rot="5400000" flipH="1" flipV="1">
              <a:off x="7229491" y="4014804"/>
              <a:ext cx="257196" cy="9429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2" name="直線矢印コネクタ 851"/>
            <p:cNvCxnSpPr>
              <a:stCxn id="817" idx="0"/>
              <a:endCxn id="793" idx="4"/>
            </p:cNvCxnSpPr>
            <p:nvPr/>
          </p:nvCxnSpPr>
          <p:spPr>
            <a:xfrm rot="5400000" flipH="1" flipV="1">
              <a:off x="7165196" y="4079099"/>
              <a:ext cx="257196" cy="8143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3" name="直線矢印コネクタ 852"/>
            <p:cNvCxnSpPr>
              <a:stCxn id="817" idx="0"/>
              <a:endCxn id="796" idx="4"/>
            </p:cNvCxnSpPr>
            <p:nvPr/>
          </p:nvCxnSpPr>
          <p:spPr>
            <a:xfrm rot="5400000" flipH="1" flipV="1">
              <a:off x="7358079" y="3886216"/>
              <a:ext cx="257196" cy="12001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4" name="直線矢印コネクタ 853"/>
            <p:cNvCxnSpPr>
              <a:stCxn id="817" idx="0"/>
              <a:endCxn id="795" idx="4"/>
            </p:cNvCxnSpPr>
            <p:nvPr/>
          </p:nvCxnSpPr>
          <p:spPr>
            <a:xfrm rot="5400000" flipH="1" flipV="1">
              <a:off x="7293785" y="3950511"/>
              <a:ext cx="257196" cy="10715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5" name="直線矢印コネクタ 854"/>
            <p:cNvCxnSpPr>
              <a:stCxn id="813" idx="0"/>
              <a:endCxn id="797" idx="4"/>
            </p:cNvCxnSpPr>
            <p:nvPr/>
          </p:nvCxnSpPr>
          <p:spPr>
            <a:xfrm rot="5400000" flipH="1" flipV="1">
              <a:off x="7336648" y="3736195"/>
              <a:ext cx="257196" cy="1500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6" name="直線矢印コネクタ 855"/>
            <p:cNvCxnSpPr>
              <a:stCxn id="813" idx="0"/>
              <a:endCxn id="797" idx="4"/>
            </p:cNvCxnSpPr>
            <p:nvPr/>
          </p:nvCxnSpPr>
          <p:spPr>
            <a:xfrm rot="5400000" flipH="1" flipV="1">
              <a:off x="7336648" y="3736195"/>
              <a:ext cx="257196" cy="1500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7" name="直線矢印コネクタ 856"/>
            <p:cNvCxnSpPr>
              <a:stCxn id="814" idx="0"/>
              <a:endCxn id="797" idx="4"/>
            </p:cNvCxnSpPr>
            <p:nvPr/>
          </p:nvCxnSpPr>
          <p:spPr>
            <a:xfrm rot="5400000" flipH="1" flipV="1">
              <a:off x="7358079" y="3757627"/>
              <a:ext cx="257196" cy="14573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8" name="直線矢印コネクタ 857"/>
            <p:cNvCxnSpPr>
              <a:stCxn id="815" idx="0"/>
              <a:endCxn id="797" idx="4"/>
            </p:cNvCxnSpPr>
            <p:nvPr/>
          </p:nvCxnSpPr>
          <p:spPr>
            <a:xfrm rot="5400000" flipH="1" flipV="1">
              <a:off x="7379511" y="3779058"/>
              <a:ext cx="257196" cy="1414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9" name="直線矢印コネクタ 858"/>
            <p:cNvCxnSpPr>
              <a:stCxn id="816" idx="0"/>
              <a:endCxn id="797" idx="4"/>
            </p:cNvCxnSpPr>
            <p:nvPr/>
          </p:nvCxnSpPr>
          <p:spPr>
            <a:xfrm rot="5400000" flipH="1" flipV="1">
              <a:off x="7400943" y="3800490"/>
              <a:ext cx="257196" cy="137161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0" name="直線矢印コネクタ 859"/>
            <p:cNvCxnSpPr>
              <a:stCxn id="817" idx="0"/>
              <a:endCxn id="797" idx="4"/>
            </p:cNvCxnSpPr>
            <p:nvPr/>
          </p:nvCxnSpPr>
          <p:spPr>
            <a:xfrm rot="5400000" flipH="1" flipV="1">
              <a:off x="7422374" y="3821921"/>
              <a:ext cx="257196" cy="13287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1" name="直線矢印コネクタ 860"/>
            <p:cNvCxnSpPr>
              <a:stCxn id="818" idx="0"/>
              <a:endCxn id="791" idx="4"/>
            </p:cNvCxnSpPr>
            <p:nvPr/>
          </p:nvCxnSpPr>
          <p:spPr>
            <a:xfrm rot="5400000" flipH="1" flipV="1">
              <a:off x="7058039" y="4229120"/>
              <a:ext cx="257196" cy="5143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2" name="直線矢印コネクタ 861"/>
            <p:cNvCxnSpPr>
              <a:stCxn id="818" idx="0"/>
              <a:endCxn id="792" idx="4"/>
            </p:cNvCxnSpPr>
            <p:nvPr/>
          </p:nvCxnSpPr>
          <p:spPr>
            <a:xfrm rot="5400000" flipH="1" flipV="1">
              <a:off x="7122333" y="4164825"/>
              <a:ext cx="257196" cy="6429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3" name="直線矢印コネクタ 862"/>
            <p:cNvCxnSpPr>
              <a:stCxn id="818" idx="0"/>
              <a:endCxn id="794" idx="4"/>
            </p:cNvCxnSpPr>
            <p:nvPr/>
          </p:nvCxnSpPr>
          <p:spPr>
            <a:xfrm rot="5400000" flipH="1" flipV="1">
              <a:off x="7250923" y="4036236"/>
              <a:ext cx="257196" cy="9001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4" name="直線矢印コネクタ 863"/>
            <p:cNvCxnSpPr>
              <a:stCxn id="818" idx="0"/>
              <a:endCxn id="793" idx="4"/>
            </p:cNvCxnSpPr>
            <p:nvPr/>
          </p:nvCxnSpPr>
          <p:spPr>
            <a:xfrm rot="5400000" flipH="1" flipV="1">
              <a:off x="7186628" y="4100531"/>
              <a:ext cx="257196" cy="7715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5" name="直線矢印コネクタ 864"/>
            <p:cNvCxnSpPr>
              <a:stCxn id="818" idx="0"/>
              <a:endCxn id="796" idx="4"/>
            </p:cNvCxnSpPr>
            <p:nvPr/>
          </p:nvCxnSpPr>
          <p:spPr>
            <a:xfrm rot="5400000" flipH="1" flipV="1">
              <a:off x="7379511" y="3907648"/>
              <a:ext cx="257196" cy="115730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6" name="直線矢印コネクタ 865"/>
            <p:cNvCxnSpPr>
              <a:stCxn id="818" idx="0"/>
              <a:endCxn id="795" idx="4"/>
            </p:cNvCxnSpPr>
            <p:nvPr/>
          </p:nvCxnSpPr>
          <p:spPr>
            <a:xfrm rot="5400000" flipH="1" flipV="1">
              <a:off x="7315216" y="3971942"/>
              <a:ext cx="257196" cy="10287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7" name="直線矢印コネクタ 866"/>
            <p:cNvCxnSpPr>
              <a:stCxn id="815" idx="0"/>
              <a:endCxn id="797" idx="4"/>
            </p:cNvCxnSpPr>
            <p:nvPr/>
          </p:nvCxnSpPr>
          <p:spPr>
            <a:xfrm rot="5400000" flipH="1" flipV="1">
              <a:off x="7379511" y="3779058"/>
              <a:ext cx="257196" cy="1414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8" name="直線矢印コネクタ 867"/>
            <p:cNvCxnSpPr>
              <a:stCxn id="818" idx="0"/>
              <a:endCxn id="797" idx="4"/>
            </p:cNvCxnSpPr>
            <p:nvPr/>
          </p:nvCxnSpPr>
          <p:spPr>
            <a:xfrm rot="5400000" flipH="1" flipV="1">
              <a:off x="7443806" y="3843353"/>
              <a:ext cx="257196" cy="12858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9" name="直線矢印コネクタ 868"/>
            <p:cNvCxnSpPr>
              <a:stCxn id="812" idx="0"/>
              <a:endCxn id="784" idx="4"/>
            </p:cNvCxnSpPr>
            <p:nvPr/>
          </p:nvCxnSpPr>
          <p:spPr>
            <a:xfrm rot="5400000" flipH="1" flipV="1">
              <a:off x="6543682" y="4486298"/>
              <a:ext cx="257196" cy="9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0" name="直線矢印コネクタ 869"/>
            <p:cNvCxnSpPr>
              <a:stCxn id="812" idx="0"/>
              <a:endCxn id="783" idx="4"/>
            </p:cNvCxnSpPr>
            <p:nvPr/>
          </p:nvCxnSpPr>
          <p:spPr>
            <a:xfrm rot="16200000" flipV="1">
              <a:off x="6479388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1" name="直線矢印コネクタ 870"/>
            <p:cNvCxnSpPr>
              <a:stCxn id="812" idx="0"/>
              <a:endCxn id="786" idx="4"/>
            </p:cNvCxnSpPr>
            <p:nvPr/>
          </p:nvCxnSpPr>
          <p:spPr>
            <a:xfrm rot="5400000" flipH="1" flipV="1">
              <a:off x="6672272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2" name="直線矢印コネクタ 871"/>
            <p:cNvCxnSpPr>
              <a:stCxn id="812" idx="0"/>
              <a:endCxn id="785" idx="4"/>
            </p:cNvCxnSpPr>
            <p:nvPr/>
          </p:nvCxnSpPr>
          <p:spPr>
            <a:xfrm rot="5400000" flipH="1" flipV="1">
              <a:off x="6607977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3" name="直線矢印コネクタ 872"/>
            <p:cNvCxnSpPr>
              <a:stCxn id="812" idx="0"/>
              <a:endCxn id="789" idx="4"/>
            </p:cNvCxnSpPr>
            <p:nvPr/>
          </p:nvCxnSpPr>
          <p:spPr>
            <a:xfrm rot="5400000" flipH="1" flipV="1">
              <a:off x="6800861" y="4229120"/>
              <a:ext cx="257196" cy="5143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4" name="直線矢印コネクタ 873"/>
            <p:cNvCxnSpPr>
              <a:stCxn id="812" idx="0"/>
              <a:endCxn id="787" idx="4"/>
            </p:cNvCxnSpPr>
            <p:nvPr/>
          </p:nvCxnSpPr>
          <p:spPr>
            <a:xfrm rot="5400000" flipH="1" flipV="1">
              <a:off x="6736566" y="4293415"/>
              <a:ext cx="257196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5" name="直線矢印コネクタ 874"/>
            <p:cNvCxnSpPr>
              <a:stCxn id="813" idx="0"/>
              <a:endCxn id="784" idx="4"/>
            </p:cNvCxnSpPr>
            <p:nvPr/>
          </p:nvCxnSpPr>
          <p:spPr>
            <a:xfrm rot="16200000" flipV="1">
              <a:off x="6565114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6" name="直線矢印コネクタ 875"/>
            <p:cNvCxnSpPr>
              <a:stCxn id="813" idx="0"/>
              <a:endCxn id="783" idx="4"/>
            </p:cNvCxnSpPr>
            <p:nvPr/>
          </p:nvCxnSpPr>
          <p:spPr>
            <a:xfrm rot="16200000" flipV="1">
              <a:off x="6500819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7" name="直線矢印コネクタ 876"/>
            <p:cNvCxnSpPr>
              <a:stCxn id="813" idx="0"/>
              <a:endCxn id="786" idx="4"/>
            </p:cNvCxnSpPr>
            <p:nvPr/>
          </p:nvCxnSpPr>
          <p:spPr>
            <a:xfrm rot="5400000" flipH="1" flipV="1">
              <a:off x="6693703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8" name="直線矢印コネクタ 877"/>
            <p:cNvCxnSpPr>
              <a:stCxn id="813" idx="0"/>
              <a:endCxn id="785" idx="4"/>
            </p:cNvCxnSpPr>
            <p:nvPr/>
          </p:nvCxnSpPr>
          <p:spPr>
            <a:xfrm rot="5400000" flipH="1" flipV="1">
              <a:off x="6629409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9" name="直線矢印コネクタ 878"/>
            <p:cNvCxnSpPr>
              <a:stCxn id="813" idx="0"/>
              <a:endCxn id="789" idx="4"/>
            </p:cNvCxnSpPr>
            <p:nvPr/>
          </p:nvCxnSpPr>
          <p:spPr>
            <a:xfrm rot="5400000" flipH="1" flipV="1">
              <a:off x="6822293" y="4250552"/>
              <a:ext cx="257196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0" name="直線矢印コネクタ 879"/>
            <p:cNvCxnSpPr>
              <a:stCxn id="813" idx="0"/>
              <a:endCxn id="787" idx="4"/>
            </p:cNvCxnSpPr>
            <p:nvPr/>
          </p:nvCxnSpPr>
          <p:spPr>
            <a:xfrm rot="5400000" flipH="1" flipV="1">
              <a:off x="6757998" y="4314846"/>
              <a:ext cx="257196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1" name="直線矢印コネクタ 880"/>
            <p:cNvCxnSpPr>
              <a:stCxn id="814" idx="0"/>
              <a:endCxn id="784" idx="4"/>
            </p:cNvCxnSpPr>
            <p:nvPr/>
          </p:nvCxnSpPr>
          <p:spPr>
            <a:xfrm rot="16200000" flipV="1">
              <a:off x="6586545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2" name="直線矢印コネクタ 881"/>
            <p:cNvCxnSpPr>
              <a:stCxn id="814" idx="0"/>
              <a:endCxn id="783" idx="4"/>
            </p:cNvCxnSpPr>
            <p:nvPr/>
          </p:nvCxnSpPr>
          <p:spPr>
            <a:xfrm rot="16200000" flipV="1">
              <a:off x="6522251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3" name="直線矢印コネクタ 882"/>
            <p:cNvCxnSpPr>
              <a:stCxn id="814" idx="0"/>
              <a:endCxn id="786" idx="4"/>
            </p:cNvCxnSpPr>
            <p:nvPr/>
          </p:nvCxnSpPr>
          <p:spPr>
            <a:xfrm rot="5400000" flipH="1" flipV="1">
              <a:off x="6715135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4" name="直線矢印コネクタ 883"/>
            <p:cNvCxnSpPr>
              <a:stCxn id="814" idx="0"/>
              <a:endCxn id="785" idx="4"/>
            </p:cNvCxnSpPr>
            <p:nvPr/>
          </p:nvCxnSpPr>
          <p:spPr>
            <a:xfrm rot="5400000" flipH="1" flipV="1">
              <a:off x="6650840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5" name="直線矢印コネクタ 884"/>
            <p:cNvCxnSpPr>
              <a:stCxn id="814" idx="0"/>
              <a:endCxn id="789" idx="4"/>
            </p:cNvCxnSpPr>
            <p:nvPr/>
          </p:nvCxnSpPr>
          <p:spPr>
            <a:xfrm rot="5400000" flipH="1" flipV="1">
              <a:off x="6843724" y="4271983"/>
              <a:ext cx="257196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6" name="直線矢印コネクタ 885"/>
            <p:cNvCxnSpPr>
              <a:stCxn id="814" idx="0"/>
              <a:endCxn id="787" idx="4"/>
            </p:cNvCxnSpPr>
            <p:nvPr/>
          </p:nvCxnSpPr>
          <p:spPr>
            <a:xfrm rot="5400000" flipH="1" flipV="1">
              <a:off x="6779429" y="4336278"/>
              <a:ext cx="257196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7" name="直線矢印コネクタ 886"/>
            <p:cNvCxnSpPr>
              <a:stCxn id="815" idx="0"/>
              <a:endCxn id="784" idx="4"/>
            </p:cNvCxnSpPr>
            <p:nvPr/>
          </p:nvCxnSpPr>
          <p:spPr>
            <a:xfrm rot="16200000" flipV="1">
              <a:off x="6607977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8" name="直線矢印コネクタ 887"/>
            <p:cNvCxnSpPr>
              <a:stCxn id="815" idx="0"/>
              <a:endCxn id="783" idx="4"/>
            </p:cNvCxnSpPr>
            <p:nvPr/>
          </p:nvCxnSpPr>
          <p:spPr>
            <a:xfrm rot="16200000" flipV="1">
              <a:off x="6543682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9" name="直線矢印コネクタ 888"/>
            <p:cNvCxnSpPr>
              <a:stCxn id="815" idx="0"/>
              <a:endCxn id="786" idx="4"/>
            </p:cNvCxnSpPr>
            <p:nvPr/>
          </p:nvCxnSpPr>
          <p:spPr>
            <a:xfrm rot="5400000" flipH="1" flipV="1">
              <a:off x="6736566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0" name="直線矢印コネクタ 889"/>
            <p:cNvCxnSpPr>
              <a:stCxn id="815" idx="0"/>
              <a:endCxn id="785" idx="4"/>
            </p:cNvCxnSpPr>
            <p:nvPr/>
          </p:nvCxnSpPr>
          <p:spPr>
            <a:xfrm rot="5400000" flipH="1" flipV="1">
              <a:off x="6672272" y="4486298"/>
              <a:ext cx="257196" cy="9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1" name="直線矢印コネクタ 890"/>
            <p:cNvCxnSpPr>
              <a:stCxn id="815" idx="0"/>
              <a:endCxn id="789" idx="4"/>
            </p:cNvCxnSpPr>
            <p:nvPr/>
          </p:nvCxnSpPr>
          <p:spPr>
            <a:xfrm rot="5400000" flipH="1" flipV="1">
              <a:off x="6865155" y="4293415"/>
              <a:ext cx="257196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2" name="直線矢印コネクタ 891"/>
            <p:cNvCxnSpPr>
              <a:stCxn id="815" idx="0"/>
              <a:endCxn id="787" idx="4"/>
            </p:cNvCxnSpPr>
            <p:nvPr/>
          </p:nvCxnSpPr>
          <p:spPr>
            <a:xfrm rot="5400000" flipH="1" flipV="1">
              <a:off x="6800861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3" name="直線矢印コネクタ 892"/>
            <p:cNvCxnSpPr>
              <a:stCxn id="816" idx="0"/>
              <a:endCxn id="784" idx="4"/>
            </p:cNvCxnSpPr>
            <p:nvPr/>
          </p:nvCxnSpPr>
          <p:spPr>
            <a:xfrm rot="16200000" flipV="1">
              <a:off x="6629409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4" name="直線矢印コネクタ 893"/>
            <p:cNvCxnSpPr>
              <a:stCxn id="816" idx="0"/>
              <a:endCxn id="783" idx="4"/>
            </p:cNvCxnSpPr>
            <p:nvPr/>
          </p:nvCxnSpPr>
          <p:spPr>
            <a:xfrm rot="16200000" flipV="1">
              <a:off x="6565114" y="4336278"/>
              <a:ext cx="257196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5" name="直線矢印コネクタ 894"/>
            <p:cNvCxnSpPr>
              <a:stCxn id="816" idx="0"/>
              <a:endCxn id="786" idx="4"/>
            </p:cNvCxnSpPr>
            <p:nvPr/>
          </p:nvCxnSpPr>
          <p:spPr>
            <a:xfrm rot="5400000" flipH="1" flipV="1">
              <a:off x="6757998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6" name="直線矢印コネクタ 895"/>
            <p:cNvCxnSpPr>
              <a:stCxn id="816" idx="0"/>
              <a:endCxn id="785" idx="4"/>
            </p:cNvCxnSpPr>
            <p:nvPr/>
          </p:nvCxnSpPr>
          <p:spPr>
            <a:xfrm rot="16200000" flipV="1">
              <a:off x="6693703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7" name="直線矢印コネクタ 896"/>
            <p:cNvCxnSpPr>
              <a:stCxn id="816" idx="0"/>
              <a:endCxn id="789" idx="4"/>
            </p:cNvCxnSpPr>
            <p:nvPr/>
          </p:nvCxnSpPr>
          <p:spPr>
            <a:xfrm rot="5400000" flipH="1" flipV="1">
              <a:off x="6886586" y="4314846"/>
              <a:ext cx="257196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8" name="直線矢印コネクタ 897"/>
            <p:cNvCxnSpPr>
              <a:stCxn id="816" idx="0"/>
              <a:endCxn id="787" idx="4"/>
            </p:cNvCxnSpPr>
            <p:nvPr/>
          </p:nvCxnSpPr>
          <p:spPr>
            <a:xfrm rot="5400000" flipH="1" flipV="1">
              <a:off x="6822293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9" name="直線矢印コネクタ 898"/>
            <p:cNvCxnSpPr>
              <a:stCxn id="817" idx="0"/>
              <a:endCxn id="784" idx="4"/>
            </p:cNvCxnSpPr>
            <p:nvPr/>
          </p:nvCxnSpPr>
          <p:spPr>
            <a:xfrm rot="16200000" flipV="1">
              <a:off x="6650840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0" name="直線矢印コネクタ 899"/>
            <p:cNvCxnSpPr>
              <a:stCxn id="817" idx="0"/>
              <a:endCxn id="783" idx="4"/>
            </p:cNvCxnSpPr>
            <p:nvPr/>
          </p:nvCxnSpPr>
          <p:spPr>
            <a:xfrm rot="16200000" flipV="1">
              <a:off x="6586545" y="4314846"/>
              <a:ext cx="257196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1" name="直線矢印コネクタ 900"/>
            <p:cNvCxnSpPr>
              <a:stCxn id="817" idx="0"/>
              <a:endCxn id="786" idx="4"/>
            </p:cNvCxnSpPr>
            <p:nvPr/>
          </p:nvCxnSpPr>
          <p:spPr>
            <a:xfrm rot="5400000" flipH="1" flipV="1">
              <a:off x="6779429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2" name="直線矢印コネクタ 901"/>
            <p:cNvCxnSpPr>
              <a:stCxn id="817" idx="0"/>
              <a:endCxn id="785" idx="4"/>
            </p:cNvCxnSpPr>
            <p:nvPr/>
          </p:nvCxnSpPr>
          <p:spPr>
            <a:xfrm rot="16200000" flipV="1">
              <a:off x="6715135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3" name="直線矢印コネクタ 902"/>
            <p:cNvCxnSpPr>
              <a:stCxn id="817" idx="0"/>
              <a:endCxn id="789" idx="4"/>
            </p:cNvCxnSpPr>
            <p:nvPr/>
          </p:nvCxnSpPr>
          <p:spPr>
            <a:xfrm rot="5400000" flipH="1" flipV="1">
              <a:off x="6908018" y="4336278"/>
              <a:ext cx="257196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4" name="直線矢印コネクタ 903"/>
            <p:cNvCxnSpPr>
              <a:stCxn id="817" idx="0"/>
              <a:endCxn id="787" idx="4"/>
            </p:cNvCxnSpPr>
            <p:nvPr/>
          </p:nvCxnSpPr>
          <p:spPr>
            <a:xfrm rot="5400000" flipH="1" flipV="1">
              <a:off x="6843724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5" name="直線矢印コネクタ 904"/>
            <p:cNvCxnSpPr>
              <a:stCxn id="813" idx="0"/>
              <a:endCxn id="790" idx="4"/>
            </p:cNvCxnSpPr>
            <p:nvPr/>
          </p:nvCxnSpPr>
          <p:spPr>
            <a:xfrm rot="5400000" flipH="1" flipV="1">
              <a:off x="6886586" y="4186257"/>
              <a:ext cx="257196" cy="6000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6" name="直線矢印コネクタ 905"/>
            <p:cNvCxnSpPr>
              <a:stCxn id="813" idx="0"/>
              <a:endCxn id="790" idx="4"/>
            </p:cNvCxnSpPr>
            <p:nvPr/>
          </p:nvCxnSpPr>
          <p:spPr>
            <a:xfrm rot="5400000" flipH="1" flipV="1">
              <a:off x="6886586" y="4186257"/>
              <a:ext cx="257196" cy="6000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7" name="直線矢印コネクタ 906"/>
            <p:cNvCxnSpPr>
              <a:stCxn id="814" idx="0"/>
              <a:endCxn id="790" idx="4"/>
            </p:cNvCxnSpPr>
            <p:nvPr/>
          </p:nvCxnSpPr>
          <p:spPr>
            <a:xfrm rot="5400000" flipH="1" flipV="1">
              <a:off x="6908018" y="4207688"/>
              <a:ext cx="257196" cy="5572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8" name="直線矢印コネクタ 907"/>
            <p:cNvCxnSpPr>
              <a:stCxn id="815" idx="0"/>
              <a:endCxn id="790" idx="4"/>
            </p:cNvCxnSpPr>
            <p:nvPr/>
          </p:nvCxnSpPr>
          <p:spPr>
            <a:xfrm rot="5400000" flipH="1" flipV="1">
              <a:off x="6929449" y="4229120"/>
              <a:ext cx="257196" cy="5143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9" name="直線矢印コネクタ 908"/>
            <p:cNvCxnSpPr>
              <a:stCxn id="816" idx="0"/>
              <a:endCxn id="790" idx="4"/>
            </p:cNvCxnSpPr>
            <p:nvPr/>
          </p:nvCxnSpPr>
          <p:spPr>
            <a:xfrm rot="5400000" flipH="1" flipV="1">
              <a:off x="6950881" y="4250552"/>
              <a:ext cx="257196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0" name="直線矢印コネクタ 909"/>
            <p:cNvCxnSpPr>
              <a:stCxn id="817" idx="0"/>
              <a:endCxn id="790" idx="4"/>
            </p:cNvCxnSpPr>
            <p:nvPr/>
          </p:nvCxnSpPr>
          <p:spPr>
            <a:xfrm rot="5400000" flipH="1" flipV="1">
              <a:off x="6972312" y="4271983"/>
              <a:ext cx="257196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1" name="直線矢印コネクタ 910"/>
            <p:cNvCxnSpPr>
              <a:stCxn id="818" idx="0"/>
              <a:endCxn id="784" idx="4"/>
            </p:cNvCxnSpPr>
            <p:nvPr/>
          </p:nvCxnSpPr>
          <p:spPr>
            <a:xfrm rot="16200000" flipV="1">
              <a:off x="6672272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2" name="直線矢印コネクタ 911"/>
            <p:cNvCxnSpPr>
              <a:stCxn id="818" idx="0"/>
              <a:endCxn id="783" idx="4"/>
            </p:cNvCxnSpPr>
            <p:nvPr/>
          </p:nvCxnSpPr>
          <p:spPr>
            <a:xfrm rot="16200000" flipV="1">
              <a:off x="6607977" y="4293415"/>
              <a:ext cx="257196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3" name="直線矢印コネクタ 912"/>
            <p:cNvCxnSpPr>
              <a:stCxn id="818" idx="0"/>
              <a:endCxn id="786" idx="4"/>
            </p:cNvCxnSpPr>
            <p:nvPr/>
          </p:nvCxnSpPr>
          <p:spPr>
            <a:xfrm rot="5400000" flipH="1" flipV="1">
              <a:off x="6800861" y="4486298"/>
              <a:ext cx="257196" cy="9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4" name="直線矢印コネクタ 913"/>
            <p:cNvCxnSpPr>
              <a:stCxn id="818" idx="0"/>
              <a:endCxn id="785" idx="4"/>
            </p:cNvCxnSpPr>
            <p:nvPr/>
          </p:nvCxnSpPr>
          <p:spPr>
            <a:xfrm rot="16200000" flipV="1">
              <a:off x="6736566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5" name="直線矢印コネクタ 914"/>
            <p:cNvCxnSpPr>
              <a:stCxn id="818" idx="0"/>
              <a:endCxn id="789" idx="4"/>
            </p:cNvCxnSpPr>
            <p:nvPr/>
          </p:nvCxnSpPr>
          <p:spPr>
            <a:xfrm rot="5400000" flipH="1" flipV="1">
              <a:off x="6929449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6" name="直線矢印コネクタ 915"/>
            <p:cNvCxnSpPr>
              <a:stCxn id="818" idx="0"/>
              <a:endCxn id="787" idx="4"/>
            </p:cNvCxnSpPr>
            <p:nvPr/>
          </p:nvCxnSpPr>
          <p:spPr>
            <a:xfrm rot="5400000" flipH="1" flipV="1">
              <a:off x="6865155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7" name="直線矢印コネクタ 916"/>
            <p:cNvCxnSpPr>
              <a:stCxn id="815" idx="0"/>
              <a:endCxn id="790" idx="4"/>
            </p:cNvCxnSpPr>
            <p:nvPr/>
          </p:nvCxnSpPr>
          <p:spPr>
            <a:xfrm rot="5400000" flipH="1" flipV="1">
              <a:off x="6929449" y="4229120"/>
              <a:ext cx="257196" cy="5143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8" name="直線矢印コネクタ 917"/>
            <p:cNvCxnSpPr>
              <a:stCxn id="818" idx="0"/>
              <a:endCxn id="790" idx="4"/>
            </p:cNvCxnSpPr>
            <p:nvPr/>
          </p:nvCxnSpPr>
          <p:spPr>
            <a:xfrm rot="5400000" flipH="1" flipV="1">
              <a:off x="6993744" y="4293415"/>
              <a:ext cx="257196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9" name="円/楕円 918"/>
            <p:cNvSpPr/>
            <p:nvPr/>
          </p:nvSpPr>
          <p:spPr>
            <a:xfrm>
              <a:off x="6843733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920" name="円/楕円 919"/>
            <p:cNvSpPr/>
            <p:nvPr/>
          </p:nvSpPr>
          <p:spPr>
            <a:xfrm>
              <a:off x="6886596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921" name="円/楕円 920"/>
            <p:cNvSpPr/>
            <p:nvPr/>
          </p:nvSpPr>
          <p:spPr>
            <a:xfrm>
              <a:off x="6929459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922" name="円/楕円 921"/>
            <p:cNvSpPr/>
            <p:nvPr/>
          </p:nvSpPr>
          <p:spPr>
            <a:xfrm>
              <a:off x="6972322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923" name="円/楕円 922"/>
            <p:cNvSpPr/>
            <p:nvPr/>
          </p:nvSpPr>
          <p:spPr>
            <a:xfrm>
              <a:off x="7015185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924" name="円/楕円 923"/>
            <p:cNvSpPr/>
            <p:nvPr/>
          </p:nvSpPr>
          <p:spPr>
            <a:xfrm>
              <a:off x="7058048" y="4614896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1100" baseline="30000" dirty="0"/>
            </a:p>
          </p:txBody>
        </p:sp>
        <p:cxnSp>
          <p:nvCxnSpPr>
            <p:cNvPr id="925" name="直線矢印コネクタ 924"/>
            <p:cNvCxnSpPr>
              <a:stCxn id="919" idx="0"/>
              <a:endCxn id="791" idx="4"/>
            </p:cNvCxnSpPr>
            <p:nvPr/>
          </p:nvCxnSpPr>
          <p:spPr>
            <a:xfrm rot="5400000" flipH="1" flipV="1">
              <a:off x="7079470" y="4250552"/>
              <a:ext cx="257196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6" name="直線矢印コネクタ 925"/>
            <p:cNvCxnSpPr>
              <a:stCxn id="919" idx="0"/>
              <a:endCxn id="792" idx="4"/>
            </p:cNvCxnSpPr>
            <p:nvPr/>
          </p:nvCxnSpPr>
          <p:spPr>
            <a:xfrm rot="5400000" flipH="1" flipV="1">
              <a:off x="7143765" y="4186257"/>
              <a:ext cx="257196" cy="6000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7" name="直線矢印コネクタ 926"/>
            <p:cNvCxnSpPr>
              <a:stCxn id="919" idx="0"/>
              <a:endCxn id="794" idx="4"/>
            </p:cNvCxnSpPr>
            <p:nvPr/>
          </p:nvCxnSpPr>
          <p:spPr>
            <a:xfrm rot="5400000" flipH="1" flipV="1">
              <a:off x="7272353" y="4057668"/>
              <a:ext cx="257196" cy="8572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8" name="直線矢印コネクタ 927"/>
            <p:cNvCxnSpPr>
              <a:stCxn id="919" idx="0"/>
              <a:endCxn id="793" idx="4"/>
            </p:cNvCxnSpPr>
            <p:nvPr/>
          </p:nvCxnSpPr>
          <p:spPr>
            <a:xfrm rot="5400000" flipH="1" flipV="1">
              <a:off x="7208060" y="4121962"/>
              <a:ext cx="257196" cy="7286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9" name="直線矢印コネクタ 928"/>
            <p:cNvCxnSpPr>
              <a:stCxn id="919" idx="0"/>
              <a:endCxn id="796" idx="4"/>
            </p:cNvCxnSpPr>
            <p:nvPr/>
          </p:nvCxnSpPr>
          <p:spPr>
            <a:xfrm rot="5400000" flipH="1" flipV="1">
              <a:off x="7400943" y="3929079"/>
              <a:ext cx="257196" cy="11144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0" name="直線矢印コネクタ 929"/>
            <p:cNvCxnSpPr>
              <a:stCxn id="919" idx="0"/>
              <a:endCxn id="795" idx="4"/>
            </p:cNvCxnSpPr>
            <p:nvPr/>
          </p:nvCxnSpPr>
          <p:spPr>
            <a:xfrm rot="5400000" flipH="1" flipV="1">
              <a:off x="7336648" y="3993373"/>
              <a:ext cx="257196" cy="9858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1" name="直線矢印コネクタ 930"/>
            <p:cNvCxnSpPr>
              <a:stCxn id="920" idx="0"/>
              <a:endCxn id="791" idx="4"/>
            </p:cNvCxnSpPr>
            <p:nvPr/>
          </p:nvCxnSpPr>
          <p:spPr>
            <a:xfrm rot="5400000" flipH="1" flipV="1">
              <a:off x="7100902" y="4271983"/>
              <a:ext cx="257196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2" name="直線矢印コネクタ 931"/>
            <p:cNvCxnSpPr>
              <a:stCxn id="920" idx="0"/>
              <a:endCxn id="792" idx="4"/>
            </p:cNvCxnSpPr>
            <p:nvPr/>
          </p:nvCxnSpPr>
          <p:spPr>
            <a:xfrm rot="5400000" flipH="1" flipV="1">
              <a:off x="7165196" y="4207688"/>
              <a:ext cx="257196" cy="5572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3" name="直線矢印コネクタ 932"/>
            <p:cNvCxnSpPr>
              <a:stCxn id="920" idx="0"/>
              <a:endCxn id="794" idx="4"/>
            </p:cNvCxnSpPr>
            <p:nvPr/>
          </p:nvCxnSpPr>
          <p:spPr>
            <a:xfrm rot="5400000" flipH="1" flipV="1">
              <a:off x="7293785" y="4079099"/>
              <a:ext cx="257196" cy="8143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4" name="直線矢印コネクタ 933"/>
            <p:cNvCxnSpPr>
              <a:stCxn id="920" idx="0"/>
              <a:endCxn id="793" idx="4"/>
            </p:cNvCxnSpPr>
            <p:nvPr/>
          </p:nvCxnSpPr>
          <p:spPr>
            <a:xfrm rot="5400000" flipH="1" flipV="1">
              <a:off x="7229491" y="4143394"/>
              <a:ext cx="257196" cy="6858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5" name="直線矢印コネクタ 934"/>
            <p:cNvCxnSpPr>
              <a:stCxn id="920" idx="0"/>
              <a:endCxn id="796" idx="4"/>
            </p:cNvCxnSpPr>
            <p:nvPr/>
          </p:nvCxnSpPr>
          <p:spPr>
            <a:xfrm rot="5400000" flipH="1" flipV="1">
              <a:off x="7422374" y="3950511"/>
              <a:ext cx="257196" cy="10715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6" name="直線矢印コネクタ 935"/>
            <p:cNvCxnSpPr>
              <a:stCxn id="920" idx="0"/>
              <a:endCxn id="795" idx="4"/>
            </p:cNvCxnSpPr>
            <p:nvPr/>
          </p:nvCxnSpPr>
          <p:spPr>
            <a:xfrm rot="5400000" flipH="1" flipV="1">
              <a:off x="7358079" y="4014804"/>
              <a:ext cx="257196" cy="9429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7" name="直線矢印コネクタ 936"/>
            <p:cNvCxnSpPr>
              <a:stCxn id="921" idx="0"/>
              <a:endCxn id="791" idx="4"/>
            </p:cNvCxnSpPr>
            <p:nvPr/>
          </p:nvCxnSpPr>
          <p:spPr>
            <a:xfrm rot="5400000" flipH="1" flipV="1">
              <a:off x="7122333" y="4293415"/>
              <a:ext cx="257196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8" name="直線矢印コネクタ 937"/>
            <p:cNvCxnSpPr>
              <a:stCxn id="921" idx="0"/>
              <a:endCxn id="792" idx="4"/>
            </p:cNvCxnSpPr>
            <p:nvPr/>
          </p:nvCxnSpPr>
          <p:spPr>
            <a:xfrm rot="5400000" flipH="1" flipV="1">
              <a:off x="7186628" y="4229120"/>
              <a:ext cx="257196" cy="5143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9" name="直線矢印コネクタ 938"/>
            <p:cNvCxnSpPr>
              <a:stCxn id="921" idx="0"/>
              <a:endCxn id="794" idx="4"/>
            </p:cNvCxnSpPr>
            <p:nvPr/>
          </p:nvCxnSpPr>
          <p:spPr>
            <a:xfrm rot="5400000" flipH="1" flipV="1">
              <a:off x="7315216" y="4100531"/>
              <a:ext cx="257196" cy="7715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0" name="直線矢印コネクタ 939"/>
            <p:cNvCxnSpPr>
              <a:stCxn id="921" idx="0"/>
              <a:endCxn id="793" idx="4"/>
            </p:cNvCxnSpPr>
            <p:nvPr/>
          </p:nvCxnSpPr>
          <p:spPr>
            <a:xfrm rot="5400000" flipH="1" flipV="1">
              <a:off x="7250923" y="4164825"/>
              <a:ext cx="257196" cy="6429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1" name="直線矢印コネクタ 940"/>
            <p:cNvCxnSpPr>
              <a:stCxn id="921" idx="0"/>
              <a:endCxn id="796" idx="4"/>
            </p:cNvCxnSpPr>
            <p:nvPr/>
          </p:nvCxnSpPr>
          <p:spPr>
            <a:xfrm rot="5400000" flipH="1" flipV="1">
              <a:off x="7443806" y="3971942"/>
              <a:ext cx="257196" cy="10287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2" name="直線矢印コネクタ 941"/>
            <p:cNvCxnSpPr>
              <a:stCxn id="921" idx="0"/>
              <a:endCxn id="795" idx="4"/>
            </p:cNvCxnSpPr>
            <p:nvPr/>
          </p:nvCxnSpPr>
          <p:spPr>
            <a:xfrm rot="5400000" flipH="1" flipV="1">
              <a:off x="7379511" y="4036236"/>
              <a:ext cx="257196" cy="9001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3" name="直線矢印コネクタ 942"/>
            <p:cNvCxnSpPr>
              <a:stCxn id="922" idx="0"/>
              <a:endCxn id="791" idx="4"/>
            </p:cNvCxnSpPr>
            <p:nvPr/>
          </p:nvCxnSpPr>
          <p:spPr>
            <a:xfrm rot="5400000" flipH="1" flipV="1">
              <a:off x="7143765" y="4314846"/>
              <a:ext cx="257196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4" name="直線矢印コネクタ 943"/>
            <p:cNvCxnSpPr>
              <a:stCxn id="922" idx="0"/>
              <a:endCxn id="792" idx="4"/>
            </p:cNvCxnSpPr>
            <p:nvPr/>
          </p:nvCxnSpPr>
          <p:spPr>
            <a:xfrm rot="5400000" flipH="1" flipV="1">
              <a:off x="7208060" y="4250552"/>
              <a:ext cx="257196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5" name="直線矢印コネクタ 944"/>
            <p:cNvCxnSpPr>
              <a:stCxn id="922" idx="0"/>
              <a:endCxn id="794" idx="4"/>
            </p:cNvCxnSpPr>
            <p:nvPr/>
          </p:nvCxnSpPr>
          <p:spPr>
            <a:xfrm rot="5400000" flipH="1" flipV="1">
              <a:off x="7336648" y="4121962"/>
              <a:ext cx="257196" cy="7286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6" name="直線矢印コネクタ 945"/>
            <p:cNvCxnSpPr>
              <a:stCxn id="922" idx="0"/>
              <a:endCxn id="793" idx="4"/>
            </p:cNvCxnSpPr>
            <p:nvPr/>
          </p:nvCxnSpPr>
          <p:spPr>
            <a:xfrm rot="5400000" flipH="1" flipV="1">
              <a:off x="7272353" y="4186257"/>
              <a:ext cx="257196" cy="6000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7" name="直線矢印コネクタ 946"/>
            <p:cNvCxnSpPr>
              <a:stCxn id="922" idx="0"/>
              <a:endCxn id="796" idx="4"/>
            </p:cNvCxnSpPr>
            <p:nvPr/>
          </p:nvCxnSpPr>
          <p:spPr>
            <a:xfrm rot="5400000" flipH="1" flipV="1">
              <a:off x="7465237" y="3993373"/>
              <a:ext cx="257196" cy="9858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8" name="直線矢印コネクタ 947"/>
            <p:cNvCxnSpPr>
              <a:stCxn id="922" idx="0"/>
              <a:endCxn id="795" idx="4"/>
            </p:cNvCxnSpPr>
            <p:nvPr/>
          </p:nvCxnSpPr>
          <p:spPr>
            <a:xfrm rot="5400000" flipH="1" flipV="1">
              <a:off x="7400943" y="4057668"/>
              <a:ext cx="257196" cy="8572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9" name="直線矢印コネクタ 948"/>
            <p:cNvCxnSpPr>
              <a:stCxn id="923" idx="0"/>
              <a:endCxn id="791" idx="4"/>
            </p:cNvCxnSpPr>
            <p:nvPr/>
          </p:nvCxnSpPr>
          <p:spPr>
            <a:xfrm rot="5400000" flipH="1" flipV="1">
              <a:off x="7165196" y="4336278"/>
              <a:ext cx="257196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0" name="直線矢印コネクタ 949"/>
            <p:cNvCxnSpPr>
              <a:stCxn id="923" idx="0"/>
              <a:endCxn id="792" idx="4"/>
            </p:cNvCxnSpPr>
            <p:nvPr/>
          </p:nvCxnSpPr>
          <p:spPr>
            <a:xfrm rot="5400000" flipH="1" flipV="1">
              <a:off x="7229491" y="4271983"/>
              <a:ext cx="257196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1" name="直線矢印コネクタ 950"/>
            <p:cNvCxnSpPr>
              <a:stCxn id="923" idx="0"/>
              <a:endCxn id="794" idx="4"/>
            </p:cNvCxnSpPr>
            <p:nvPr/>
          </p:nvCxnSpPr>
          <p:spPr>
            <a:xfrm rot="5400000" flipH="1" flipV="1">
              <a:off x="7358079" y="4143394"/>
              <a:ext cx="257196" cy="6858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2" name="直線矢印コネクタ 951"/>
            <p:cNvCxnSpPr>
              <a:stCxn id="923" idx="0"/>
              <a:endCxn id="793" idx="4"/>
            </p:cNvCxnSpPr>
            <p:nvPr/>
          </p:nvCxnSpPr>
          <p:spPr>
            <a:xfrm rot="5400000" flipH="1" flipV="1">
              <a:off x="7293785" y="4207688"/>
              <a:ext cx="257196" cy="5572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3" name="直線矢印コネクタ 952"/>
            <p:cNvCxnSpPr>
              <a:stCxn id="923" idx="0"/>
              <a:endCxn id="796" idx="4"/>
            </p:cNvCxnSpPr>
            <p:nvPr/>
          </p:nvCxnSpPr>
          <p:spPr>
            <a:xfrm rot="5400000" flipH="1" flipV="1">
              <a:off x="7486669" y="4014804"/>
              <a:ext cx="257196" cy="9429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4" name="直線矢印コネクタ 953"/>
            <p:cNvCxnSpPr>
              <a:stCxn id="923" idx="0"/>
              <a:endCxn id="795" idx="4"/>
            </p:cNvCxnSpPr>
            <p:nvPr/>
          </p:nvCxnSpPr>
          <p:spPr>
            <a:xfrm rot="5400000" flipH="1" flipV="1">
              <a:off x="7422374" y="4079099"/>
              <a:ext cx="257196" cy="8143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5" name="直線矢印コネクタ 954"/>
            <p:cNvCxnSpPr>
              <a:stCxn id="924" idx="0"/>
              <a:endCxn id="791" idx="4"/>
            </p:cNvCxnSpPr>
            <p:nvPr/>
          </p:nvCxnSpPr>
          <p:spPr>
            <a:xfrm rot="5400000" flipH="1" flipV="1">
              <a:off x="7186628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6" name="直線矢印コネクタ 955"/>
            <p:cNvCxnSpPr>
              <a:stCxn id="924" idx="0"/>
              <a:endCxn id="792" idx="4"/>
            </p:cNvCxnSpPr>
            <p:nvPr/>
          </p:nvCxnSpPr>
          <p:spPr>
            <a:xfrm rot="5400000" flipH="1" flipV="1">
              <a:off x="7250923" y="4293415"/>
              <a:ext cx="257196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7" name="直線矢印コネクタ 956"/>
            <p:cNvCxnSpPr>
              <a:stCxn id="924" idx="0"/>
              <a:endCxn id="794" idx="4"/>
            </p:cNvCxnSpPr>
            <p:nvPr/>
          </p:nvCxnSpPr>
          <p:spPr>
            <a:xfrm rot="5400000" flipH="1" flipV="1">
              <a:off x="7379511" y="4164825"/>
              <a:ext cx="257196" cy="6429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8" name="直線矢印コネクタ 957"/>
            <p:cNvCxnSpPr>
              <a:stCxn id="924" idx="0"/>
              <a:endCxn id="793" idx="4"/>
            </p:cNvCxnSpPr>
            <p:nvPr/>
          </p:nvCxnSpPr>
          <p:spPr>
            <a:xfrm rot="5400000" flipH="1" flipV="1">
              <a:off x="7315216" y="4229120"/>
              <a:ext cx="257196" cy="5143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9" name="直線矢印コネクタ 958"/>
            <p:cNvCxnSpPr>
              <a:stCxn id="924" idx="0"/>
              <a:endCxn id="796" idx="4"/>
            </p:cNvCxnSpPr>
            <p:nvPr/>
          </p:nvCxnSpPr>
          <p:spPr>
            <a:xfrm rot="5400000" flipH="1" flipV="1">
              <a:off x="7508100" y="4036236"/>
              <a:ext cx="257196" cy="9001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0" name="直線矢印コネクタ 959"/>
            <p:cNvCxnSpPr>
              <a:stCxn id="924" idx="0"/>
              <a:endCxn id="795" idx="4"/>
            </p:cNvCxnSpPr>
            <p:nvPr/>
          </p:nvCxnSpPr>
          <p:spPr>
            <a:xfrm rot="5400000" flipH="1" flipV="1">
              <a:off x="7443806" y="4100531"/>
              <a:ext cx="257196" cy="7715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1" name="直線矢印コネクタ 960"/>
            <p:cNvCxnSpPr>
              <a:stCxn id="920" idx="0"/>
              <a:endCxn id="797" idx="4"/>
            </p:cNvCxnSpPr>
            <p:nvPr/>
          </p:nvCxnSpPr>
          <p:spPr>
            <a:xfrm rot="5400000" flipH="1" flipV="1">
              <a:off x="7486669" y="3886216"/>
              <a:ext cx="257196" cy="12001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2" name="直線矢印コネクタ 961"/>
            <p:cNvCxnSpPr>
              <a:stCxn id="920" idx="0"/>
              <a:endCxn id="797" idx="4"/>
            </p:cNvCxnSpPr>
            <p:nvPr/>
          </p:nvCxnSpPr>
          <p:spPr>
            <a:xfrm rot="5400000" flipH="1" flipV="1">
              <a:off x="7486669" y="3886216"/>
              <a:ext cx="257196" cy="12001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3" name="直線矢印コネクタ 962"/>
            <p:cNvCxnSpPr>
              <a:stCxn id="921" idx="0"/>
              <a:endCxn id="797" idx="4"/>
            </p:cNvCxnSpPr>
            <p:nvPr/>
          </p:nvCxnSpPr>
          <p:spPr>
            <a:xfrm rot="5400000" flipH="1" flipV="1">
              <a:off x="7508100" y="3907648"/>
              <a:ext cx="257196" cy="115730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4" name="直線矢印コネクタ 963"/>
            <p:cNvCxnSpPr>
              <a:stCxn id="922" idx="0"/>
              <a:endCxn id="797" idx="4"/>
            </p:cNvCxnSpPr>
            <p:nvPr/>
          </p:nvCxnSpPr>
          <p:spPr>
            <a:xfrm rot="5400000" flipH="1" flipV="1">
              <a:off x="7529532" y="3929079"/>
              <a:ext cx="257196" cy="11144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5" name="直線矢印コネクタ 964"/>
            <p:cNvCxnSpPr>
              <a:stCxn id="923" idx="0"/>
              <a:endCxn id="797" idx="4"/>
            </p:cNvCxnSpPr>
            <p:nvPr/>
          </p:nvCxnSpPr>
          <p:spPr>
            <a:xfrm rot="5400000" flipH="1" flipV="1">
              <a:off x="7550963" y="3950511"/>
              <a:ext cx="257196" cy="10715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6" name="直線矢印コネクタ 965"/>
            <p:cNvCxnSpPr>
              <a:stCxn id="924" idx="0"/>
              <a:endCxn id="797" idx="4"/>
            </p:cNvCxnSpPr>
            <p:nvPr/>
          </p:nvCxnSpPr>
          <p:spPr>
            <a:xfrm rot="5400000" flipH="1" flipV="1">
              <a:off x="7572395" y="3971942"/>
              <a:ext cx="257196" cy="10287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7" name="直線矢印コネクタ 966"/>
            <p:cNvCxnSpPr>
              <a:stCxn id="922" idx="0"/>
              <a:endCxn id="797" idx="4"/>
            </p:cNvCxnSpPr>
            <p:nvPr/>
          </p:nvCxnSpPr>
          <p:spPr>
            <a:xfrm rot="5400000" flipH="1" flipV="1">
              <a:off x="7529532" y="3929079"/>
              <a:ext cx="257196" cy="11144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8" name="直線矢印コネクタ 967"/>
            <p:cNvCxnSpPr>
              <a:stCxn id="919" idx="0"/>
              <a:endCxn id="784" idx="4"/>
            </p:cNvCxnSpPr>
            <p:nvPr/>
          </p:nvCxnSpPr>
          <p:spPr>
            <a:xfrm rot="16200000" flipV="1">
              <a:off x="6693703" y="4336278"/>
              <a:ext cx="257196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9" name="直線矢印コネクタ 968"/>
            <p:cNvCxnSpPr>
              <a:stCxn id="919" idx="0"/>
              <a:endCxn id="783" idx="4"/>
            </p:cNvCxnSpPr>
            <p:nvPr/>
          </p:nvCxnSpPr>
          <p:spPr>
            <a:xfrm rot="16200000" flipV="1">
              <a:off x="6629409" y="4271983"/>
              <a:ext cx="257196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0" name="直線矢印コネクタ 969"/>
            <p:cNvCxnSpPr>
              <a:stCxn id="919" idx="0"/>
              <a:endCxn id="786" idx="4"/>
            </p:cNvCxnSpPr>
            <p:nvPr/>
          </p:nvCxnSpPr>
          <p:spPr>
            <a:xfrm rot="16200000" flipV="1">
              <a:off x="6822293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1" name="直線矢印コネクタ 970"/>
            <p:cNvCxnSpPr>
              <a:stCxn id="919" idx="0"/>
              <a:endCxn id="785" idx="4"/>
            </p:cNvCxnSpPr>
            <p:nvPr/>
          </p:nvCxnSpPr>
          <p:spPr>
            <a:xfrm rot="16200000" flipV="1">
              <a:off x="6757998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2" name="直線矢印コネクタ 971"/>
            <p:cNvCxnSpPr>
              <a:stCxn id="919" idx="0"/>
              <a:endCxn id="789" idx="4"/>
            </p:cNvCxnSpPr>
            <p:nvPr/>
          </p:nvCxnSpPr>
          <p:spPr>
            <a:xfrm rot="5400000" flipH="1" flipV="1">
              <a:off x="6950881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3" name="直線矢印コネクタ 972"/>
            <p:cNvCxnSpPr>
              <a:stCxn id="919" idx="0"/>
              <a:endCxn id="787" idx="4"/>
            </p:cNvCxnSpPr>
            <p:nvPr/>
          </p:nvCxnSpPr>
          <p:spPr>
            <a:xfrm rot="5400000" flipH="1" flipV="1">
              <a:off x="6886586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4" name="直線矢印コネクタ 973"/>
            <p:cNvCxnSpPr>
              <a:stCxn id="920" idx="0"/>
              <a:endCxn id="784" idx="4"/>
            </p:cNvCxnSpPr>
            <p:nvPr/>
          </p:nvCxnSpPr>
          <p:spPr>
            <a:xfrm rot="16200000" flipV="1">
              <a:off x="6715135" y="4314846"/>
              <a:ext cx="257196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5" name="直線矢印コネクタ 974"/>
            <p:cNvCxnSpPr>
              <a:stCxn id="920" idx="0"/>
              <a:endCxn id="783" idx="4"/>
            </p:cNvCxnSpPr>
            <p:nvPr/>
          </p:nvCxnSpPr>
          <p:spPr>
            <a:xfrm rot="16200000" flipV="1">
              <a:off x="6650840" y="4250552"/>
              <a:ext cx="257196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6" name="直線矢印コネクタ 975"/>
            <p:cNvCxnSpPr>
              <a:stCxn id="920" idx="0"/>
              <a:endCxn id="786" idx="4"/>
            </p:cNvCxnSpPr>
            <p:nvPr/>
          </p:nvCxnSpPr>
          <p:spPr>
            <a:xfrm rot="16200000" flipV="1">
              <a:off x="6843724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7" name="直線矢印コネクタ 976"/>
            <p:cNvCxnSpPr>
              <a:stCxn id="920" idx="0"/>
              <a:endCxn id="785" idx="4"/>
            </p:cNvCxnSpPr>
            <p:nvPr/>
          </p:nvCxnSpPr>
          <p:spPr>
            <a:xfrm rot="16200000" flipV="1">
              <a:off x="6779429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8" name="直線矢印コネクタ 977"/>
            <p:cNvCxnSpPr>
              <a:stCxn id="920" idx="0"/>
              <a:endCxn id="789" idx="4"/>
            </p:cNvCxnSpPr>
            <p:nvPr/>
          </p:nvCxnSpPr>
          <p:spPr>
            <a:xfrm rot="5400000" flipH="1" flipV="1">
              <a:off x="6972312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9" name="直線矢印コネクタ 978"/>
            <p:cNvCxnSpPr>
              <a:stCxn id="920" idx="0"/>
              <a:endCxn id="787" idx="4"/>
            </p:cNvCxnSpPr>
            <p:nvPr/>
          </p:nvCxnSpPr>
          <p:spPr>
            <a:xfrm rot="5400000" flipH="1" flipV="1">
              <a:off x="6908018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0" name="直線矢印コネクタ 979"/>
            <p:cNvCxnSpPr>
              <a:stCxn id="921" idx="0"/>
              <a:endCxn id="784" idx="4"/>
            </p:cNvCxnSpPr>
            <p:nvPr/>
          </p:nvCxnSpPr>
          <p:spPr>
            <a:xfrm rot="16200000" flipV="1">
              <a:off x="6736566" y="4293415"/>
              <a:ext cx="257196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1" name="直線矢印コネクタ 980"/>
            <p:cNvCxnSpPr>
              <a:stCxn id="921" idx="0"/>
              <a:endCxn id="783" idx="4"/>
            </p:cNvCxnSpPr>
            <p:nvPr/>
          </p:nvCxnSpPr>
          <p:spPr>
            <a:xfrm rot="16200000" flipV="1">
              <a:off x="6672272" y="4229120"/>
              <a:ext cx="257196" cy="5143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2" name="直線矢印コネクタ 981"/>
            <p:cNvCxnSpPr>
              <a:stCxn id="921" idx="0"/>
              <a:endCxn id="786" idx="4"/>
            </p:cNvCxnSpPr>
            <p:nvPr/>
          </p:nvCxnSpPr>
          <p:spPr>
            <a:xfrm rot="16200000" flipV="1">
              <a:off x="6865155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3" name="直線矢印コネクタ 982"/>
            <p:cNvCxnSpPr>
              <a:stCxn id="921" idx="0"/>
              <a:endCxn id="785" idx="4"/>
            </p:cNvCxnSpPr>
            <p:nvPr/>
          </p:nvCxnSpPr>
          <p:spPr>
            <a:xfrm rot="16200000" flipV="1">
              <a:off x="6800861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4" name="直線矢印コネクタ 983"/>
            <p:cNvCxnSpPr>
              <a:stCxn id="921" idx="0"/>
              <a:endCxn id="789" idx="4"/>
            </p:cNvCxnSpPr>
            <p:nvPr/>
          </p:nvCxnSpPr>
          <p:spPr>
            <a:xfrm rot="5400000" flipH="1" flipV="1">
              <a:off x="6993744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5" name="直線矢印コネクタ 984"/>
            <p:cNvCxnSpPr>
              <a:stCxn id="921" idx="0"/>
              <a:endCxn id="787" idx="4"/>
            </p:cNvCxnSpPr>
            <p:nvPr/>
          </p:nvCxnSpPr>
          <p:spPr>
            <a:xfrm rot="5400000" flipH="1" flipV="1">
              <a:off x="6929449" y="4486298"/>
              <a:ext cx="257196" cy="9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6" name="直線矢印コネクタ 985"/>
            <p:cNvCxnSpPr>
              <a:stCxn id="922" idx="0"/>
              <a:endCxn id="784" idx="4"/>
            </p:cNvCxnSpPr>
            <p:nvPr/>
          </p:nvCxnSpPr>
          <p:spPr>
            <a:xfrm rot="16200000" flipV="1">
              <a:off x="6757998" y="4271983"/>
              <a:ext cx="257196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7" name="直線矢印コネクタ 986"/>
            <p:cNvCxnSpPr>
              <a:stCxn id="922" idx="0"/>
              <a:endCxn id="783" idx="4"/>
            </p:cNvCxnSpPr>
            <p:nvPr/>
          </p:nvCxnSpPr>
          <p:spPr>
            <a:xfrm rot="16200000" flipV="1">
              <a:off x="6693703" y="4207688"/>
              <a:ext cx="257196" cy="5572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8" name="直線矢印コネクタ 987"/>
            <p:cNvCxnSpPr>
              <a:stCxn id="922" idx="0"/>
              <a:endCxn id="786" idx="4"/>
            </p:cNvCxnSpPr>
            <p:nvPr/>
          </p:nvCxnSpPr>
          <p:spPr>
            <a:xfrm rot="16200000" flipV="1">
              <a:off x="6886586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9" name="直線矢印コネクタ 988"/>
            <p:cNvCxnSpPr>
              <a:stCxn id="922" idx="0"/>
              <a:endCxn id="785" idx="4"/>
            </p:cNvCxnSpPr>
            <p:nvPr/>
          </p:nvCxnSpPr>
          <p:spPr>
            <a:xfrm rot="16200000" flipV="1">
              <a:off x="6822293" y="4336278"/>
              <a:ext cx="257196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0" name="直線矢印コネクタ 989"/>
            <p:cNvCxnSpPr>
              <a:stCxn id="922" idx="0"/>
              <a:endCxn id="789" idx="4"/>
            </p:cNvCxnSpPr>
            <p:nvPr/>
          </p:nvCxnSpPr>
          <p:spPr>
            <a:xfrm rot="5400000" flipH="1" flipV="1">
              <a:off x="7015176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1" name="直線矢印コネクタ 990"/>
            <p:cNvCxnSpPr>
              <a:stCxn id="922" idx="0"/>
              <a:endCxn id="787" idx="4"/>
            </p:cNvCxnSpPr>
            <p:nvPr/>
          </p:nvCxnSpPr>
          <p:spPr>
            <a:xfrm rot="16200000" flipV="1">
              <a:off x="6950881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2" name="直線矢印コネクタ 991"/>
            <p:cNvCxnSpPr>
              <a:stCxn id="923" idx="0"/>
              <a:endCxn id="784" idx="4"/>
            </p:cNvCxnSpPr>
            <p:nvPr/>
          </p:nvCxnSpPr>
          <p:spPr>
            <a:xfrm rot="16200000" flipV="1">
              <a:off x="6779429" y="4250552"/>
              <a:ext cx="257196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3" name="直線矢印コネクタ 992"/>
            <p:cNvCxnSpPr>
              <a:stCxn id="923" idx="0"/>
              <a:endCxn id="783" idx="4"/>
            </p:cNvCxnSpPr>
            <p:nvPr/>
          </p:nvCxnSpPr>
          <p:spPr>
            <a:xfrm rot="16200000" flipV="1">
              <a:off x="6715135" y="4186257"/>
              <a:ext cx="257196" cy="6000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4" name="直線矢印コネクタ 993"/>
            <p:cNvCxnSpPr>
              <a:stCxn id="923" idx="0"/>
              <a:endCxn id="786" idx="4"/>
            </p:cNvCxnSpPr>
            <p:nvPr/>
          </p:nvCxnSpPr>
          <p:spPr>
            <a:xfrm rot="16200000" flipV="1">
              <a:off x="6908018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5" name="直線矢印コネクタ 994"/>
            <p:cNvCxnSpPr>
              <a:stCxn id="923" idx="0"/>
              <a:endCxn id="785" idx="4"/>
            </p:cNvCxnSpPr>
            <p:nvPr/>
          </p:nvCxnSpPr>
          <p:spPr>
            <a:xfrm rot="16200000" flipV="1">
              <a:off x="6843724" y="4314846"/>
              <a:ext cx="257196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6" name="直線矢印コネクタ 995"/>
            <p:cNvCxnSpPr>
              <a:stCxn id="923" idx="0"/>
              <a:endCxn id="789" idx="4"/>
            </p:cNvCxnSpPr>
            <p:nvPr/>
          </p:nvCxnSpPr>
          <p:spPr>
            <a:xfrm rot="5400000" flipH="1" flipV="1">
              <a:off x="7036607" y="4464866"/>
              <a:ext cx="257196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7" name="直線矢印コネクタ 996"/>
            <p:cNvCxnSpPr>
              <a:stCxn id="923" idx="0"/>
              <a:endCxn id="787" idx="4"/>
            </p:cNvCxnSpPr>
            <p:nvPr/>
          </p:nvCxnSpPr>
          <p:spPr>
            <a:xfrm rot="16200000" flipV="1">
              <a:off x="6972312" y="4443435"/>
              <a:ext cx="257196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8" name="直線矢印コネクタ 997"/>
            <p:cNvCxnSpPr>
              <a:stCxn id="924" idx="0"/>
              <a:endCxn id="784" idx="4"/>
            </p:cNvCxnSpPr>
            <p:nvPr/>
          </p:nvCxnSpPr>
          <p:spPr>
            <a:xfrm rot="16200000" flipV="1">
              <a:off x="6800861" y="4229120"/>
              <a:ext cx="257196" cy="5143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9" name="直線矢印コネクタ 998"/>
            <p:cNvCxnSpPr>
              <a:stCxn id="924" idx="0"/>
              <a:endCxn id="783" idx="4"/>
            </p:cNvCxnSpPr>
            <p:nvPr/>
          </p:nvCxnSpPr>
          <p:spPr>
            <a:xfrm rot="16200000" flipV="1">
              <a:off x="6736566" y="4164825"/>
              <a:ext cx="257196" cy="6429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0" name="直線矢印コネクタ 999"/>
            <p:cNvCxnSpPr>
              <a:stCxn id="924" idx="0"/>
              <a:endCxn id="786" idx="4"/>
            </p:cNvCxnSpPr>
            <p:nvPr/>
          </p:nvCxnSpPr>
          <p:spPr>
            <a:xfrm rot="16200000" flipV="1">
              <a:off x="6929449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1" name="直線矢印コネクタ 1000"/>
            <p:cNvCxnSpPr>
              <a:stCxn id="924" idx="0"/>
              <a:endCxn id="785" idx="4"/>
            </p:cNvCxnSpPr>
            <p:nvPr/>
          </p:nvCxnSpPr>
          <p:spPr>
            <a:xfrm rot="16200000" flipV="1">
              <a:off x="6865155" y="4293415"/>
              <a:ext cx="257196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2" name="直線矢印コネクタ 1001"/>
            <p:cNvCxnSpPr>
              <a:stCxn id="924" idx="0"/>
              <a:endCxn id="789" idx="4"/>
            </p:cNvCxnSpPr>
            <p:nvPr/>
          </p:nvCxnSpPr>
          <p:spPr>
            <a:xfrm rot="5400000" flipH="1" flipV="1">
              <a:off x="7058039" y="4486298"/>
              <a:ext cx="257196" cy="9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3" name="直線矢印コネクタ 1002"/>
            <p:cNvCxnSpPr>
              <a:stCxn id="924" idx="0"/>
              <a:endCxn id="787" idx="4"/>
            </p:cNvCxnSpPr>
            <p:nvPr/>
          </p:nvCxnSpPr>
          <p:spPr>
            <a:xfrm rot="16200000" flipV="1">
              <a:off x="6993744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4" name="直線矢印コネクタ 1003"/>
            <p:cNvCxnSpPr>
              <a:stCxn id="920" idx="0"/>
              <a:endCxn id="790" idx="4"/>
            </p:cNvCxnSpPr>
            <p:nvPr/>
          </p:nvCxnSpPr>
          <p:spPr>
            <a:xfrm rot="5400000" flipH="1" flipV="1">
              <a:off x="7036607" y="4336278"/>
              <a:ext cx="257196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5" name="直線矢印コネクタ 1004"/>
            <p:cNvCxnSpPr>
              <a:stCxn id="920" idx="0"/>
              <a:endCxn id="790" idx="4"/>
            </p:cNvCxnSpPr>
            <p:nvPr/>
          </p:nvCxnSpPr>
          <p:spPr>
            <a:xfrm rot="5400000" flipH="1" flipV="1">
              <a:off x="7036607" y="4336278"/>
              <a:ext cx="257196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6" name="直線矢印コネクタ 1005"/>
            <p:cNvCxnSpPr>
              <a:stCxn id="921" idx="0"/>
              <a:endCxn id="790" idx="4"/>
            </p:cNvCxnSpPr>
            <p:nvPr/>
          </p:nvCxnSpPr>
          <p:spPr>
            <a:xfrm rot="5400000" flipH="1" flipV="1">
              <a:off x="7058039" y="4357709"/>
              <a:ext cx="257196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7" name="直線矢印コネクタ 1006"/>
            <p:cNvCxnSpPr>
              <a:stCxn id="922" idx="0"/>
              <a:endCxn id="790" idx="4"/>
            </p:cNvCxnSpPr>
            <p:nvPr/>
          </p:nvCxnSpPr>
          <p:spPr>
            <a:xfrm rot="5400000" flipH="1" flipV="1">
              <a:off x="7079470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8" name="直線矢印コネクタ 1007"/>
            <p:cNvCxnSpPr>
              <a:stCxn id="923" idx="0"/>
              <a:endCxn id="790" idx="4"/>
            </p:cNvCxnSpPr>
            <p:nvPr/>
          </p:nvCxnSpPr>
          <p:spPr>
            <a:xfrm rot="5400000" flipH="1" flipV="1">
              <a:off x="7100902" y="4400571"/>
              <a:ext cx="257196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9" name="直線矢印コネクタ 1008"/>
            <p:cNvCxnSpPr>
              <a:stCxn id="924" idx="0"/>
              <a:endCxn id="790" idx="4"/>
            </p:cNvCxnSpPr>
            <p:nvPr/>
          </p:nvCxnSpPr>
          <p:spPr>
            <a:xfrm rot="5400000" flipH="1" flipV="1">
              <a:off x="7122333" y="4422003"/>
              <a:ext cx="257196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0" name="直線矢印コネクタ 1009"/>
            <p:cNvCxnSpPr>
              <a:stCxn id="922" idx="0"/>
              <a:endCxn id="790" idx="4"/>
            </p:cNvCxnSpPr>
            <p:nvPr/>
          </p:nvCxnSpPr>
          <p:spPr>
            <a:xfrm rot="5400000" flipH="1" flipV="1">
              <a:off x="7079470" y="4379140"/>
              <a:ext cx="257196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11" name="円/楕円 1010"/>
            <p:cNvSpPr/>
            <p:nvPr/>
          </p:nvSpPr>
          <p:spPr>
            <a:xfrm>
              <a:off x="6415103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012" name="円/楕円 1011"/>
            <p:cNvSpPr/>
            <p:nvPr/>
          </p:nvSpPr>
          <p:spPr>
            <a:xfrm>
              <a:off x="6543692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013" name="円/楕円 1012"/>
            <p:cNvSpPr/>
            <p:nvPr/>
          </p:nvSpPr>
          <p:spPr>
            <a:xfrm>
              <a:off x="6672281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014" name="円/楕円 1013"/>
            <p:cNvSpPr/>
            <p:nvPr/>
          </p:nvSpPr>
          <p:spPr>
            <a:xfrm>
              <a:off x="6800870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015" name="円/楕円 1014"/>
            <p:cNvSpPr/>
            <p:nvPr/>
          </p:nvSpPr>
          <p:spPr>
            <a:xfrm>
              <a:off x="6929459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016" name="円/楕円 1015"/>
            <p:cNvSpPr/>
            <p:nvPr/>
          </p:nvSpPr>
          <p:spPr>
            <a:xfrm>
              <a:off x="6629418" y="3671909"/>
              <a:ext cx="257178" cy="2571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017" name="円/楕円 1016"/>
            <p:cNvSpPr/>
            <p:nvPr/>
          </p:nvSpPr>
          <p:spPr>
            <a:xfrm>
              <a:off x="6843733" y="3671909"/>
              <a:ext cx="257178" cy="2571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018" name="円/楕円 1017"/>
            <p:cNvSpPr/>
            <p:nvPr/>
          </p:nvSpPr>
          <p:spPr>
            <a:xfrm>
              <a:off x="7058048" y="3671909"/>
              <a:ext cx="257178" cy="25717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019" name="円/楕円 1018"/>
            <p:cNvSpPr/>
            <p:nvPr/>
          </p:nvSpPr>
          <p:spPr>
            <a:xfrm>
              <a:off x="7272363" y="3671909"/>
              <a:ext cx="257178" cy="25717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020" name="円/楕円 1019"/>
            <p:cNvSpPr/>
            <p:nvPr/>
          </p:nvSpPr>
          <p:spPr>
            <a:xfrm>
              <a:off x="7486678" y="3671909"/>
              <a:ext cx="257178" cy="25717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021" name="円/楕円 1020"/>
            <p:cNvSpPr/>
            <p:nvPr/>
          </p:nvSpPr>
          <p:spPr>
            <a:xfrm>
              <a:off x="7700993" y="3671909"/>
              <a:ext cx="257178" cy="25717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cxnSp>
          <p:nvCxnSpPr>
            <p:cNvPr id="1022" name="直線矢印コネクタ 1021"/>
            <p:cNvCxnSpPr>
              <a:stCxn id="1011" idx="0"/>
              <a:endCxn id="1016" idx="4"/>
            </p:cNvCxnSpPr>
            <p:nvPr/>
          </p:nvCxnSpPr>
          <p:spPr>
            <a:xfrm rot="5400000" flipH="1" flipV="1">
              <a:off x="6565128" y="3907647"/>
              <a:ext cx="171441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3" name="直線矢印コネクタ 1022"/>
            <p:cNvCxnSpPr>
              <a:stCxn id="1011" idx="0"/>
              <a:endCxn id="1017" idx="4"/>
            </p:cNvCxnSpPr>
            <p:nvPr/>
          </p:nvCxnSpPr>
          <p:spPr>
            <a:xfrm rot="5400000" flipH="1" flipV="1">
              <a:off x="6672286" y="3800489"/>
              <a:ext cx="171441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4" name="直線矢印コネクタ 1023"/>
            <p:cNvCxnSpPr>
              <a:stCxn id="1011" idx="0"/>
              <a:endCxn id="1019" idx="4"/>
            </p:cNvCxnSpPr>
            <p:nvPr/>
          </p:nvCxnSpPr>
          <p:spPr>
            <a:xfrm rot="5400000" flipH="1" flipV="1">
              <a:off x="6886601" y="3586174"/>
              <a:ext cx="171441" cy="8572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5" name="直線矢印コネクタ 1024"/>
            <p:cNvCxnSpPr>
              <a:stCxn id="1011" idx="0"/>
              <a:endCxn id="1018" idx="4"/>
            </p:cNvCxnSpPr>
            <p:nvPr/>
          </p:nvCxnSpPr>
          <p:spPr>
            <a:xfrm rot="5400000" flipH="1" flipV="1">
              <a:off x="6779444" y="3693331"/>
              <a:ext cx="171441" cy="6429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6" name="直線矢印コネクタ 1025"/>
            <p:cNvCxnSpPr>
              <a:stCxn id="1011" idx="0"/>
              <a:endCxn id="1021" idx="4"/>
            </p:cNvCxnSpPr>
            <p:nvPr/>
          </p:nvCxnSpPr>
          <p:spPr>
            <a:xfrm rot="5400000" flipH="1" flipV="1">
              <a:off x="7100916" y="3371859"/>
              <a:ext cx="171441" cy="12858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7" name="直線矢印コネクタ 1026"/>
            <p:cNvCxnSpPr>
              <a:stCxn id="1011" idx="0"/>
              <a:endCxn id="1020" idx="4"/>
            </p:cNvCxnSpPr>
            <p:nvPr/>
          </p:nvCxnSpPr>
          <p:spPr>
            <a:xfrm rot="5400000" flipH="1" flipV="1">
              <a:off x="6993758" y="3479017"/>
              <a:ext cx="171441" cy="10715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8" name="直線矢印コネクタ 1027"/>
            <p:cNvCxnSpPr>
              <a:stCxn id="1012" idx="0"/>
              <a:endCxn id="1016" idx="4"/>
            </p:cNvCxnSpPr>
            <p:nvPr/>
          </p:nvCxnSpPr>
          <p:spPr>
            <a:xfrm rot="5400000" flipH="1" flipV="1">
              <a:off x="6629423" y="3971941"/>
              <a:ext cx="171441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9" name="直線矢印コネクタ 1028"/>
            <p:cNvCxnSpPr>
              <a:stCxn id="1012" idx="0"/>
              <a:endCxn id="1017" idx="4"/>
            </p:cNvCxnSpPr>
            <p:nvPr/>
          </p:nvCxnSpPr>
          <p:spPr>
            <a:xfrm rot="5400000" flipH="1" flipV="1">
              <a:off x="6736581" y="3864784"/>
              <a:ext cx="171441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0" name="直線矢印コネクタ 1029"/>
            <p:cNvCxnSpPr>
              <a:stCxn id="1012" idx="0"/>
              <a:endCxn id="1019" idx="4"/>
            </p:cNvCxnSpPr>
            <p:nvPr/>
          </p:nvCxnSpPr>
          <p:spPr>
            <a:xfrm rot="5400000" flipH="1" flipV="1">
              <a:off x="6950896" y="3650468"/>
              <a:ext cx="171441" cy="7286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1" name="直線矢印コネクタ 1030"/>
            <p:cNvCxnSpPr>
              <a:stCxn id="1012" idx="0"/>
              <a:endCxn id="1018" idx="4"/>
            </p:cNvCxnSpPr>
            <p:nvPr/>
          </p:nvCxnSpPr>
          <p:spPr>
            <a:xfrm rot="5400000" flipH="1" flipV="1">
              <a:off x="6843738" y="3757626"/>
              <a:ext cx="171441" cy="5143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2" name="直線矢印コネクタ 1031"/>
            <p:cNvCxnSpPr>
              <a:stCxn id="1012" idx="0"/>
              <a:endCxn id="1021" idx="4"/>
            </p:cNvCxnSpPr>
            <p:nvPr/>
          </p:nvCxnSpPr>
          <p:spPr>
            <a:xfrm rot="5400000" flipH="1" flipV="1">
              <a:off x="7165211" y="3436154"/>
              <a:ext cx="171441" cy="115730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3" name="直線矢印コネクタ 1032"/>
            <p:cNvCxnSpPr>
              <a:stCxn id="1012" idx="0"/>
              <a:endCxn id="1020" idx="4"/>
            </p:cNvCxnSpPr>
            <p:nvPr/>
          </p:nvCxnSpPr>
          <p:spPr>
            <a:xfrm rot="5400000" flipH="1" flipV="1">
              <a:off x="7058053" y="3543311"/>
              <a:ext cx="171441" cy="9429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4" name="直線矢印コネクタ 1033"/>
            <p:cNvCxnSpPr>
              <a:stCxn id="1013" idx="0"/>
              <a:endCxn id="1016" idx="4"/>
            </p:cNvCxnSpPr>
            <p:nvPr/>
          </p:nvCxnSpPr>
          <p:spPr>
            <a:xfrm rot="16200000" flipV="1">
              <a:off x="6693717" y="3993372"/>
              <a:ext cx="171441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5" name="直線矢印コネクタ 1034"/>
            <p:cNvCxnSpPr>
              <a:stCxn id="1013" idx="0"/>
              <a:endCxn id="1017" idx="4"/>
            </p:cNvCxnSpPr>
            <p:nvPr/>
          </p:nvCxnSpPr>
          <p:spPr>
            <a:xfrm rot="5400000" flipH="1" flipV="1">
              <a:off x="6800875" y="3929078"/>
              <a:ext cx="171441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6" name="直線矢印コネクタ 1035"/>
            <p:cNvCxnSpPr>
              <a:stCxn id="1013" idx="0"/>
              <a:endCxn id="1019" idx="4"/>
            </p:cNvCxnSpPr>
            <p:nvPr/>
          </p:nvCxnSpPr>
          <p:spPr>
            <a:xfrm rot="5400000" flipH="1" flipV="1">
              <a:off x="7015190" y="3714763"/>
              <a:ext cx="171441" cy="6000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7" name="直線矢印コネクタ 1036"/>
            <p:cNvCxnSpPr>
              <a:stCxn id="1013" idx="0"/>
              <a:endCxn id="1018" idx="4"/>
            </p:cNvCxnSpPr>
            <p:nvPr/>
          </p:nvCxnSpPr>
          <p:spPr>
            <a:xfrm rot="5400000" flipH="1" flipV="1">
              <a:off x="6908033" y="3821921"/>
              <a:ext cx="171441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8" name="直線矢印コネクタ 1037"/>
            <p:cNvCxnSpPr>
              <a:stCxn id="1013" idx="0"/>
              <a:endCxn id="1021" idx="4"/>
            </p:cNvCxnSpPr>
            <p:nvPr/>
          </p:nvCxnSpPr>
          <p:spPr>
            <a:xfrm rot="5400000" flipH="1" flipV="1">
              <a:off x="7229505" y="3500448"/>
              <a:ext cx="171441" cy="10287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9" name="直線矢印コネクタ 1038"/>
            <p:cNvCxnSpPr>
              <a:stCxn id="1013" idx="0"/>
              <a:endCxn id="1020" idx="4"/>
            </p:cNvCxnSpPr>
            <p:nvPr/>
          </p:nvCxnSpPr>
          <p:spPr>
            <a:xfrm rot="5400000" flipH="1" flipV="1">
              <a:off x="7122348" y="3607605"/>
              <a:ext cx="171441" cy="8143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0" name="直線矢印コネクタ 1039"/>
            <p:cNvCxnSpPr>
              <a:stCxn id="1014" idx="0"/>
              <a:endCxn id="1016" idx="4"/>
            </p:cNvCxnSpPr>
            <p:nvPr/>
          </p:nvCxnSpPr>
          <p:spPr>
            <a:xfrm rot="16200000" flipV="1">
              <a:off x="6758012" y="3929078"/>
              <a:ext cx="171441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1" name="直線矢印コネクタ 1040"/>
            <p:cNvCxnSpPr>
              <a:stCxn id="1014" idx="0"/>
              <a:endCxn id="1017" idx="4"/>
            </p:cNvCxnSpPr>
            <p:nvPr/>
          </p:nvCxnSpPr>
          <p:spPr>
            <a:xfrm rot="5400000" flipH="1" flipV="1">
              <a:off x="6865170" y="3993372"/>
              <a:ext cx="171441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2" name="直線矢印コネクタ 1041"/>
            <p:cNvCxnSpPr>
              <a:stCxn id="1014" idx="0"/>
              <a:endCxn id="1019" idx="4"/>
            </p:cNvCxnSpPr>
            <p:nvPr/>
          </p:nvCxnSpPr>
          <p:spPr>
            <a:xfrm rot="5400000" flipH="1" flipV="1">
              <a:off x="7079484" y="3779058"/>
              <a:ext cx="171441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3" name="直線矢印コネクタ 1042"/>
            <p:cNvCxnSpPr>
              <a:stCxn id="1014" idx="0"/>
              <a:endCxn id="1018" idx="4"/>
            </p:cNvCxnSpPr>
            <p:nvPr/>
          </p:nvCxnSpPr>
          <p:spPr>
            <a:xfrm rot="5400000" flipH="1" flipV="1">
              <a:off x="6972327" y="3886215"/>
              <a:ext cx="171441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4" name="直線矢印コネクタ 1043"/>
            <p:cNvCxnSpPr>
              <a:stCxn id="1014" idx="0"/>
              <a:endCxn id="1021" idx="4"/>
            </p:cNvCxnSpPr>
            <p:nvPr/>
          </p:nvCxnSpPr>
          <p:spPr>
            <a:xfrm rot="5400000" flipH="1" flipV="1">
              <a:off x="7293800" y="3564743"/>
              <a:ext cx="171441" cy="9001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5" name="直線矢印コネクタ 1044"/>
            <p:cNvCxnSpPr>
              <a:stCxn id="1014" idx="0"/>
              <a:endCxn id="1020" idx="4"/>
            </p:cNvCxnSpPr>
            <p:nvPr/>
          </p:nvCxnSpPr>
          <p:spPr>
            <a:xfrm rot="5400000" flipH="1" flipV="1">
              <a:off x="7186642" y="3671900"/>
              <a:ext cx="171441" cy="6858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6" name="直線矢印コネクタ 1045"/>
            <p:cNvCxnSpPr>
              <a:stCxn id="1015" idx="0"/>
              <a:endCxn id="1016" idx="4"/>
            </p:cNvCxnSpPr>
            <p:nvPr/>
          </p:nvCxnSpPr>
          <p:spPr>
            <a:xfrm rot="16200000" flipV="1">
              <a:off x="6822307" y="3864784"/>
              <a:ext cx="171441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7" name="直線矢印コネクタ 1046"/>
            <p:cNvCxnSpPr>
              <a:stCxn id="1015" idx="0"/>
              <a:endCxn id="1017" idx="4"/>
            </p:cNvCxnSpPr>
            <p:nvPr/>
          </p:nvCxnSpPr>
          <p:spPr>
            <a:xfrm rot="16200000" flipV="1">
              <a:off x="6929465" y="3971941"/>
              <a:ext cx="171441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8" name="直線矢印コネクタ 1047"/>
            <p:cNvCxnSpPr>
              <a:stCxn id="1015" idx="0"/>
              <a:endCxn id="1019" idx="4"/>
            </p:cNvCxnSpPr>
            <p:nvPr/>
          </p:nvCxnSpPr>
          <p:spPr>
            <a:xfrm rot="5400000" flipH="1" flipV="1">
              <a:off x="7143779" y="3843352"/>
              <a:ext cx="171441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9" name="直線矢印コネクタ 1048"/>
            <p:cNvCxnSpPr>
              <a:stCxn id="1015" idx="0"/>
              <a:endCxn id="1018" idx="4"/>
            </p:cNvCxnSpPr>
            <p:nvPr/>
          </p:nvCxnSpPr>
          <p:spPr>
            <a:xfrm rot="5400000" flipH="1" flipV="1">
              <a:off x="7036621" y="3950510"/>
              <a:ext cx="171441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0" name="直線矢印コネクタ 1049"/>
            <p:cNvCxnSpPr>
              <a:stCxn id="1015" idx="0"/>
              <a:endCxn id="1021" idx="4"/>
            </p:cNvCxnSpPr>
            <p:nvPr/>
          </p:nvCxnSpPr>
          <p:spPr>
            <a:xfrm rot="5400000" flipH="1" flipV="1">
              <a:off x="7358095" y="3629037"/>
              <a:ext cx="171441" cy="7715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1" name="直線矢印コネクタ 1050"/>
            <p:cNvCxnSpPr>
              <a:stCxn id="1015" idx="0"/>
              <a:endCxn id="1020" idx="4"/>
            </p:cNvCxnSpPr>
            <p:nvPr/>
          </p:nvCxnSpPr>
          <p:spPr>
            <a:xfrm rot="5400000" flipH="1" flipV="1">
              <a:off x="7250937" y="3736194"/>
              <a:ext cx="171441" cy="5572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2" name="円/楕円 1051"/>
            <p:cNvSpPr/>
            <p:nvPr/>
          </p:nvSpPr>
          <p:spPr>
            <a:xfrm>
              <a:off x="7058048" y="4100524"/>
              <a:ext cx="257178" cy="25717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8</a:t>
              </a:r>
              <a:endParaRPr lang="ja-JP" altLang="en-US" sz="1100" baseline="30000" dirty="0"/>
            </a:p>
          </p:txBody>
        </p:sp>
        <p:cxnSp>
          <p:nvCxnSpPr>
            <p:cNvPr id="1053" name="直線矢印コネクタ 1052"/>
            <p:cNvCxnSpPr>
              <a:stCxn id="1052" idx="0"/>
              <a:endCxn id="1016" idx="4"/>
            </p:cNvCxnSpPr>
            <p:nvPr/>
          </p:nvCxnSpPr>
          <p:spPr>
            <a:xfrm rot="16200000" flipV="1">
              <a:off x="6886601" y="3800489"/>
              <a:ext cx="171441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4" name="直線矢印コネクタ 1053"/>
            <p:cNvCxnSpPr>
              <a:stCxn id="1052" idx="0"/>
              <a:endCxn id="1017" idx="4"/>
            </p:cNvCxnSpPr>
            <p:nvPr/>
          </p:nvCxnSpPr>
          <p:spPr>
            <a:xfrm rot="16200000" flipV="1">
              <a:off x="6993758" y="3907647"/>
              <a:ext cx="171441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5" name="直線矢印コネクタ 1054"/>
            <p:cNvCxnSpPr>
              <a:stCxn id="1052" idx="0"/>
              <a:endCxn id="1019" idx="4"/>
            </p:cNvCxnSpPr>
            <p:nvPr/>
          </p:nvCxnSpPr>
          <p:spPr>
            <a:xfrm rot="5400000" flipH="1" flipV="1">
              <a:off x="7208074" y="3907647"/>
              <a:ext cx="171441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6" name="直線矢印コネクタ 1055"/>
            <p:cNvCxnSpPr>
              <a:stCxn id="1052" idx="0"/>
              <a:endCxn id="1018" idx="4"/>
            </p:cNvCxnSpPr>
            <p:nvPr/>
          </p:nvCxnSpPr>
          <p:spPr>
            <a:xfrm rot="5400000" flipH="1" flipV="1">
              <a:off x="7100916" y="4014804"/>
              <a:ext cx="171441" cy="9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7" name="直線矢印コネクタ 1056"/>
            <p:cNvCxnSpPr>
              <a:stCxn id="1052" idx="0"/>
              <a:endCxn id="1021" idx="4"/>
            </p:cNvCxnSpPr>
            <p:nvPr/>
          </p:nvCxnSpPr>
          <p:spPr>
            <a:xfrm rot="5400000" flipH="1" flipV="1">
              <a:off x="7422388" y="3693331"/>
              <a:ext cx="171441" cy="6429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8" name="直線矢印コネクタ 1057"/>
            <p:cNvCxnSpPr>
              <a:stCxn id="1052" idx="0"/>
              <a:endCxn id="1020" idx="4"/>
            </p:cNvCxnSpPr>
            <p:nvPr/>
          </p:nvCxnSpPr>
          <p:spPr>
            <a:xfrm rot="5400000" flipH="1" flipV="1">
              <a:off x="7315232" y="3800489"/>
              <a:ext cx="171441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9" name="円/楕円 1058"/>
            <p:cNvSpPr/>
            <p:nvPr/>
          </p:nvSpPr>
          <p:spPr>
            <a:xfrm>
              <a:off x="7915307" y="3671909"/>
              <a:ext cx="257178" cy="25717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cxnSp>
          <p:nvCxnSpPr>
            <p:cNvPr id="1060" name="直線矢印コネクタ 1059"/>
            <p:cNvCxnSpPr>
              <a:stCxn id="1011" idx="0"/>
              <a:endCxn id="1059" idx="4"/>
            </p:cNvCxnSpPr>
            <p:nvPr/>
          </p:nvCxnSpPr>
          <p:spPr>
            <a:xfrm rot="5400000" flipH="1" flipV="1">
              <a:off x="7208074" y="3264701"/>
              <a:ext cx="171441" cy="15002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1" name="直線矢印コネクタ 1060"/>
            <p:cNvCxnSpPr>
              <a:stCxn id="1012" idx="0"/>
              <a:endCxn id="1059" idx="4"/>
            </p:cNvCxnSpPr>
            <p:nvPr/>
          </p:nvCxnSpPr>
          <p:spPr>
            <a:xfrm rot="5400000" flipH="1" flipV="1">
              <a:off x="7272368" y="3328996"/>
              <a:ext cx="171441" cy="137161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2" name="直線矢印コネクタ 1061"/>
            <p:cNvCxnSpPr>
              <a:stCxn id="1013" idx="0"/>
              <a:endCxn id="1059" idx="4"/>
            </p:cNvCxnSpPr>
            <p:nvPr/>
          </p:nvCxnSpPr>
          <p:spPr>
            <a:xfrm rot="5400000" flipH="1" flipV="1">
              <a:off x="7336663" y="3393291"/>
              <a:ext cx="171441" cy="124302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3" name="直線矢印コネクタ 1062"/>
            <p:cNvCxnSpPr>
              <a:stCxn id="1014" idx="0"/>
              <a:endCxn id="1059" idx="4"/>
            </p:cNvCxnSpPr>
            <p:nvPr/>
          </p:nvCxnSpPr>
          <p:spPr>
            <a:xfrm rot="5400000" flipH="1" flipV="1">
              <a:off x="7400957" y="3457585"/>
              <a:ext cx="171441" cy="11144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4" name="直線矢印コネクタ 1063"/>
            <p:cNvCxnSpPr>
              <a:stCxn id="1015" idx="0"/>
              <a:endCxn id="1059" idx="4"/>
            </p:cNvCxnSpPr>
            <p:nvPr/>
          </p:nvCxnSpPr>
          <p:spPr>
            <a:xfrm rot="5400000" flipH="1" flipV="1">
              <a:off x="7465251" y="3521880"/>
              <a:ext cx="171441" cy="9858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5" name="直線矢印コネクタ 1064"/>
            <p:cNvCxnSpPr>
              <a:stCxn id="1052" idx="0"/>
              <a:endCxn id="1059" idx="4"/>
            </p:cNvCxnSpPr>
            <p:nvPr/>
          </p:nvCxnSpPr>
          <p:spPr>
            <a:xfrm rot="5400000" flipH="1" flipV="1">
              <a:off x="7529546" y="3586174"/>
              <a:ext cx="171441" cy="8572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66" name="円/楕円 1065"/>
            <p:cNvSpPr/>
            <p:nvPr/>
          </p:nvSpPr>
          <p:spPr>
            <a:xfrm>
              <a:off x="7186637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067" name="円/楕円 1066"/>
            <p:cNvSpPr/>
            <p:nvPr/>
          </p:nvSpPr>
          <p:spPr>
            <a:xfrm>
              <a:off x="7315226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068" name="円/楕円 1067"/>
            <p:cNvSpPr/>
            <p:nvPr/>
          </p:nvSpPr>
          <p:spPr>
            <a:xfrm>
              <a:off x="7443815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069" name="円/楕円 1068"/>
            <p:cNvSpPr/>
            <p:nvPr/>
          </p:nvSpPr>
          <p:spPr>
            <a:xfrm>
              <a:off x="7572404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070" name="円/楕円 1069"/>
            <p:cNvSpPr/>
            <p:nvPr/>
          </p:nvSpPr>
          <p:spPr>
            <a:xfrm>
              <a:off x="7700993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071" name="円/楕円 1070"/>
            <p:cNvSpPr/>
            <p:nvPr/>
          </p:nvSpPr>
          <p:spPr>
            <a:xfrm>
              <a:off x="7829582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072" name="円/楕円 1071"/>
            <p:cNvSpPr/>
            <p:nvPr/>
          </p:nvSpPr>
          <p:spPr>
            <a:xfrm>
              <a:off x="7958171" y="4100524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073" name="円/楕円 1072"/>
            <p:cNvSpPr/>
            <p:nvPr/>
          </p:nvSpPr>
          <p:spPr>
            <a:xfrm>
              <a:off x="6629418" y="3671909"/>
              <a:ext cx="257178" cy="2571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074" name="円/楕円 1073"/>
            <p:cNvSpPr/>
            <p:nvPr/>
          </p:nvSpPr>
          <p:spPr>
            <a:xfrm>
              <a:off x="6843733" y="3671909"/>
              <a:ext cx="257178" cy="2571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075" name="円/楕円 1074"/>
            <p:cNvSpPr/>
            <p:nvPr/>
          </p:nvSpPr>
          <p:spPr>
            <a:xfrm>
              <a:off x="7058048" y="3671909"/>
              <a:ext cx="257178" cy="25717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076" name="円/楕円 1075"/>
            <p:cNvSpPr/>
            <p:nvPr/>
          </p:nvSpPr>
          <p:spPr>
            <a:xfrm>
              <a:off x="7272363" y="3671909"/>
              <a:ext cx="257178" cy="25717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077" name="円/楕円 1076"/>
            <p:cNvSpPr/>
            <p:nvPr/>
          </p:nvSpPr>
          <p:spPr>
            <a:xfrm>
              <a:off x="7486678" y="3671909"/>
              <a:ext cx="257178" cy="25717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078" name="円/楕円 1077"/>
            <p:cNvSpPr/>
            <p:nvPr/>
          </p:nvSpPr>
          <p:spPr>
            <a:xfrm>
              <a:off x="7700993" y="3671909"/>
              <a:ext cx="257178" cy="25717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cxnSp>
          <p:nvCxnSpPr>
            <p:cNvPr id="1079" name="直線矢印コネクタ 1078"/>
            <p:cNvCxnSpPr>
              <a:stCxn id="1066" idx="0"/>
              <a:endCxn id="1073" idx="4"/>
            </p:cNvCxnSpPr>
            <p:nvPr/>
          </p:nvCxnSpPr>
          <p:spPr>
            <a:xfrm rot="16200000" flipV="1">
              <a:off x="6950896" y="3736194"/>
              <a:ext cx="171441" cy="5572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0" name="直線矢印コネクタ 1079"/>
            <p:cNvCxnSpPr>
              <a:stCxn id="1066" idx="0"/>
              <a:endCxn id="1074" idx="4"/>
            </p:cNvCxnSpPr>
            <p:nvPr/>
          </p:nvCxnSpPr>
          <p:spPr>
            <a:xfrm rot="16200000" flipV="1">
              <a:off x="7058053" y="3843352"/>
              <a:ext cx="171441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1" name="直線矢印コネクタ 1080"/>
            <p:cNvCxnSpPr>
              <a:stCxn id="1066" idx="0"/>
              <a:endCxn id="1076" idx="4"/>
            </p:cNvCxnSpPr>
            <p:nvPr/>
          </p:nvCxnSpPr>
          <p:spPr>
            <a:xfrm rot="5400000" flipH="1" flipV="1">
              <a:off x="7272368" y="3971941"/>
              <a:ext cx="171441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2" name="直線矢印コネクタ 1081"/>
            <p:cNvCxnSpPr>
              <a:stCxn id="1066" idx="0"/>
              <a:endCxn id="1075" idx="4"/>
            </p:cNvCxnSpPr>
            <p:nvPr/>
          </p:nvCxnSpPr>
          <p:spPr>
            <a:xfrm rot="16200000" flipV="1">
              <a:off x="7165211" y="3950510"/>
              <a:ext cx="171441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3" name="直線矢印コネクタ 1082"/>
            <p:cNvCxnSpPr>
              <a:stCxn id="1066" idx="0"/>
              <a:endCxn id="1078" idx="4"/>
            </p:cNvCxnSpPr>
            <p:nvPr/>
          </p:nvCxnSpPr>
          <p:spPr>
            <a:xfrm rot="5400000" flipH="1" flipV="1">
              <a:off x="7486683" y="3757626"/>
              <a:ext cx="171441" cy="5143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4" name="直線矢印コネクタ 1083"/>
            <p:cNvCxnSpPr>
              <a:stCxn id="1066" idx="0"/>
              <a:endCxn id="1077" idx="4"/>
            </p:cNvCxnSpPr>
            <p:nvPr/>
          </p:nvCxnSpPr>
          <p:spPr>
            <a:xfrm rot="5400000" flipH="1" flipV="1">
              <a:off x="7379525" y="3864784"/>
              <a:ext cx="171441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5" name="直線矢印コネクタ 1084"/>
            <p:cNvCxnSpPr>
              <a:stCxn id="1067" idx="0"/>
              <a:endCxn id="1073" idx="4"/>
            </p:cNvCxnSpPr>
            <p:nvPr/>
          </p:nvCxnSpPr>
          <p:spPr>
            <a:xfrm rot="16200000" flipV="1">
              <a:off x="7015190" y="3671900"/>
              <a:ext cx="171441" cy="6858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6" name="直線矢印コネクタ 1085"/>
            <p:cNvCxnSpPr>
              <a:stCxn id="1067" idx="0"/>
              <a:endCxn id="1074" idx="4"/>
            </p:cNvCxnSpPr>
            <p:nvPr/>
          </p:nvCxnSpPr>
          <p:spPr>
            <a:xfrm rot="16200000" flipV="1">
              <a:off x="7122348" y="3779058"/>
              <a:ext cx="171441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7" name="直線矢印コネクタ 1086"/>
            <p:cNvCxnSpPr>
              <a:stCxn id="1067" idx="0"/>
              <a:endCxn id="1076" idx="4"/>
            </p:cNvCxnSpPr>
            <p:nvPr/>
          </p:nvCxnSpPr>
          <p:spPr>
            <a:xfrm rot="16200000" flipV="1">
              <a:off x="7336663" y="3993372"/>
              <a:ext cx="171441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8" name="直線矢印コネクタ 1087"/>
            <p:cNvCxnSpPr>
              <a:stCxn id="1067" idx="0"/>
              <a:endCxn id="1075" idx="4"/>
            </p:cNvCxnSpPr>
            <p:nvPr/>
          </p:nvCxnSpPr>
          <p:spPr>
            <a:xfrm rot="16200000" flipV="1">
              <a:off x="7229505" y="3886215"/>
              <a:ext cx="171441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9" name="直線矢印コネクタ 1088"/>
            <p:cNvCxnSpPr>
              <a:stCxn id="1067" idx="0"/>
              <a:endCxn id="1078" idx="4"/>
            </p:cNvCxnSpPr>
            <p:nvPr/>
          </p:nvCxnSpPr>
          <p:spPr>
            <a:xfrm rot="5400000" flipH="1" flipV="1">
              <a:off x="7550978" y="3821921"/>
              <a:ext cx="171441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0" name="直線矢印コネクタ 1089"/>
            <p:cNvCxnSpPr>
              <a:stCxn id="1067" idx="0"/>
              <a:endCxn id="1077" idx="4"/>
            </p:cNvCxnSpPr>
            <p:nvPr/>
          </p:nvCxnSpPr>
          <p:spPr>
            <a:xfrm rot="5400000" flipH="1" flipV="1">
              <a:off x="7443820" y="3929078"/>
              <a:ext cx="171441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1" name="直線矢印コネクタ 1090"/>
            <p:cNvCxnSpPr>
              <a:stCxn id="1068" idx="0"/>
              <a:endCxn id="1073" idx="4"/>
            </p:cNvCxnSpPr>
            <p:nvPr/>
          </p:nvCxnSpPr>
          <p:spPr>
            <a:xfrm rot="16200000" flipV="1">
              <a:off x="7079484" y="3607605"/>
              <a:ext cx="171441" cy="8143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2" name="直線矢印コネクタ 1091"/>
            <p:cNvCxnSpPr>
              <a:stCxn id="1068" idx="0"/>
              <a:endCxn id="1074" idx="4"/>
            </p:cNvCxnSpPr>
            <p:nvPr/>
          </p:nvCxnSpPr>
          <p:spPr>
            <a:xfrm rot="16200000" flipV="1">
              <a:off x="7186642" y="3714763"/>
              <a:ext cx="171441" cy="6000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3" name="直線矢印コネクタ 1092"/>
            <p:cNvCxnSpPr>
              <a:stCxn id="1068" idx="0"/>
              <a:endCxn id="1076" idx="4"/>
            </p:cNvCxnSpPr>
            <p:nvPr/>
          </p:nvCxnSpPr>
          <p:spPr>
            <a:xfrm rot="16200000" flipV="1">
              <a:off x="7400957" y="3929078"/>
              <a:ext cx="171441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4" name="直線矢印コネクタ 1093"/>
            <p:cNvCxnSpPr>
              <a:stCxn id="1068" idx="0"/>
              <a:endCxn id="1075" idx="4"/>
            </p:cNvCxnSpPr>
            <p:nvPr/>
          </p:nvCxnSpPr>
          <p:spPr>
            <a:xfrm rot="16200000" flipV="1">
              <a:off x="7293800" y="3821921"/>
              <a:ext cx="171441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5" name="直線矢印コネクタ 1094"/>
            <p:cNvCxnSpPr>
              <a:stCxn id="1068" idx="0"/>
              <a:endCxn id="1078" idx="4"/>
            </p:cNvCxnSpPr>
            <p:nvPr/>
          </p:nvCxnSpPr>
          <p:spPr>
            <a:xfrm rot="5400000" flipH="1" flipV="1">
              <a:off x="7615272" y="3886215"/>
              <a:ext cx="171441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6" name="直線矢印コネクタ 1095"/>
            <p:cNvCxnSpPr>
              <a:stCxn id="1068" idx="0"/>
              <a:endCxn id="1077" idx="4"/>
            </p:cNvCxnSpPr>
            <p:nvPr/>
          </p:nvCxnSpPr>
          <p:spPr>
            <a:xfrm rot="5400000" flipH="1" flipV="1">
              <a:off x="7508115" y="3993372"/>
              <a:ext cx="171441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7" name="直線矢印コネクタ 1096"/>
            <p:cNvCxnSpPr>
              <a:stCxn id="1069" idx="0"/>
              <a:endCxn id="1073" idx="4"/>
            </p:cNvCxnSpPr>
            <p:nvPr/>
          </p:nvCxnSpPr>
          <p:spPr>
            <a:xfrm rot="16200000" flipV="1">
              <a:off x="7143779" y="3543311"/>
              <a:ext cx="171441" cy="9429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8" name="直線矢印コネクタ 1097"/>
            <p:cNvCxnSpPr>
              <a:stCxn id="1069" idx="0"/>
              <a:endCxn id="1074" idx="4"/>
            </p:cNvCxnSpPr>
            <p:nvPr/>
          </p:nvCxnSpPr>
          <p:spPr>
            <a:xfrm rot="16200000" flipV="1">
              <a:off x="7250937" y="3650468"/>
              <a:ext cx="171441" cy="7286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9" name="直線矢印コネクタ 1098"/>
            <p:cNvCxnSpPr>
              <a:stCxn id="1069" idx="0"/>
              <a:endCxn id="1076" idx="4"/>
            </p:cNvCxnSpPr>
            <p:nvPr/>
          </p:nvCxnSpPr>
          <p:spPr>
            <a:xfrm rot="16200000" flipV="1">
              <a:off x="7465251" y="3864784"/>
              <a:ext cx="171441" cy="30004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0" name="直線矢印コネクタ 1099"/>
            <p:cNvCxnSpPr>
              <a:stCxn id="1069" idx="0"/>
              <a:endCxn id="1075" idx="4"/>
            </p:cNvCxnSpPr>
            <p:nvPr/>
          </p:nvCxnSpPr>
          <p:spPr>
            <a:xfrm rot="16200000" flipV="1">
              <a:off x="7358095" y="3757626"/>
              <a:ext cx="171441" cy="5143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1" name="直線矢印コネクタ 1100"/>
            <p:cNvCxnSpPr>
              <a:stCxn id="1069" idx="0"/>
              <a:endCxn id="1078" idx="4"/>
            </p:cNvCxnSpPr>
            <p:nvPr/>
          </p:nvCxnSpPr>
          <p:spPr>
            <a:xfrm rot="5400000" flipH="1" flipV="1">
              <a:off x="7679567" y="3950510"/>
              <a:ext cx="171441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2" name="直線矢印コネクタ 1101"/>
            <p:cNvCxnSpPr>
              <a:stCxn id="1069" idx="0"/>
              <a:endCxn id="1077" idx="4"/>
            </p:cNvCxnSpPr>
            <p:nvPr/>
          </p:nvCxnSpPr>
          <p:spPr>
            <a:xfrm rot="16200000" flipV="1">
              <a:off x="7572409" y="3971941"/>
              <a:ext cx="171441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3" name="直線矢印コネクタ 1102"/>
            <p:cNvCxnSpPr>
              <a:stCxn id="1070" idx="0"/>
              <a:endCxn id="1073" idx="4"/>
            </p:cNvCxnSpPr>
            <p:nvPr/>
          </p:nvCxnSpPr>
          <p:spPr>
            <a:xfrm rot="16200000" flipV="1">
              <a:off x="7208074" y="3479017"/>
              <a:ext cx="171441" cy="10715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4" name="直線矢印コネクタ 1103"/>
            <p:cNvCxnSpPr>
              <a:stCxn id="1070" idx="0"/>
              <a:endCxn id="1074" idx="4"/>
            </p:cNvCxnSpPr>
            <p:nvPr/>
          </p:nvCxnSpPr>
          <p:spPr>
            <a:xfrm rot="16200000" flipV="1">
              <a:off x="7315232" y="3586174"/>
              <a:ext cx="171441" cy="8572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5" name="直線矢印コネクタ 1104"/>
            <p:cNvCxnSpPr>
              <a:stCxn id="1070" idx="0"/>
              <a:endCxn id="1076" idx="4"/>
            </p:cNvCxnSpPr>
            <p:nvPr/>
          </p:nvCxnSpPr>
          <p:spPr>
            <a:xfrm rot="16200000" flipV="1">
              <a:off x="7529546" y="3800489"/>
              <a:ext cx="171441" cy="4286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6" name="直線矢印コネクタ 1105"/>
            <p:cNvCxnSpPr>
              <a:stCxn id="1070" idx="0"/>
              <a:endCxn id="1075" idx="4"/>
            </p:cNvCxnSpPr>
            <p:nvPr/>
          </p:nvCxnSpPr>
          <p:spPr>
            <a:xfrm rot="16200000" flipV="1">
              <a:off x="7422388" y="3693331"/>
              <a:ext cx="171441" cy="6429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7" name="直線矢印コネクタ 1106"/>
            <p:cNvCxnSpPr>
              <a:stCxn id="1070" idx="0"/>
              <a:endCxn id="1078" idx="4"/>
            </p:cNvCxnSpPr>
            <p:nvPr/>
          </p:nvCxnSpPr>
          <p:spPr>
            <a:xfrm rot="5400000" flipH="1" flipV="1">
              <a:off x="7743862" y="4014804"/>
              <a:ext cx="171441" cy="9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8" name="直線矢印コネクタ 1107"/>
            <p:cNvCxnSpPr>
              <a:stCxn id="1070" idx="0"/>
              <a:endCxn id="1077" idx="4"/>
            </p:cNvCxnSpPr>
            <p:nvPr/>
          </p:nvCxnSpPr>
          <p:spPr>
            <a:xfrm rot="16200000" flipV="1">
              <a:off x="7636704" y="3907647"/>
              <a:ext cx="171441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9" name="直線矢印コネクタ 1108"/>
            <p:cNvCxnSpPr>
              <a:stCxn id="1071" idx="0"/>
              <a:endCxn id="1073" idx="4"/>
            </p:cNvCxnSpPr>
            <p:nvPr/>
          </p:nvCxnSpPr>
          <p:spPr>
            <a:xfrm rot="16200000" flipV="1">
              <a:off x="7272368" y="3414722"/>
              <a:ext cx="171441" cy="12001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0" name="直線矢印コネクタ 1109"/>
            <p:cNvCxnSpPr>
              <a:stCxn id="1071" idx="0"/>
              <a:endCxn id="1074" idx="4"/>
            </p:cNvCxnSpPr>
            <p:nvPr/>
          </p:nvCxnSpPr>
          <p:spPr>
            <a:xfrm rot="16200000" flipV="1">
              <a:off x="7379525" y="3521880"/>
              <a:ext cx="171441" cy="9858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1" name="直線矢印コネクタ 1110"/>
            <p:cNvCxnSpPr>
              <a:stCxn id="1071" idx="0"/>
              <a:endCxn id="1076" idx="4"/>
            </p:cNvCxnSpPr>
            <p:nvPr/>
          </p:nvCxnSpPr>
          <p:spPr>
            <a:xfrm rot="16200000" flipV="1">
              <a:off x="7593841" y="3736194"/>
              <a:ext cx="171441" cy="5572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2" name="直線矢印コネクタ 1111"/>
            <p:cNvCxnSpPr>
              <a:stCxn id="1071" idx="0"/>
              <a:endCxn id="1075" idx="4"/>
            </p:cNvCxnSpPr>
            <p:nvPr/>
          </p:nvCxnSpPr>
          <p:spPr>
            <a:xfrm rot="16200000" flipV="1">
              <a:off x="7486683" y="3629037"/>
              <a:ext cx="171441" cy="7715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3" name="直線矢印コネクタ 1112"/>
            <p:cNvCxnSpPr>
              <a:stCxn id="1071" idx="0"/>
              <a:endCxn id="1078" idx="4"/>
            </p:cNvCxnSpPr>
            <p:nvPr/>
          </p:nvCxnSpPr>
          <p:spPr>
            <a:xfrm rot="16200000" flipV="1">
              <a:off x="7808155" y="3950510"/>
              <a:ext cx="171441" cy="1285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4" name="直線矢印コネクタ 1113"/>
            <p:cNvCxnSpPr>
              <a:stCxn id="1071" idx="0"/>
              <a:endCxn id="1077" idx="4"/>
            </p:cNvCxnSpPr>
            <p:nvPr/>
          </p:nvCxnSpPr>
          <p:spPr>
            <a:xfrm rot="16200000" flipV="1">
              <a:off x="7700999" y="3843352"/>
              <a:ext cx="171441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5" name="直線矢印コネクタ 1114"/>
            <p:cNvCxnSpPr>
              <a:stCxn id="1072" idx="0"/>
              <a:endCxn id="1073" idx="4"/>
            </p:cNvCxnSpPr>
            <p:nvPr/>
          </p:nvCxnSpPr>
          <p:spPr>
            <a:xfrm rot="16200000" flipV="1">
              <a:off x="7336663" y="3350427"/>
              <a:ext cx="171441" cy="13287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6" name="直線矢印コネクタ 1115"/>
            <p:cNvCxnSpPr>
              <a:stCxn id="1072" idx="0"/>
              <a:endCxn id="1074" idx="4"/>
            </p:cNvCxnSpPr>
            <p:nvPr/>
          </p:nvCxnSpPr>
          <p:spPr>
            <a:xfrm rot="16200000" flipV="1">
              <a:off x="7443820" y="3457585"/>
              <a:ext cx="171441" cy="11144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7" name="直線矢印コネクタ 1116"/>
            <p:cNvCxnSpPr>
              <a:stCxn id="1072" idx="0"/>
              <a:endCxn id="1076" idx="4"/>
            </p:cNvCxnSpPr>
            <p:nvPr/>
          </p:nvCxnSpPr>
          <p:spPr>
            <a:xfrm rot="16200000" flipV="1">
              <a:off x="7658135" y="3671900"/>
              <a:ext cx="171441" cy="6858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8" name="直線矢印コネクタ 1117"/>
            <p:cNvCxnSpPr>
              <a:stCxn id="1072" idx="0"/>
              <a:endCxn id="1075" idx="4"/>
            </p:cNvCxnSpPr>
            <p:nvPr/>
          </p:nvCxnSpPr>
          <p:spPr>
            <a:xfrm rot="16200000" flipV="1">
              <a:off x="7550978" y="3564743"/>
              <a:ext cx="171441" cy="9001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9" name="直線矢印コネクタ 1118"/>
            <p:cNvCxnSpPr>
              <a:stCxn id="1072" idx="0"/>
              <a:endCxn id="1078" idx="4"/>
            </p:cNvCxnSpPr>
            <p:nvPr/>
          </p:nvCxnSpPr>
          <p:spPr>
            <a:xfrm rot="16200000" flipV="1">
              <a:off x="7872450" y="3886215"/>
              <a:ext cx="171441" cy="2571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0" name="直線矢印コネクタ 1119"/>
            <p:cNvCxnSpPr>
              <a:stCxn id="1072" idx="0"/>
              <a:endCxn id="1077" idx="4"/>
            </p:cNvCxnSpPr>
            <p:nvPr/>
          </p:nvCxnSpPr>
          <p:spPr>
            <a:xfrm rot="16200000" flipV="1">
              <a:off x="7765293" y="3779058"/>
              <a:ext cx="171441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1" name="円/楕円 1120"/>
            <p:cNvSpPr/>
            <p:nvPr/>
          </p:nvSpPr>
          <p:spPr>
            <a:xfrm>
              <a:off x="8086760" y="4100524"/>
              <a:ext cx="257178" cy="25717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16</a:t>
              </a:r>
              <a:endParaRPr lang="ja-JP" altLang="en-US" sz="1100" baseline="30000" dirty="0"/>
            </a:p>
          </p:txBody>
        </p:sp>
        <p:cxnSp>
          <p:nvCxnSpPr>
            <p:cNvPr id="1122" name="直線矢印コネクタ 1121"/>
            <p:cNvCxnSpPr>
              <a:stCxn id="1121" idx="0"/>
              <a:endCxn id="1073" idx="4"/>
            </p:cNvCxnSpPr>
            <p:nvPr/>
          </p:nvCxnSpPr>
          <p:spPr>
            <a:xfrm rot="16200000" flipV="1">
              <a:off x="7400957" y="3286133"/>
              <a:ext cx="171441" cy="14573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3" name="直線矢印コネクタ 1122"/>
            <p:cNvCxnSpPr>
              <a:stCxn id="1121" idx="0"/>
              <a:endCxn id="1074" idx="4"/>
            </p:cNvCxnSpPr>
            <p:nvPr/>
          </p:nvCxnSpPr>
          <p:spPr>
            <a:xfrm rot="16200000" flipV="1">
              <a:off x="7508115" y="3393291"/>
              <a:ext cx="171441" cy="124302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4" name="直線矢印コネクタ 1123"/>
            <p:cNvCxnSpPr>
              <a:stCxn id="1121" idx="0"/>
              <a:endCxn id="1076" idx="4"/>
            </p:cNvCxnSpPr>
            <p:nvPr/>
          </p:nvCxnSpPr>
          <p:spPr>
            <a:xfrm rot="16200000" flipV="1">
              <a:off x="7722430" y="3607605"/>
              <a:ext cx="171441" cy="8143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5" name="直線矢印コネクタ 1124"/>
            <p:cNvCxnSpPr>
              <a:stCxn id="1121" idx="0"/>
              <a:endCxn id="1075" idx="4"/>
            </p:cNvCxnSpPr>
            <p:nvPr/>
          </p:nvCxnSpPr>
          <p:spPr>
            <a:xfrm rot="16200000" flipV="1">
              <a:off x="7615272" y="3500448"/>
              <a:ext cx="171441" cy="10287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6" name="直線矢印コネクタ 1125"/>
            <p:cNvCxnSpPr>
              <a:stCxn id="1121" idx="0"/>
              <a:endCxn id="1078" idx="4"/>
            </p:cNvCxnSpPr>
            <p:nvPr/>
          </p:nvCxnSpPr>
          <p:spPr>
            <a:xfrm rot="16200000" flipV="1">
              <a:off x="7936745" y="3821921"/>
              <a:ext cx="171441" cy="385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7" name="直線矢印コネクタ 1126"/>
            <p:cNvCxnSpPr>
              <a:stCxn id="1121" idx="0"/>
              <a:endCxn id="1077" idx="4"/>
            </p:cNvCxnSpPr>
            <p:nvPr/>
          </p:nvCxnSpPr>
          <p:spPr>
            <a:xfrm rot="16200000" flipV="1">
              <a:off x="7829587" y="3714763"/>
              <a:ext cx="171441" cy="6000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8" name="円/楕円 1127"/>
            <p:cNvSpPr/>
            <p:nvPr/>
          </p:nvSpPr>
          <p:spPr>
            <a:xfrm>
              <a:off x="7915307" y="3671909"/>
              <a:ext cx="257178" cy="25717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cxnSp>
          <p:nvCxnSpPr>
            <p:cNvPr id="1129" name="直線矢印コネクタ 1128"/>
            <p:cNvCxnSpPr>
              <a:stCxn id="1012" idx="0"/>
              <a:endCxn id="1128" idx="4"/>
            </p:cNvCxnSpPr>
            <p:nvPr/>
          </p:nvCxnSpPr>
          <p:spPr>
            <a:xfrm rot="5400000" flipH="1" flipV="1">
              <a:off x="7272368" y="3328996"/>
              <a:ext cx="171441" cy="137161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0" name="直線矢印コネクタ 1129"/>
            <p:cNvCxnSpPr>
              <a:stCxn id="1067" idx="0"/>
              <a:endCxn id="1128" idx="4"/>
            </p:cNvCxnSpPr>
            <p:nvPr/>
          </p:nvCxnSpPr>
          <p:spPr>
            <a:xfrm rot="5400000" flipH="1" flipV="1">
              <a:off x="7658135" y="3714763"/>
              <a:ext cx="171441" cy="6000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1" name="直線矢印コネクタ 1130"/>
            <p:cNvCxnSpPr>
              <a:stCxn id="1068" idx="0"/>
              <a:endCxn id="1128" idx="4"/>
            </p:cNvCxnSpPr>
            <p:nvPr/>
          </p:nvCxnSpPr>
          <p:spPr>
            <a:xfrm rot="5400000" flipH="1" flipV="1">
              <a:off x="7722430" y="3779058"/>
              <a:ext cx="171441" cy="47149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2" name="直線矢印コネクタ 1131"/>
            <p:cNvCxnSpPr>
              <a:stCxn id="1069" idx="0"/>
              <a:endCxn id="1128" idx="4"/>
            </p:cNvCxnSpPr>
            <p:nvPr/>
          </p:nvCxnSpPr>
          <p:spPr>
            <a:xfrm rot="5400000" flipH="1" flipV="1">
              <a:off x="7786724" y="3843352"/>
              <a:ext cx="171441" cy="3429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3" name="直線矢印コネクタ 1132"/>
            <p:cNvCxnSpPr>
              <a:stCxn id="1070" idx="0"/>
              <a:endCxn id="1128" idx="4"/>
            </p:cNvCxnSpPr>
            <p:nvPr/>
          </p:nvCxnSpPr>
          <p:spPr>
            <a:xfrm rot="5400000" flipH="1" flipV="1">
              <a:off x="7851018" y="3907647"/>
              <a:ext cx="171441" cy="2143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4" name="直線矢印コネクタ 1133"/>
            <p:cNvCxnSpPr>
              <a:stCxn id="1071" idx="0"/>
              <a:endCxn id="1128" idx="4"/>
            </p:cNvCxnSpPr>
            <p:nvPr/>
          </p:nvCxnSpPr>
          <p:spPr>
            <a:xfrm rot="5400000" flipH="1" flipV="1">
              <a:off x="7915313" y="3971941"/>
              <a:ext cx="171441" cy="85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5" name="直線矢印コネクタ 1134"/>
            <p:cNvCxnSpPr>
              <a:stCxn id="1072" idx="0"/>
              <a:endCxn id="1128" idx="4"/>
            </p:cNvCxnSpPr>
            <p:nvPr/>
          </p:nvCxnSpPr>
          <p:spPr>
            <a:xfrm rot="16200000" flipV="1">
              <a:off x="7979608" y="3993372"/>
              <a:ext cx="171441" cy="428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6" name="直線矢印コネクタ 1135"/>
            <p:cNvCxnSpPr>
              <a:stCxn id="1121" idx="0"/>
              <a:endCxn id="1128" idx="4"/>
            </p:cNvCxnSpPr>
            <p:nvPr/>
          </p:nvCxnSpPr>
          <p:spPr>
            <a:xfrm rot="16200000" flipV="1">
              <a:off x="8043902" y="3929078"/>
              <a:ext cx="171441" cy="1714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37" name="正方形/長方形 1136"/>
            <p:cNvSpPr/>
            <p:nvPr/>
          </p:nvSpPr>
          <p:spPr>
            <a:xfrm>
              <a:off x="6672281" y="3708934"/>
              <a:ext cx="1457342" cy="17145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/>
                <a:t>y[t]</a:t>
              </a:r>
              <a:endParaRPr lang="ja-JP" altLang="en-US" sz="1100" dirty="0"/>
            </a:p>
          </p:txBody>
        </p:sp>
        <p:sp>
          <p:nvSpPr>
            <p:cNvPr id="1138" name="正方形/長方形 1137"/>
            <p:cNvSpPr/>
            <p:nvPr/>
          </p:nvSpPr>
          <p:spPr>
            <a:xfrm>
              <a:off x="6457966" y="4143387"/>
              <a:ext cx="1843109" cy="17145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/>
                <a:t>x[t]</a:t>
              </a:r>
              <a:endParaRPr lang="ja-JP" altLang="en-US" sz="1100" dirty="0"/>
            </a:p>
          </p:txBody>
        </p:sp>
        <p:sp>
          <p:nvSpPr>
            <p:cNvPr id="1139" name="円/楕円 1138"/>
            <p:cNvSpPr/>
            <p:nvPr/>
          </p:nvSpPr>
          <p:spPr>
            <a:xfrm>
              <a:off x="6157943" y="5086389"/>
              <a:ext cx="257178" cy="25717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err="1"/>
                <a:t>a</a:t>
              </a:r>
              <a:r>
                <a:rPr lang="en-US" altLang="ja-JP" sz="1100" baseline="30000" dirty="0" err="1"/>
                <a:t>L</a:t>
              </a:r>
              <a:endParaRPr lang="ja-JP" altLang="en-US" sz="1100" baseline="30000" dirty="0"/>
            </a:p>
          </p:txBody>
        </p:sp>
        <p:sp>
          <p:nvSpPr>
            <p:cNvPr id="1140" name="円/楕円 1139"/>
            <p:cNvSpPr/>
            <p:nvPr/>
          </p:nvSpPr>
          <p:spPr>
            <a:xfrm>
              <a:off x="6372239" y="5086389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err="1"/>
                <a:t>a</a:t>
              </a:r>
              <a:r>
                <a:rPr lang="en-US" altLang="ja-JP" sz="1100" baseline="30000" dirty="0" err="1"/>
                <a:t>R</a:t>
              </a:r>
              <a:endParaRPr lang="ja-JP" altLang="en-US" sz="1100" baseline="30000" dirty="0"/>
            </a:p>
          </p:txBody>
        </p:sp>
        <p:sp>
          <p:nvSpPr>
            <p:cNvPr id="1141" name="上矢印 1140"/>
            <p:cNvSpPr/>
            <p:nvPr/>
          </p:nvSpPr>
          <p:spPr>
            <a:xfrm rot="2700000">
              <a:off x="7552197" y="4718264"/>
              <a:ext cx="257175" cy="500309"/>
            </a:xfrm>
            <a:prstGeom prst="up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100" dirty="0"/>
            </a:p>
          </p:txBody>
        </p:sp>
        <p:sp>
          <p:nvSpPr>
            <p:cNvPr id="1142" name="上矢印 1141"/>
            <p:cNvSpPr/>
            <p:nvPr/>
          </p:nvSpPr>
          <p:spPr>
            <a:xfrm rot="18900000">
              <a:off x="6854329" y="4718267"/>
              <a:ext cx="257178" cy="500302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100" dirty="0"/>
            </a:p>
          </p:txBody>
        </p:sp>
        <p:cxnSp>
          <p:nvCxnSpPr>
            <p:cNvPr id="1143" name="カギ線コネクタ 595"/>
            <p:cNvCxnSpPr>
              <a:stCxn id="1139" idx="0"/>
            </p:cNvCxnSpPr>
            <p:nvPr/>
          </p:nvCxnSpPr>
          <p:spPr>
            <a:xfrm rot="5400000" flipH="1" flipV="1">
              <a:off x="6543703" y="4657752"/>
              <a:ext cx="171467" cy="68580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4" name="カギ線コネクタ 595"/>
            <p:cNvCxnSpPr>
              <a:stCxn id="1140" idx="0"/>
            </p:cNvCxnSpPr>
            <p:nvPr/>
          </p:nvCxnSpPr>
          <p:spPr>
            <a:xfrm rot="5400000" flipH="1" flipV="1">
              <a:off x="7058049" y="4400564"/>
              <a:ext cx="128604" cy="124304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145" name="正方形/長方形 1144"/>
            <p:cNvSpPr/>
            <p:nvPr/>
          </p:nvSpPr>
          <p:spPr>
            <a:xfrm>
              <a:off x="6200768" y="5129251"/>
              <a:ext cx="428630" cy="17145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/>
                <a:t>a[t]</a:t>
              </a:r>
              <a:endParaRPr lang="ja-JP" altLang="en-US" sz="1100" dirty="0"/>
            </a:p>
          </p:txBody>
        </p:sp>
        <p:sp>
          <p:nvSpPr>
            <p:cNvPr id="1146" name="正方形/長方形 1145"/>
            <p:cNvSpPr/>
            <p:nvPr/>
          </p:nvSpPr>
          <p:spPr>
            <a:xfrm>
              <a:off x="6715143" y="5086374"/>
              <a:ext cx="257197" cy="2571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1100" dirty="0"/>
            </a:p>
          </p:txBody>
        </p:sp>
        <p:sp>
          <p:nvSpPr>
            <p:cNvPr id="1147" name="円/楕円 1146"/>
            <p:cNvSpPr/>
            <p:nvPr/>
          </p:nvSpPr>
          <p:spPr>
            <a:xfrm>
              <a:off x="6886595" y="5086389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148" name="円/楕円 1147"/>
            <p:cNvSpPr/>
            <p:nvPr/>
          </p:nvSpPr>
          <p:spPr>
            <a:xfrm>
              <a:off x="6972321" y="5086389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149" name="円/楕円 1148"/>
            <p:cNvSpPr/>
            <p:nvPr/>
          </p:nvSpPr>
          <p:spPr>
            <a:xfrm>
              <a:off x="7100910" y="5086389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150" name="円/楕円 1149"/>
            <p:cNvSpPr/>
            <p:nvPr/>
          </p:nvSpPr>
          <p:spPr>
            <a:xfrm>
              <a:off x="7229499" y="5086389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151" name="円/楕円 1150"/>
            <p:cNvSpPr/>
            <p:nvPr/>
          </p:nvSpPr>
          <p:spPr>
            <a:xfrm>
              <a:off x="7358088" y="5086389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152" name="円/楕円 1151"/>
            <p:cNvSpPr/>
            <p:nvPr/>
          </p:nvSpPr>
          <p:spPr>
            <a:xfrm>
              <a:off x="7486678" y="5086389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153" name="円/楕円 1152"/>
            <p:cNvSpPr/>
            <p:nvPr/>
          </p:nvSpPr>
          <p:spPr>
            <a:xfrm>
              <a:off x="7615266" y="5086389"/>
              <a:ext cx="257178" cy="25717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154" name="円/楕円 1153"/>
            <p:cNvSpPr/>
            <p:nvPr/>
          </p:nvSpPr>
          <p:spPr>
            <a:xfrm>
              <a:off x="7743875" y="5086389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155" name="円/楕円 1154"/>
            <p:cNvSpPr/>
            <p:nvPr/>
          </p:nvSpPr>
          <p:spPr>
            <a:xfrm>
              <a:off x="7872445" y="5086389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156" name="円/楕円 1155"/>
            <p:cNvSpPr/>
            <p:nvPr/>
          </p:nvSpPr>
          <p:spPr>
            <a:xfrm>
              <a:off x="8001033" y="5086389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157" name="円/楕円 1156"/>
            <p:cNvSpPr/>
            <p:nvPr/>
          </p:nvSpPr>
          <p:spPr>
            <a:xfrm>
              <a:off x="8129622" y="5086389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158" name="円/楕円 1157"/>
            <p:cNvSpPr/>
            <p:nvPr/>
          </p:nvSpPr>
          <p:spPr>
            <a:xfrm>
              <a:off x="8258212" y="5086389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159" name="円/楕円 1158"/>
            <p:cNvSpPr/>
            <p:nvPr/>
          </p:nvSpPr>
          <p:spPr>
            <a:xfrm>
              <a:off x="8386800" y="5086389"/>
              <a:ext cx="257178" cy="2571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160" name="円/楕円 1159"/>
            <p:cNvSpPr/>
            <p:nvPr/>
          </p:nvSpPr>
          <p:spPr>
            <a:xfrm>
              <a:off x="8515389" y="5086389"/>
              <a:ext cx="257178" cy="25717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161" name="正方形/長方形 1160"/>
            <p:cNvSpPr/>
            <p:nvPr/>
          </p:nvSpPr>
          <p:spPr>
            <a:xfrm>
              <a:off x="6886595" y="5129251"/>
              <a:ext cx="1843109" cy="17145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/>
                <a:t>x[t-1]</a:t>
              </a:r>
              <a:endParaRPr lang="ja-JP" altLang="en-US" sz="1100" dirty="0"/>
            </a:p>
          </p:txBody>
        </p:sp>
        <p:sp>
          <p:nvSpPr>
            <p:cNvPr id="1162" name="正方形/長方形 1161"/>
            <p:cNvSpPr/>
            <p:nvPr/>
          </p:nvSpPr>
          <p:spPr>
            <a:xfrm>
              <a:off x="6672281" y="5129237"/>
              <a:ext cx="428630" cy="17145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/>
                <a:t>o[t]</a:t>
              </a:r>
              <a:endParaRPr lang="ja-JP" altLang="en-US" sz="1100" dirty="0"/>
            </a:p>
          </p:txBody>
        </p:sp>
        <p:sp>
          <p:nvSpPr>
            <p:cNvPr id="1163" name="左カーブ矢印 1162"/>
            <p:cNvSpPr/>
            <p:nvPr/>
          </p:nvSpPr>
          <p:spPr>
            <a:xfrm flipV="1">
              <a:off x="8086740" y="2900360"/>
              <a:ext cx="471512" cy="985850"/>
            </a:xfrm>
            <a:prstGeom prst="curvedLeftArrow">
              <a:avLst>
                <a:gd name="adj1" fmla="val 46939"/>
                <a:gd name="adj2" fmla="val 98189"/>
                <a:gd name="adj3" fmla="val 25000"/>
              </a:avLst>
            </a:prstGeom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164" name="環状矢印 1163"/>
            <p:cNvSpPr/>
            <p:nvPr/>
          </p:nvSpPr>
          <p:spPr>
            <a:xfrm>
              <a:off x="7400951" y="4014799"/>
              <a:ext cx="1414465" cy="1414465"/>
            </a:xfrm>
            <a:prstGeom prst="circularArrow">
              <a:avLst>
                <a:gd name="adj1" fmla="val 12584"/>
                <a:gd name="adj2" fmla="val 2217317"/>
                <a:gd name="adj3" fmla="val 526748"/>
                <a:gd name="adj4" fmla="val 17083420"/>
                <a:gd name="adj5" fmla="val 15976"/>
              </a:avLst>
            </a:prstGeom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</p:grpSp>
      <p:grpSp>
        <p:nvGrpSpPr>
          <p:cNvPr id="2494" name="グループ化 2493"/>
          <p:cNvGrpSpPr/>
          <p:nvPr/>
        </p:nvGrpSpPr>
        <p:grpSpPr>
          <a:xfrm>
            <a:off x="3071802" y="1071546"/>
            <a:ext cx="3000396" cy="2674991"/>
            <a:chOff x="3000364" y="1261842"/>
            <a:chExt cx="3071834" cy="2738681"/>
          </a:xfrm>
        </p:grpSpPr>
        <p:sp>
          <p:nvSpPr>
            <p:cNvPr id="1166" name="円/楕円 1165"/>
            <p:cNvSpPr/>
            <p:nvPr/>
          </p:nvSpPr>
          <p:spPr>
            <a:xfrm>
              <a:off x="3473198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167" name="円/楕円 1166"/>
            <p:cNvSpPr/>
            <p:nvPr/>
          </p:nvSpPr>
          <p:spPr>
            <a:xfrm>
              <a:off x="3602467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168" name="円/楕円 1167"/>
            <p:cNvSpPr/>
            <p:nvPr/>
          </p:nvSpPr>
          <p:spPr>
            <a:xfrm>
              <a:off x="3731736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169" name="円/楕円 1168"/>
            <p:cNvSpPr/>
            <p:nvPr/>
          </p:nvSpPr>
          <p:spPr>
            <a:xfrm>
              <a:off x="3861005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170" name="円/楕円 1169"/>
            <p:cNvSpPr/>
            <p:nvPr/>
          </p:nvSpPr>
          <p:spPr>
            <a:xfrm>
              <a:off x="3990274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171" name="正方形/長方形 1170"/>
            <p:cNvSpPr/>
            <p:nvPr/>
          </p:nvSpPr>
          <p:spPr>
            <a:xfrm>
              <a:off x="4507331" y="3267987"/>
              <a:ext cx="258558" cy="258535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1100" dirty="0"/>
            </a:p>
          </p:txBody>
        </p:sp>
        <p:sp>
          <p:nvSpPr>
            <p:cNvPr id="1172" name="円/楕円 1171"/>
            <p:cNvSpPr/>
            <p:nvPr/>
          </p:nvSpPr>
          <p:spPr>
            <a:xfrm>
              <a:off x="4119543" y="2750910"/>
              <a:ext cx="258538" cy="25853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8</a:t>
              </a:r>
              <a:endParaRPr lang="ja-JP" altLang="en-US" sz="1100" baseline="30000" dirty="0"/>
            </a:p>
          </p:txBody>
        </p:sp>
        <p:sp>
          <p:nvSpPr>
            <p:cNvPr id="1173" name="円/楕円 1172"/>
            <p:cNvSpPr/>
            <p:nvPr/>
          </p:nvSpPr>
          <p:spPr>
            <a:xfrm>
              <a:off x="4248812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174" name="円/楕円 1173"/>
            <p:cNvSpPr/>
            <p:nvPr/>
          </p:nvSpPr>
          <p:spPr>
            <a:xfrm>
              <a:off x="4378081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175" name="円/楕円 1174"/>
            <p:cNvSpPr/>
            <p:nvPr/>
          </p:nvSpPr>
          <p:spPr>
            <a:xfrm>
              <a:off x="4507351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176" name="円/楕円 1175"/>
            <p:cNvSpPr/>
            <p:nvPr/>
          </p:nvSpPr>
          <p:spPr>
            <a:xfrm>
              <a:off x="4636620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177" name="円/楕円 1176"/>
            <p:cNvSpPr/>
            <p:nvPr/>
          </p:nvSpPr>
          <p:spPr>
            <a:xfrm>
              <a:off x="4765889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178" name="円/楕円 1177"/>
            <p:cNvSpPr/>
            <p:nvPr/>
          </p:nvSpPr>
          <p:spPr>
            <a:xfrm>
              <a:off x="4895158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179" name="円/楕円 1178"/>
            <p:cNvSpPr/>
            <p:nvPr/>
          </p:nvSpPr>
          <p:spPr>
            <a:xfrm>
              <a:off x="5024427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180" name="円/楕円 1179"/>
            <p:cNvSpPr/>
            <p:nvPr/>
          </p:nvSpPr>
          <p:spPr>
            <a:xfrm>
              <a:off x="5153696" y="2750910"/>
              <a:ext cx="258538" cy="25853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16</a:t>
              </a:r>
              <a:endParaRPr lang="ja-JP" altLang="en-US" sz="1100" baseline="30000" dirty="0"/>
            </a:p>
          </p:txBody>
        </p:sp>
        <p:cxnSp>
          <p:nvCxnSpPr>
            <p:cNvPr id="1181" name="直線矢印コネクタ 1180"/>
            <p:cNvCxnSpPr>
              <a:stCxn id="1171" idx="0"/>
              <a:endCxn id="1174" idx="4"/>
            </p:cNvCxnSpPr>
            <p:nvPr/>
          </p:nvCxnSpPr>
          <p:spPr>
            <a:xfrm rot="16200000" flipV="1">
              <a:off x="4442709" y="3074086"/>
              <a:ext cx="258542" cy="1292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2" name="直線矢印コネクタ 1181"/>
            <p:cNvCxnSpPr>
              <a:stCxn id="1171" idx="0"/>
              <a:endCxn id="1175" idx="4"/>
            </p:cNvCxnSpPr>
            <p:nvPr/>
          </p:nvCxnSpPr>
          <p:spPr>
            <a:xfrm rot="5400000" flipH="1" flipV="1">
              <a:off x="4507344" y="3138711"/>
              <a:ext cx="258542" cy="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3" name="直線矢印コネクタ 1182"/>
            <p:cNvCxnSpPr>
              <a:stCxn id="1171" idx="0"/>
              <a:endCxn id="1177" idx="4"/>
            </p:cNvCxnSpPr>
            <p:nvPr/>
          </p:nvCxnSpPr>
          <p:spPr>
            <a:xfrm rot="5400000" flipH="1" flipV="1">
              <a:off x="4636613" y="3009442"/>
              <a:ext cx="258542" cy="2585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4" name="直線矢印コネクタ 1183"/>
            <p:cNvCxnSpPr>
              <a:stCxn id="1171" idx="0"/>
              <a:endCxn id="1176" idx="4"/>
            </p:cNvCxnSpPr>
            <p:nvPr/>
          </p:nvCxnSpPr>
          <p:spPr>
            <a:xfrm rot="5400000" flipH="1" flipV="1">
              <a:off x="4571979" y="3074076"/>
              <a:ext cx="258542" cy="1292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5" name="直線矢印コネクタ 1184"/>
            <p:cNvCxnSpPr>
              <a:stCxn id="1171" idx="0"/>
              <a:endCxn id="1179" idx="4"/>
            </p:cNvCxnSpPr>
            <p:nvPr/>
          </p:nvCxnSpPr>
          <p:spPr>
            <a:xfrm rot="5400000" flipH="1" flipV="1">
              <a:off x="4765882" y="2880173"/>
              <a:ext cx="258542" cy="5170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6" name="直線矢印コネクタ 1185"/>
            <p:cNvCxnSpPr>
              <a:stCxn id="1171" idx="0"/>
              <a:endCxn id="1178" idx="4"/>
            </p:cNvCxnSpPr>
            <p:nvPr/>
          </p:nvCxnSpPr>
          <p:spPr>
            <a:xfrm rot="5400000" flipH="1" flipV="1">
              <a:off x="4701248" y="2944807"/>
              <a:ext cx="258542" cy="38781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7" name="直線矢印コネクタ 1186"/>
            <p:cNvCxnSpPr>
              <a:stCxn id="1171" idx="0"/>
              <a:endCxn id="1180" idx="4"/>
            </p:cNvCxnSpPr>
            <p:nvPr/>
          </p:nvCxnSpPr>
          <p:spPr>
            <a:xfrm rot="5400000" flipH="1" flipV="1">
              <a:off x="4830517" y="2815538"/>
              <a:ext cx="258542" cy="64635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8" name="直線矢印コネクタ 1187"/>
            <p:cNvCxnSpPr>
              <a:stCxn id="1171" idx="0"/>
              <a:endCxn id="1167" idx="4"/>
            </p:cNvCxnSpPr>
            <p:nvPr/>
          </p:nvCxnSpPr>
          <p:spPr>
            <a:xfrm rot="16200000" flipV="1">
              <a:off x="4054902" y="2686278"/>
              <a:ext cx="258542" cy="9048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9" name="直線矢印コネクタ 1188"/>
            <p:cNvCxnSpPr>
              <a:stCxn id="1171" idx="0"/>
              <a:endCxn id="1166" idx="4"/>
            </p:cNvCxnSpPr>
            <p:nvPr/>
          </p:nvCxnSpPr>
          <p:spPr>
            <a:xfrm rot="16200000" flipV="1">
              <a:off x="3990267" y="2621644"/>
              <a:ext cx="258542" cy="103414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0" name="直線矢印コネクタ 1189"/>
            <p:cNvCxnSpPr>
              <a:stCxn id="1171" idx="0"/>
              <a:endCxn id="1169" idx="4"/>
            </p:cNvCxnSpPr>
            <p:nvPr/>
          </p:nvCxnSpPr>
          <p:spPr>
            <a:xfrm rot="16200000" flipV="1">
              <a:off x="4184171" y="2815548"/>
              <a:ext cx="258542" cy="6463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1" name="直線矢印コネクタ 1190"/>
            <p:cNvCxnSpPr>
              <a:stCxn id="1171" idx="0"/>
              <a:endCxn id="1168" idx="4"/>
            </p:cNvCxnSpPr>
            <p:nvPr/>
          </p:nvCxnSpPr>
          <p:spPr>
            <a:xfrm rot="16200000" flipV="1">
              <a:off x="4119537" y="2750913"/>
              <a:ext cx="258542" cy="7756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2" name="直線矢印コネクタ 1191"/>
            <p:cNvCxnSpPr>
              <a:stCxn id="1171" idx="0"/>
              <a:endCxn id="1172" idx="4"/>
            </p:cNvCxnSpPr>
            <p:nvPr/>
          </p:nvCxnSpPr>
          <p:spPr>
            <a:xfrm rot="16200000" flipV="1">
              <a:off x="4313440" y="2944817"/>
              <a:ext cx="258542" cy="3877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3" name="直線矢印コネクタ 1192"/>
            <p:cNvCxnSpPr>
              <a:stCxn id="1171" idx="0"/>
              <a:endCxn id="1170" idx="4"/>
            </p:cNvCxnSpPr>
            <p:nvPr/>
          </p:nvCxnSpPr>
          <p:spPr>
            <a:xfrm rot="16200000" flipV="1">
              <a:off x="4248806" y="2880182"/>
              <a:ext cx="258542" cy="5170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4" name="直線矢印コネクタ 1193"/>
            <p:cNvCxnSpPr>
              <a:stCxn id="1171" idx="0"/>
              <a:endCxn id="1173" idx="4"/>
            </p:cNvCxnSpPr>
            <p:nvPr/>
          </p:nvCxnSpPr>
          <p:spPr>
            <a:xfrm rot="16200000" flipV="1">
              <a:off x="4378075" y="3009451"/>
              <a:ext cx="258542" cy="2585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95" name="円/楕円 1194"/>
            <p:cNvSpPr/>
            <p:nvPr/>
          </p:nvSpPr>
          <p:spPr>
            <a:xfrm>
              <a:off x="4550440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196" name="円/楕円 1195"/>
            <p:cNvSpPr/>
            <p:nvPr/>
          </p:nvSpPr>
          <p:spPr>
            <a:xfrm>
              <a:off x="4593530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197" name="円/楕円 1196"/>
            <p:cNvSpPr/>
            <p:nvPr/>
          </p:nvSpPr>
          <p:spPr>
            <a:xfrm>
              <a:off x="4636620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198" name="円/楕円 1197"/>
            <p:cNvSpPr/>
            <p:nvPr/>
          </p:nvSpPr>
          <p:spPr>
            <a:xfrm>
              <a:off x="4679709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199" name="円/楕円 1198"/>
            <p:cNvSpPr/>
            <p:nvPr/>
          </p:nvSpPr>
          <p:spPr>
            <a:xfrm>
              <a:off x="4722799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200" name="円/楕円 1199"/>
            <p:cNvSpPr/>
            <p:nvPr/>
          </p:nvSpPr>
          <p:spPr>
            <a:xfrm>
              <a:off x="4765889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201" name="円/楕円 1200"/>
            <p:cNvSpPr/>
            <p:nvPr/>
          </p:nvSpPr>
          <p:spPr>
            <a:xfrm>
              <a:off x="4808979" y="3268002"/>
              <a:ext cx="258538" cy="25853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cxnSp>
          <p:nvCxnSpPr>
            <p:cNvPr id="1202" name="直線矢印コネクタ 1201"/>
            <p:cNvCxnSpPr>
              <a:stCxn id="1195" idx="0"/>
              <a:endCxn id="1174" idx="4"/>
            </p:cNvCxnSpPr>
            <p:nvPr/>
          </p:nvCxnSpPr>
          <p:spPr>
            <a:xfrm rot="16200000" flipV="1">
              <a:off x="4464252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3" name="直線矢印コネクタ 1202"/>
            <p:cNvCxnSpPr>
              <a:stCxn id="1195" idx="0"/>
              <a:endCxn id="1175" idx="4"/>
            </p:cNvCxnSpPr>
            <p:nvPr/>
          </p:nvCxnSpPr>
          <p:spPr>
            <a:xfrm rot="16200000" flipV="1">
              <a:off x="4528886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4" name="直線矢印コネクタ 1203"/>
            <p:cNvCxnSpPr>
              <a:stCxn id="1195" idx="0"/>
              <a:endCxn id="1177" idx="4"/>
            </p:cNvCxnSpPr>
            <p:nvPr/>
          </p:nvCxnSpPr>
          <p:spPr>
            <a:xfrm rot="5400000" flipH="1" flipV="1">
              <a:off x="4658156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5" name="直線矢印コネクタ 1204"/>
            <p:cNvCxnSpPr>
              <a:stCxn id="1195" idx="0"/>
              <a:endCxn id="1176" idx="4"/>
            </p:cNvCxnSpPr>
            <p:nvPr/>
          </p:nvCxnSpPr>
          <p:spPr>
            <a:xfrm rot="5400000" flipH="1" flipV="1">
              <a:off x="4593521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6" name="直線矢印コネクタ 1205"/>
            <p:cNvCxnSpPr>
              <a:stCxn id="1195" idx="0"/>
              <a:endCxn id="1179" idx="4"/>
            </p:cNvCxnSpPr>
            <p:nvPr/>
          </p:nvCxnSpPr>
          <p:spPr>
            <a:xfrm rot="5400000" flipH="1" flipV="1">
              <a:off x="4787425" y="2901730"/>
              <a:ext cx="258557" cy="473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7" name="直線矢印コネクタ 1206"/>
            <p:cNvCxnSpPr>
              <a:stCxn id="1195" idx="0"/>
              <a:endCxn id="1178" idx="4"/>
            </p:cNvCxnSpPr>
            <p:nvPr/>
          </p:nvCxnSpPr>
          <p:spPr>
            <a:xfrm rot="5400000" flipH="1" flipV="1">
              <a:off x="4722790" y="2966365"/>
              <a:ext cx="258557" cy="344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8" name="直線矢印コネクタ 1207"/>
            <p:cNvCxnSpPr>
              <a:stCxn id="1196" idx="0"/>
              <a:endCxn id="1174" idx="4"/>
            </p:cNvCxnSpPr>
            <p:nvPr/>
          </p:nvCxnSpPr>
          <p:spPr>
            <a:xfrm rot="16200000" flipV="1">
              <a:off x="4485797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9" name="直線矢印コネクタ 1208"/>
            <p:cNvCxnSpPr>
              <a:stCxn id="1196" idx="0"/>
              <a:endCxn id="1175" idx="4"/>
            </p:cNvCxnSpPr>
            <p:nvPr/>
          </p:nvCxnSpPr>
          <p:spPr>
            <a:xfrm rot="16200000" flipV="1">
              <a:off x="4550431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0" name="直線矢印コネクタ 1209"/>
            <p:cNvCxnSpPr>
              <a:stCxn id="1196" idx="0"/>
              <a:endCxn id="1177" idx="4"/>
            </p:cNvCxnSpPr>
            <p:nvPr/>
          </p:nvCxnSpPr>
          <p:spPr>
            <a:xfrm rot="5400000" flipH="1" flipV="1">
              <a:off x="4679700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1" name="直線矢印コネクタ 1210"/>
            <p:cNvCxnSpPr>
              <a:stCxn id="1196" idx="0"/>
              <a:endCxn id="1176" idx="4"/>
            </p:cNvCxnSpPr>
            <p:nvPr/>
          </p:nvCxnSpPr>
          <p:spPr>
            <a:xfrm rot="5400000" flipH="1" flipV="1">
              <a:off x="4615066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2" name="直線矢印コネクタ 1211"/>
            <p:cNvCxnSpPr>
              <a:stCxn id="1196" idx="0"/>
              <a:endCxn id="1179" idx="4"/>
            </p:cNvCxnSpPr>
            <p:nvPr/>
          </p:nvCxnSpPr>
          <p:spPr>
            <a:xfrm rot="5400000" flipH="1" flipV="1">
              <a:off x="4808970" y="2923275"/>
              <a:ext cx="258557" cy="4308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3" name="直線矢印コネクタ 1212"/>
            <p:cNvCxnSpPr>
              <a:stCxn id="1196" idx="0"/>
              <a:endCxn id="1178" idx="4"/>
            </p:cNvCxnSpPr>
            <p:nvPr/>
          </p:nvCxnSpPr>
          <p:spPr>
            <a:xfrm rot="5400000" flipH="1" flipV="1">
              <a:off x="4744335" y="2987909"/>
              <a:ext cx="258557" cy="3016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4" name="直線矢印コネクタ 1213"/>
            <p:cNvCxnSpPr>
              <a:stCxn id="1197" idx="0"/>
              <a:endCxn id="1174" idx="4"/>
            </p:cNvCxnSpPr>
            <p:nvPr/>
          </p:nvCxnSpPr>
          <p:spPr>
            <a:xfrm rot="16200000" flipV="1">
              <a:off x="4507342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5" name="直線矢印コネクタ 1214"/>
            <p:cNvCxnSpPr>
              <a:stCxn id="1197" idx="0"/>
              <a:endCxn id="1175" idx="4"/>
            </p:cNvCxnSpPr>
            <p:nvPr/>
          </p:nvCxnSpPr>
          <p:spPr>
            <a:xfrm rot="16200000" flipV="1">
              <a:off x="4571976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6" name="直線矢印コネクタ 1215"/>
            <p:cNvCxnSpPr>
              <a:stCxn id="1197" idx="0"/>
              <a:endCxn id="1177" idx="4"/>
            </p:cNvCxnSpPr>
            <p:nvPr/>
          </p:nvCxnSpPr>
          <p:spPr>
            <a:xfrm rot="5400000" flipH="1" flipV="1">
              <a:off x="4701245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7" name="直線矢印コネクタ 1216"/>
            <p:cNvCxnSpPr>
              <a:stCxn id="1197" idx="0"/>
              <a:endCxn id="1176" idx="4"/>
            </p:cNvCxnSpPr>
            <p:nvPr/>
          </p:nvCxnSpPr>
          <p:spPr>
            <a:xfrm rot="5400000" flipH="1" flipV="1">
              <a:off x="4636611" y="3138723"/>
              <a:ext cx="258557" cy="9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8" name="直線矢印コネクタ 1217"/>
            <p:cNvCxnSpPr>
              <a:stCxn id="1197" idx="0"/>
              <a:endCxn id="1179" idx="4"/>
            </p:cNvCxnSpPr>
            <p:nvPr/>
          </p:nvCxnSpPr>
          <p:spPr>
            <a:xfrm rot="5400000" flipH="1" flipV="1">
              <a:off x="4830514" y="2944820"/>
              <a:ext cx="258557" cy="387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9" name="直線矢印コネクタ 1218"/>
            <p:cNvCxnSpPr>
              <a:stCxn id="1197" idx="0"/>
              <a:endCxn id="1178" idx="4"/>
            </p:cNvCxnSpPr>
            <p:nvPr/>
          </p:nvCxnSpPr>
          <p:spPr>
            <a:xfrm rot="5400000" flipH="1" flipV="1">
              <a:off x="4765880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0" name="直線矢印コネクタ 1219"/>
            <p:cNvCxnSpPr>
              <a:stCxn id="1198" idx="0"/>
              <a:endCxn id="1174" idx="4"/>
            </p:cNvCxnSpPr>
            <p:nvPr/>
          </p:nvCxnSpPr>
          <p:spPr>
            <a:xfrm rot="16200000" flipV="1">
              <a:off x="4528886" y="2987909"/>
              <a:ext cx="258557" cy="3016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1" name="直線矢印コネクタ 1220"/>
            <p:cNvCxnSpPr>
              <a:stCxn id="1198" idx="0"/>
              <a:endCxn id="1175" idx="4"/>
            </p:cNvCxnSpPr>
            <p:nvPr/>
          </p:nvCxnSpPr>
          <p:spPr>
            <a:xfrm rot="16200000" flipV="1">
              <a:off x="4593521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2" name="直線矢印コネクタ 1221"/>
            <p:cNvCxnSpPr>
              <a:stCxn id="1198" idx="0"/>
              <a:endCxn id="1177" idx="4"/>
            </p:cNvCxnSpPr>
            <p:nvPr/>
          </p:nvCxnSpPr>
          <p:spPr>
            <a:xfrm rot="5400000" flipH="1" flipV="1">
              <a:off x="4722790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3" name="直線矢印コネクタ 1222"/>
            <p:cNvCxnSpPr>
              <a:stCxn id="1198" idx="0"/>
              <a:endCxn id="1176" idx="4"/>
            </p:cNvCxnSpPr>
            <p:nvPr/>
          </p:nvCxnSpPr>
          <p:spPr>
            <a:xfrm rot="16200000" flipV="1">
              <a:off x="4658156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4" name="直線矢印コネクタ 1223"/>
            <p:cNvCxnSpPr>
              <a:stCxn id="1198" idx="0"/>
              <a:endCxn id="1179" idx="4"/>
            </p:cNvCxnSpPr>
            <p:nvPr/>
          </p:nvCxnSpPr>
          <p:spPr>
            <a:xfrm rot="5400000" flipH="1" flipV="1">
              <a:off x="4852059" y="2966365"/>
              <a:ext cx="258557" cy="344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5" name="直線矢印コネクタ 1224"/>
            <p:cNvCxnSpPr>
              <a:stCxn id="1198" idx="0"/>
              <a:endCxn id="1178" idx="4"/>
            </p:cNvCxnSpPr>
            <p:nvPr/>
          </p:nvCxnSpPr>
          <p:spPr>
            <a:xfrm rot="5400000" flipH="1" flipV="1">
              <a:off x="4787425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6" name="直線矢印コネクタ 1225"/>
            <p:cNvCxnSpPr>
              <a:stCxn id="1199" idx="0"/>
              <a:endCxn id="1174" idx="4"/>
            </p:cNvCxnSpPr>
            <p:nvPr/>
          </p:nvCxnSpPr>
          <p:spPr>
            <a:xfrm rot="16200000" flipV="1">
              <a:off x="4550431" y="2966365"/>
              <a:ext cx="258557" cy="344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7" name="直線矢印コネクタ 1226"/>
            <p:cNvCxnSpPr>
              <a:stCxn id="1199" idx="0"/>
              <a:endCxn id="1175" idx="4"/>
            </p:cNvCxnSpPr>
            <p:nvPr/>
          </p:nvCxnSpPr>
          <p:spPr>
            <a:xfrm rot="16200000" flipV="1">
              <a:off x="4615066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8" name="直線矢印コネクタ 1227"/>
            <p:cNvCxnSpPr>
              <a:stCxn id="1199" idx="0"/>
              <a:endCxn id="1177" idx="4"/>
            </p:cNvCxnSpPr>
            <p:nvPr/>
          </p:nvCxnSpPr>
          <p:spPr>
            <a:xfrm rot="5400000" flipH="1" flipV="1">
              <a:off x="4744335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9" name="直線矢印コネクタ 1228"/>
            <p:cNvCxnSpPr>
              <a:stCxn id="1199" idx="0"/>
              <a:endCxn id="1176" idx="4"/>
            </p:cNvCxnSpPr>
            <p:nvPr/>
          </p:nvCxnSpPr>
          <p:spPr>
            <a:xfrm rot="16200000" flipV="1">
              <a:off x="4679700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0" name="直線矢印コネクタ 1229"/>
            <p:cNvCxnSpPr>
              <a:stCxn id="1199" idx="0"/>
              <a:endCxn id="1179" idx="4"/>
            </p:cNvCxnSpPr>
            <p:nvPr/>
          </p:nvCxnSpPr>
          <p:spPr>
            <a:xfrm rot="5400000" flipH="1" flipV="1">
              <a:off x="4873604" y="2987909"/>
              <a:ext cx="258557" cy="3016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1" name="直線矢印コネクタ 1230"/>
            <p:cNvCxnSpPr>
              <a:stCxn id="1199" idx="0"/>
              <a:endCxn id="1178" idx="4"/>
            </p:cNvCxnSpPr>
            <p:nvPr/>
          </p:nvCxnSpPr>
          <p:spPr>
            <a:xfrm rot="5400000" flipH="1" flipV="1">
              <a:off x="4808970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2" name="直線矢印コネクタ 1231"/>
            <p:cNvCxnSpPr>
              <a:stCxn id="1200" idx="0"/>
              <a:endCxn id="1174" idx="4"/>
            </p:cNvCxnSpPr>
            <p:nvPr/>
          </p:nvCxnSpPr>
          <p:spPr>
            <a:xfrm rot="16200000" flipV="1">
              <a:off x="4571976" y="2944820"/>
              <a:ext cx="258557" cy="387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3" name="直線矢印コネクタ 1232"/>
            <p:cNvCxnSpPr>
              <a:stCxn id="1200" idx="0"/>
              <a:endCxn id="1175" idx="4"/>
            </p:cNvCxnSpPr>
            <p:nvPr/>
          </p:nvCxnSpPr>
          <p:spPr>
            <a:xfrm rot="16200000" flipV="1">
              <a:off x="4636611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4" name="直線矢印コネクタ 1233"/>
            <p:cNvCxnSpPr>
              <a:stCxn id="1200" idx="0"/>
              <a:endCxn id="1177" idx="4"/>
            </p:cNvCxnSpPr>
            <p:nvPr/>
          </p:nvCxnSpPr>
          <p:spPr>
            <a:xfrm rot="5400000" flipH="1" flipV="1">
              <a:off x="4765880" y="3138723"/>
              <a:ext cx="258557" cy="9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5" name="直線矢印コネクタ 1234"/>
            <p:cNvCxnSpPr>
              <a:stCxn id="1200" idx="0"/>
              <a:endCxn id="1176" idx="4"/>
            </p:cNvCxnSpPr>
            <p:nvPr/>
          </p:nvCxnSpPr>
          <p:spPr>
            <a:xfrm rot="16200000" flipV="1">
              <a:off x="4701245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6" name="直線矢印コネクタ 1235"/>
            <p:cNvCxnSpPr>
              <a:stCxn id="1200" idx="0"/>
              <a:endCxn id="1179" idx="4"/>
            </p:cNvCxnSpPr>
            <p:nvPr/>
          </p:nvCxnSpPr>
          <p:spPr>
            <a:xfrm rot="5400000" flipH="1" flipV="1">
              <a:off x="4895149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7" name="直線矢印コネクタ 1236"/>
            <p:cNvCxnSpPr>
              <a:stCxn id="1200" idx="0"/>
              <a:endCxn id="1178" idx="4"/>
            </p:cNvCxnSpPr>
            <p:nvPr/>
          </p:nvCxnSpPr>
          <p:spPr>
            <a:xfrm rot="5400000" flipH="1" flipV="1">
              <a:off x="4830514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8" name="直線矢印コネクタ 1237"/>
            <p:cNvCxnSpPr>
              <a:stCxn id="1196" idx="0"/>
              <a:endCxn id="1180" idx="4"/>
            </p:cNvCxnSpPr>
            <p:nvPr/>
          </p:nvCxnSpPr>
          <p:spPr>
            <a:xfrm rot="5400000" flipH="1" flipV="1">
              <a:off x="4873604" y="2858640"/>
              <a:ext cx="258557" cy="560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9" name="直線矢印コネクタ 1238"/>
            <p:cNvCxnSpPr>
              <a:stCxn id="1196" idx="0"/>
              <a:endCxn id="1180" idx="4"/>
            </p:cNvCxnSpPr>
            <p:nvPr/>
          </p:nvCxnSpPr>
          <p:spPr>
            <a:xfrm rot="5400000" flipH="1" flipV="1">
              <a:off x="4873604" y="2858640"/>
              <a:ext cx="258557" cy="560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0" name="直線矢印コネクタ 1239"/>
            <p:cNvCxnSpPr>
              <a:stCxn id="1197" idx="0"/>
              <a:endCxn id="1180" idx="4"/>
            </p:cNvCxnSpPr>
            <p:nvPr/>
          </p:nvCxnSpPr>
          <p:spPr>
            <a:xfrm rot="5400000" flipH="1" flipV="1">
              <a:off x="4895149" y="2880185"/>
              <a:ext cx="258557" cy="51707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1" name="直線矢印コネクタ 1240"/>
            <p:cNvCxnSpPr>
              <a:stCxn id="1198" idx="0"/>
              <a:endCxn id="1180" idx="4"/>
            </p:cNvCxnSpPr>
            <p:nvPr/>
          </p:nvCxnSpPr>
          <p:spPr>
            <a:xfrm rot="5400000" flipH="1" flipV="1">
              <a:off x="4916694" y="2901730"/>
              <a:ext cx="258557" cy="473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2" name="直線矢印コネクタ 1241"/>
            <p:cNvCxnSpPr>
              <a:stCxn id="1199" idx="0"/>
              <a:endCxn id="1180" idx="4"/>
            </p:cNvCxnSpPr>
            <p:nvPr/>
          </p:nvCxnSpPr>
          <p:spPr>
            <a:xfrm rot="5400000" flipH="1" flipV="1">
              <a:off x="4938239" y="2923275"/>
              <a:ext cx="258557" cy="4308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3" name="直線矢印コネクタ 1242"/>
            <p:cNvCxnSpPr>
              <a:stCxn id="1200" idx="0"/>
              <a:endCxn id="1180" idx="4"/>
            </p:cNvCxnSpPr>
            <p:nvPr/>
          </p:nvCxnSpPr>
          <p:spPr>
            <a:xfrm rot="5400000" flipH="1" flipV="1">
              <a:off x="4959784" y="2944820"/>
              <a:ext cx="258557" cy="387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4" name="直線矢印コネクタ 1243"/>
            <p:cNvCxnSpPr>
              <a:stCxn id="1201" idx="0"/>
              <a:endCxn id="1174" idx="4"/>
            </p:cNvCxnSpPr>
            <p:nvPr/>
          </p:nvCxnSpPr>
          <p:spPr>
            <a:xfrm rot="16200000" flipV="1">
              <a:off x="4593521" y="2923275"/>
              <a:ext cx="258557" cy="4308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5" name="直線矢印コネクタ 1244"/>
            <p:cNvCxnSpPr>
              <a:stCxn id="1201" idx="0"/>
              <a:endCxn id="1175" idx="4"/>
            </p:cNvCxnSpPr>
            <p:nvPr/>
          </p:nvCxnSpPr>
          <p:spPr>
            <a:xfrm rot="16200000" flipV="1">
              <a:off x="4658156" y="2987909"/>
              <a:ext cx="258557" cy="3016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6" name="直線矢印コネクタ 1245"/>
            <p:cNvCxnSpPr>
              <a:stCxn id="1201" idx="0"/>
              <a:endCxn id="1177" idx="4"/>
            </p:cNvCxnSpPr>
            <p:nvPr/>
          </p:nvCxnSpPr>
          <p:spPr>
            <a:xfrm rot="16200000" flipV="1">
              <a:off x="4787425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7" name="直線矢印コネクタ 1246"/>
            <p:cNvCxnSpPr>
              <a:stCxn id="1201" idx="0"/>
              <a:endCxn id="1176" idx="4"/>
            </p:cNvCxnSpPr>
            <p:nvPr/>
          </p:nvCxnSpPr>
          <p:spPr>
            <a:xfrm rot="16200000" flipV="1">
              <a:off x="4722790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8" name="直線矢印コネクタ 1247"/>
            <p:cNvCxnSpPr>
              <a:stCxn id="1201" idx="0"/>
              <a:endCxn id="1179" idx="4"/>
            </p:cNvCxnSpPr>
            <p:nvPr/>
          </p:nvCxnSpPr>
          <p:spPr>
            <a:xfrm rot="5400000" flipH="1" flipV="1">
              <a:off x="4916694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9" name="直線矢印コネクタ 1248"/>
            <p:cNvCxnSpPr>
              <a:stCxn id="1201" idx="0"/>
              <a:endCxn id="1178" idx="4"/>
            </p:cNvCxnSpPr>
            <p:nvPr/>
          </p:nvCxnSpPr>
          <p:spPr>
            <a:xfrm rot="5400000" flipH="1" flipV="1">
              <a:off x="4852059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0" name="直線矢印コネクタ 1249"/>
            <p:cNvCxnSpPr>
              <a:stCxn id="1198" idx="0"/>
              <a:endCxn id="1180" idx="4"/>
            </p:cNvCxnSpPr>
            <p:nvPr/>
          </p:nvCxnSpPr>
          <p:spPr>
            <a:xfrm rot="5400000" flipH="1" flipV="1">
              <a:off x="4916694" y="2901730"/>
              <a:ext cx="258557" cy="473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1" name="直線矢印コネクタ 1250"/>
            <p:cNvCxnSpPr>
              <a:stCxn id="1201" idx="0"/>
              <a:endCxn id="1180" idx="4"/>
            </p:cNvCxnSpPr>
            <p:nvPr/>
          </p:nvCxnSpPr>
          <p:spPr>
            <a:xfrm rot="5400000" flipH="1" flipV="1">
              <a:off x="4981328" y="2966365"/>
              <a:ext cx="258557" cy="344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2" name="直線矢印コネクタ 1251"/>
            <p:cNvCxnSpPr>
              <a:stCxn id="1195" idx="0"/>
              <a:endCxn id="1167" idx="4"/>
            </p:cNvCxnSpPr>
            <p:nvPr/>
          </p:nvCxnSpPr>
          <p:spPr>
            <a:xfrm rot="16200000" flipV="1">
              <a:off x="4076444" y="2664737"/>
              <a:ext cx="258557" cy="9479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3" name="直線矢印コネクタ 1252"/>
            <p:cNvCxnSpPr>
              <a:stCxn id="1195" idx="0"/>
              <a:endCxn id="1166" idx="4"/>
            </p:cNvCxnSpPr>
            <p:nvPr/>
          </p:nvCxnSpPr>
          <p:spPr>
            <a:xfrm rot="16200000" flipV="1">
              <a:off x="4011810" y="2600102"/>
              <a:ext cx="258557" cy="107724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4" name="直線矢印コネクタ 1253"/>
            <p:cNvCxnSpPr>
              <a:stCxn id="1195" idx="0"/>
              <a:endCxn id="1169" idx="4"/>
            </p:cNvCxnSpPr>
            <p:nvPr/>
          </p:nvCxnSpPr>
          <p:spPr>
            <a:xfrm rot="16200000" flipV="1">
              <a:off x="4205714" y="2794006"/>
              <a:ext cx="258557" cy="6894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5" name="直線矢印コネクタ 1254"/>
            <p:cNvCxnSpPr>
              <a:stCxn id="1195" idx="0"/>
              <a:endCxn id="1168" idx="4"/>
            </p:cNvCxnSpPr>
            <p:nvPr/>
          </p:nvCxnSpPr>
          <p:spPr>
            <a:xfrm rot="16200000" flipV="1">
              <a:off x="4141079" y="2729371"/>
              <a:ext cx="258557" cy="8187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6" name="直線矢印コネクタ 1255"/>
            <p:cNvCxnSpPr>
              <a:stCxn id="1195" idx="0"/>
              <a:endCxn id="1172" idx="4"/>
            </p:cNvCxnSpPr>
            <p:nvPr/>
          </p:nvCxnSpPr>
          <p:spPr>
            <a:xfrm rot="16200000" flipV="1">
              <a:off x="4334983" y="2923275"/>
              <a:ext cx="258557" cy="4308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7" name="直線矢印コネクタ 1256"/>
            <p:cNvCxnSpPr>
              <a:stCxn id="1195" idx="0"/>
              <a:endCxn id="1170" idx="4"/>
            </p:cNvCxnSpPr>
            <p:nvPr/>
          </p:nvCxnSpPr>
          <p:spPr>
            <a:xfrm rot="16200000" flipV="1">
              <a:off x="4270348" y="2858640"/>
              <a:ext cx="258557" cy="560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8" name="直線矢印コネクタ 1257"/>
            <p:cNvCxnSpPr>
              <a:stCxn id="1196" idx="0"/>
              <a:endCxn id="1167" idx="4"/>
            </p:cNvCxnSpPr>
            <p:nvPr/>
          </p:nvCxnSpPr>
          <p:spPr>
            <a:xfrm rot="16200000" flipV="1">
              <a:off x="4097989" y="2643192"/>
              <a:ext cx="258557" cy="9910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9" name="直線矢印コネクタ 1258"/>
            <p:cNvCxnSpPr>
              <a:stCxn id="1196" idx="0"/>
              <a:endCxn id="1166" idx="4"/>
            </p:cNvCxnSpPr>
            <p:nvPr/>
          </p:nvCxnSpPr>
          <p:spPr>
            <a:xfrm rot="16200000" flipV="1">
              <a:off x="4033355" y="2578557"/>
              <a:ext cx="258557" cy="11203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0" name="直線矢印コネクタ 1259"/>
            <p:cNvCxnSpPr>
              <a:stCxn id="1196" idx="0"/>
              <a:endCxn id="1169" idx="4"/>
            </p:cNvCxnSpPr>
            <p:nvPr/>
          </p:nvCxnSpPr>
          <p:spPr>
            <a:xfrm rot="16200000" flipV="1">
              <a:off x="4227258" y="2772461"/>
              <a:ext cx="258557" cy="7325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1" name="直線矢印コネクタ 1260"/>
            <p:cNvCxnSpPr>
              <a:stCxn id="1196" idx="0"/>
              <a:endCxn id="1168" idx="4"/>
            </p:cNvCxnSpPr>
            <p:nvPr/>
          </p:nvCxnSpPr>
          <p:spPr>
            <a:xfrm rot="16200000" flipV="1">
              <a:off x="4162624" y="2707826"/>
              <a:ext cx="258557" cy="861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2" name="直線矢印コネクタ 1261"/>
            <p:cNvCxnSpPr>
              <a:stCxn id="1196" idx="0"/>
              <a:endCxn id="1172" idx="4"/>
            </p:cNvCxnSpPr>
            <p:nvPr/>
          </p:nvCxnSpPr>
          <p:spPr>
            <a:xfrm rot="16200000" flipV="1">
              <a:off x="4356528" y="2901730"/>
              <a:ext cx="258557" cy="473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3" name="直線矢印コネクタ 1262"/>
            <p:cNvCxnSpPr>
              <a:stCxn id="1196" idx="0"/>
              <a:endCxn id="1170" idx="4"/>
            </p:cNvCxnSpPr>
            <p:nvPr/>
          </p:nvCxnSpPr>
          <p:spPr>
            <a:xfrm rot="16200000" flipV="1">
              <a:off x="4291893" y="2837095"/>
              <a:ext cx="258557" cy="6032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4" name="直線矢印コネクタ 1263"/>
            <p:cNvCxnSpPr>
              <a:stCxn id="1197" idx="0"/>
              <a:endCxn id="1167" idx="4"/>
            </p:cNvCxnSpPr>
            <p:nvPr/>
          </p:nvCxnSpPr>
          <p:spPr>
            <a:xfrm rot="16200000" flipV="1">
              <a:off x="4119534" y="2621647"/>
              <a:ext cx="258557" cy="10341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5" name="直線矢印コネクタ 1264"/>
            <p:cNvCxnSpPr>
              <a:stCxn id="1197" idx="0"/>
              <a:endCxn id="1166" idx="4"/>
            </p:cNvCxnSpPr>
            <p:nvPr/>
          </p:nvCxnSpPr>
          <p:spPr>
            <a:xfrm rot="16200000" flipV="1">
              <a:off x="4054900" y="2557012"/>
              <a:ext cx="258557" cy="1163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6" name="直線矢印コネクタ 1265"/>
            <p:cNvCxnSpPr>
              <a:stCxn id="1197" idx="0"/>
              <a:endCxn id="1169" idx="4"/>
            </p:cNvCxnSpPr>
            <p:nvPr/>
          </p:nvCxnSpPr>
          <p:spPr>
            <a:xfrm rot="16200000" flipV="1">
              <a:off x="4248803" y="2750916"/>
              <a:ext cx="258557" cy="7756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7" name="直線矢印コネクタ 1266"/>
            <p:cNvCxnSpPr>
              <a:stCxn id="1197" idx="0"/>
              <a:endCxn id="1168" idx="4"/>
            </p:cNvCxnSpPr>
            <p:nvPr/>
          </p:nvCxnSpPr>
          <p:spPr>
            <a:xfrm rot="16200000" flipV="1">
              <a:off x="4184169" y="2686281"/>
              <a:ext cx="258557" cy="90488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8" name="直線矢印コネクタ 1267"/>
            <p:cNvCxnSpPr>
              <a:stCxn id="1197" idx="0"/>
              <a:endCxn id="1172" idx="4"/>
            </p:cNvCxnSpPr>
            <p:nvPr/>
          </p:nvCxnSpPr>
          <p:spPr>
            <a:xfrm rot="16200000" flipV="1">
              <a:off x="4378072" y="2880185"/>
              <a:ext cx="258557" cy="51707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9" name="直線矢印コネクタ 1268"/>
            <p:cNvCxnSpPr>
              <a:stCxn id="1197" idx="0"/>
              <a:endCxn id="1170" idx="4"/>
            </p:cNvCxnSpPr>
            <p:nvPr/>
          </p:nvCxnSpPr>
          <p:spPr>
            <a:xfrm rot="16200000" flipV="1">
              <a:off x="4313438" y="2815551"/>
              <a:ext cx="258557" cy="646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0" name="直線矢印コネクタ 1269"/>
            <p:cNvCxnSpPr>
              <a:stCxn id="1198" idx="0"/>
              <a:endCxn id="1167" idx="4"/>
            </p:cNvCxnSpPr>
            <p:nvPr/>
          </p:nvCxnSpPr>
          <p:spPr>
            <a:xfrm rot="16200000" flipV="1">
              <a:off x="4141079" y="2600102"/>
              <a:ext cx="258557" cy="107724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1" name="直線矢印コネクタ 1270"/>
            <p:cNvCxnSpPr>
              <a:stCxn id="1198" idx="0"/>
              <a:endCxn id="1166" idx="4"/>
            </p:cNvCxnSpPr>
            <p:nvPr/>
          </p:nvCxnSpPr>
          <p:spPr>
            <a:xfrm rot="16200000" flipV="1">
              <a:off x="4076444" y="2535467"/>
              <a:ext cx="258557" cy="12065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2" name="直線矢印コネクタ 1271"/>
            <p:cNvCxnSpPr>
              <a:stCxn id="1198" idx="0"/>
              <a:endCxn id="1169" idx="4"/>
            </p:cNvCxnSpPr>
            <p:nvPr/>
          </p:nvCxnSpPr>
          <p:spPr>
            <a:xfrm rot="16200000" flipV="1">
              <a:off x="4270348" y="2729371"/>
              <a:ext cx="258557" cy="8187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3" name="直線矢印コネクタ 1272"/>
            <p:cNvCxnSpPr>
              <a:stCxn id="1198" idx="0"/>
              <a:endCxn id="1168" idx="4"/>
            </p:cNvCxnSpPr>
            <p:nvPr/>
          </p:nvCxnSpPr>
          <p:spPr>
            <a:xfrm rot="16200000" flipV="1">
              <a:off x="4205714" y="2664737"/>
              <a:ext cx="258557" cy="9479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4" name="直線矢印コネクタ 1273"/>
            <p:cNvCxnSpPr>
              <a:stCxn id="1198" idx="0"/>
              <a:endCxn id="1172" idx="4"/>
            </p:cNvCxnSpPr>
            <p:nvPr/>
          </p:nvCxnSpPr>
          <p:spPr>
            <a:xfrm rot="16200000" flipV="1">
              <a:off x="4399617" y="2858640"/>
              <a:ext cx="258557" cy="560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5" name="直線矢印コネクタ 1274"/>
            <p:cNvCxnSpPr>
              <a:stCxn id="1198" idx="0"/>
              <a:endCxn id="1170" idx="4"/>
            </p:cNvCxnSpPr>
            <p:nvPr/>
          </p:nvCxnSpPr>
          <p:spPr>
            <a:xfrm rot="16200000" flipV="1">
              <a:off x="4334983" y="2794006"/>
              <a:ext cx="258557" cy="6894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6" name="直線矢印コネクタ 1275"/>
            <p:cNvCxnSpPr>
              <a:stCxn id="1199" idx="0"/>
              <a:endCxn id="1167" idx="4"/>
            </p:cNvCxnSpPr>
            <p:nvPr/>
          </p:nvCxnSpPr>
          <p:spPr>
            <a:xfrm rot="16200000" flipV="1">
              <a:off x="4162624" y="2578557"/>
              <a:ext cx="258557" cy="11203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7" name="直線矢印コネクタ 1276"/>
            <p:cNvCxnSpPr>
              <a:stCxn id="1199" idx="0"/>
              <a:endCxn id="1166" idx="4"/>
            </p:cNvCxnSpPr>
            <p:nvPr/>
          </p:nvCxnSpPr>
          <p:spPr>
            <a:xfrm rot="16200000" flipV="1">
              <a:off x="4097989" y="2513923"/>
              <a:ext cx="258557" cy="124960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8" name="直線矢印コネクタ 1277"/>
            <p:cNvCxnSpPr>
              <a:stCxn id="1199" idx="0"/>
              <a:endCxn id="1169" idx="4"/>
            </p:cNvCxnSpPr>
            <p:nvPr/>
          </p:nvCxnSpPr>
          <p:spPr>
            <a:xfrm rot="16200000" flipV="1">
              <a:off x="4291893" y="2707826"/>
              <a:ext cx="258557" cy="861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9" name="直線矢印コネクタ 1278"/>
            <p:cNvCxnSpPr>
              <a:stCxn id="1199" idx="0"/>
              <a:endCxn id="1168" idx="4"/>
            </p:cNvCxnSpPr>
            <p:nvPr/>
          </p:nvCxnSpPr>
          <p:spPr>
            <a:xfrm rot="16200000" flipV="1">
              <a:off x="4227258" y="2643192"/>
              <a:ext cx="258557" cy="9910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0" name="直線矢印コネクタ 1279"/>
            <p:cNvCxnSpPr>
              <a:stCxn id="1199" idx="0"/>
              <a:endCxn id="1172" idx="4"/>
            </p:cNvCxnSpPr>
            <p:nvPr/>
          </p:nvCxnSpPr>
          <p:spPr>
            <a:xfrm rot="16200000" flipV="1">
              <a:off x="4421162" y="2837095"/>
              <a:ext cx="258557" cy="6032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1" name="直線矢印コネクタ 1280"/>
            <p:cNvCxnSpPr>
              <a:stCxn id="1199" idx="0"/>
              <a:endCxn id="1170" idx="4"/>
            </p:cNvCxnSpPr>
            <p:nvPr/>
          </p:nvCxnSpPr>
          <p:spPr>
            <a:xfrm rot="16200000" flipV="1">
              <a:off x="4356528" y="2772461"/>
              <a:ext cx="258557" cy="7325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2" name="直線矢印コネクタ 1281"/>
            <p:cNvCxnSpPr>
              <a:stCxn id="1200" idx="0"/>
              <a:endCxn id="1167" idx="4"/>
            </p:cNvCxnSpPr>
            <p:nvPr/>
          </p:nvCxnSpPr>
          <p:spPr>
            <a:xfrm rot="16200000" flipV="1">
              <a:off x="4184169" y="2557012"/>
              <a:ext cx="258557" cy="1163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3" name="直線矢印コネクタ 1282"/>
            <p:cNvCxnSpPr>
              <a:stCxn id="1200" idx="0"/>
              <a:endCxn id="1166" idx="4"/>
            </p:cNvCxnSpPr>
            <p:nvPr/>
          </p:nvCxnSpPr>
          <p:spPr>
            <a:xfrm rot="16200000" flipV="1">
              <a:off x="4119534" y="2492378"/>
              <a:ext cx="258557" cy="12926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4" name="直線矢印コネクタ 1283"/>
            <p:cNvCxnSpPr>
              <a:stCxn id="1200" idx="0"/>
              <a:endCxn id="1169" idx="4"/>
            </p:cNvCxnSpPr>
            <p:nvPr/>
          </p:nvCxnSpPr>
          <p:spPr>
            <a:xfrm rot="16200000" flipV="1">
              <a:off x="4313438" y="2686281"/>
              <a:ext cx="258557" cy="90488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5" name="直線矢印コネクタ 1284"/>
            <p:cNvCxnSpPr>
              <a:stCxn id="1200" idx="0"/>
              <a:endCxn id="1168" idx="4"/>
            </p:cNvCxnSpPr>
            <p:nvPr/>
          </p:nvCxnSpPr>
          <p:spPr>
            <a:xfrm rot="16200000" flipV="1">
              <a:off x="4248803" y="2621647"/>
              <a:ext cx="258557" cy="10341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6" name="直線矢印コネクタ 1285"/>
            <p:cNvCxnSpPr>
              <a:stCxn id="1200" idx="0"/>
              <a:endCxn id="1172" idx="4"/>
            </p:cNvCxnSpPr>
            <p:nvPr/>
          </p:nvCxnSpPr>
          <p:spPr>
            <a:xfrm rot="16200000" flipV="1">
              <a:off x="4442707" y="2815551"/>
              <a:ext cx="258557" cy="646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7" name="直線矢印コネクタ 1286"/>
            <p:cNvCxnSpPr>
              <a:stCxn id="1200" idx="0"/>
              <a:endCxn id="1170" idx="4"/>
            </p:cNvCxnSpPr>
            <p:nvPr/>
          </p:nvCxnSpPr>
          <p:spPr>
            <a:xfrm rot="16200000" flipV="1">
              <a:off x="4378072" y="2750916"/>
              <a:ext cx="258557" cy="7756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8" name="直線矢印コネクタ 1287"/>
            <p:cNvCxnSpPr>
              <a:stCxn id="1196" idx="0"/>
              <a:endCxn id="1173" idx="4"/>
            </p:cNvCxnSpPr>
            <p:nvPr/>
          </p:nvCxnSpPr>
          <p:spPr>
            <a:xfrm rot="16200000" flipV="1">
              <a:off x="4421162" y="2966365"/>
              <a:ext cx="258557" cy="344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9" name="直線矢印コネクタ 1288"/>
            <p:cNvCxnSpPr>
              <a:stCxn id="1196" idx="0"/>
              <a:endCxn id="1173" idx="4"/>
            </p:cNvCxnSpPr>
            <p:nvPr/>
          </p:nvCxnSpPr>
          <p:spPr>
            <a:xfrm rot="16200000" flipV="1">
              <a:off x="4421162" y="2966365"/>
              <a:ext cx="258557" cy="344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0" name="直線矢印コネクタ 1289"/>
            <p:cNvCxnSpPr>
              <a:stCxn id="1197" idx="0"/>
              <a:endCxn id="1173" idx="4"/>
            </p:cNvCxnSpPr>
            <p:nvPr/>
          </p:nvCxnSpPr>
          <p:spPr>
            <a:xfrm rot="16200000" flipV="1">
              <a:off x="4442707" y="2944820"/>
              <a:ext cx="258557" cy="387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1" name="直線矢印コネクタ 1290"/>
            <p:cNvCxnSpPr>
              <a:stCxn id="1198" idx="0"/>
              <a:endCxn id="1173" idx="4"/>
            </p:cNvCxnSpPr>
            <p:nvPr/>
          </p:nvCxnSpPr>
          <p:spPr>
            <a:xfrm rot="16200000" flipV="1">
              <a:off x="4464252" y="2923275"/>
              <a:ext cx="258557" cy="4308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2" name="直線矢印コネクタ 1291"/>
            <p:cNvCxnSpPr>
              <a:stCxn id="1199" idx="0"/>
              <a:endCxn id="1173" idx="4"/>
            </p:cNvCxnSpPr>
            <p:nvPr/>
          </p:nvCxnSpPr>
          <p:spPr>
            <a:xfrm rot="16200000" flipV="1">
              <a:off x="4485797" y="2901730"/>
              <a:ext cx="258557" cy="473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3" name="直線矢印コネクタ 1292"/>
            <p:cNvCxnSpPr>
              <a:stCxn id="1200" idx="0"/>
              <a:endCxn id="1173" idx="4"/>
            </p:cNvCxnSpPr>
            <p:nvPr/>
          </p:nvCxnSpPr>
          <p:spPr>
            <a:xfrm rot="16200000" flipV="1">
              <a:off x="4507342" y="2880185"/>
              <a:ext cx="258557" cy="51707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4" name="直線矢印コネクタ 1293"/>
            <p:cNvCxnSpPr>
              <a:stCxn id="1201" idx="0"/>
              <a:endCxn id="1167" idx="4"/>
            </p:cNvCxnSpPr>
            <p:nvPr/>
          </p:nvCxnSpPr>
          <p:spPr>
            <a:xfrm rot="16200000" flipV="1">
              <a:off x="4205714" y="2535467"/>
              <a:ext cx="258557" cy="12065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5" name="直線矢印コネクタ 1294"/>
            <p:cNvCxnSpPr>
              <a:stCxn id="1201" idx="0"/>
              <a:endCxn id="1166" idx="4"/>
            </p:cNvCxnSpPr>
            <p:nvPr/>
          </p:nvCxnSpPr>
          <p:spPr>
            <a:xfrm rot="16200000" flipV="1">
              <a:off x="4141079" y="2470833"/>
              <a:ext cx="258557" cy="133578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6" name="直線矢印コネクタ 1295"/>
            <p:cNvCxnSpPr>
              <a:stCxn id="1201" idx="0"/>
              <a:endCxn id="1169" idx="4"/>
            </p:cNvCxnSpPr>
            <p:nvPr/>
          </p:nvCxnSpPr>
          <p:spPr>
            <a:xfrm rot="16200000" flipV="1">
              <a:off x="4334983" y="2664737"/>
              <a:ext cx="258557" cy="9479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7" name="直線矢印コネクタ 1296"/>
            <p:cNvCxnSpPr>
              <a:stCxn id="1201" idx="0"/>
              <a:endCxn id="1168" idx="4"/>
            </p:cNvCxnSpPr>
            <p:nvPr/>
          </p:nvCxnSpPr>
          <p:spPr>
            <a:xfrm rot="16200000" flipV="1">
              <a:off x="4270348" y="2600102"/>
              <a:ext cx="258557" cy="107724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8" name="直線矢印コネクタ 1297"/>
            <p:cNvCxnSpPr>
              <a:stCxn id="1201" idx="0"/>
              <a:endCxn id="1172" idx="4"/>
            </p:cNvCxnSpPr>
            <p:nvPr/>
          </p:nvCxnSpPr>
          <p:spPr>
            <a:xfrm rot="16200000" flipV="1">
              <a:off x="4464252" y="2794006"/>
              <a:ext cx="258557" cy="6894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9" name="直線矢印コネクタ 1298"/>
            <p:cNvCxnSpPr>
              <a:stCxn id="1201" idx="0"/>
              <a:endCxn id="1170" idx="4"/>
            </p:cNvCxnSpPr>
            <p:nvPr/>
          </p:nvCxnSpPr>
          <p:spPr>
            <a:xfrm rot="16200000" flipV="1">
              <a:off x="4399617" y="2729371"/>
              <a:ext cx="258557" cy="8187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0" name="直線矢印コネクタ 1299"/>
            <p:cNvCxnSpPr>
              <a:stCxn id="1198" idx="0"/>
              <a:endCxn id="1173" idx="4"/>
            </p:cNvCxnSpPr>
            <p:nvPr/>
          </p:nvCxnSpPr>
          <p:spPr>
            <a:xfrm rot="16200000" flipV="1">
              <a:off x="4464252" y="2923275"/>
              <a:ext cx="258557" cy="4308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1" name="直線矢印コネクタ 1300"/>
            <p:cNvCxnSpPr>
              <a:stCxn id="1201" idx="0"/>
              <a:endCxn id="1173" idx="4"/>
            </p:cNvCxnSpPr>
            <p:nvPr/>
          </p:nvCxnSpPr>
          <p:spPr>
            <a:xfrm rot="16200000" flipV="1">
              <a:off x="4528886" y="2858640"/>
              <a:ext cx="258557" cy="560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02" name="円/楕円 1301"/>
            <p:cNvSpPr/>
            <p:nvPr/>
          </p:nvSpPr>
          <p:spPr>
            <a:xfrm>
              <a:off x="4852068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303" name="円/楕円 1302"/>
            <p:cNvSpPr/>
            <p:nvPr/>
          </p:nvSpPr>
          <p:spPr>
            <a:xfrm>
              <a:off x="4895158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304" name="円/楕円 1303"/>
            <p:cNvSpPr/>
            <p:nvPr/>
          </p:nvSpPr>
          <p:spPr>
            <a:xfrm>
              <a:off x="4938248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305" name="円/楕円 1304"/>
            <p:cNvSpPr/>
            <p:nvPr/>
          </p:nvSpPr>
          <p:spPr>
            <a:xfrm>
              <a:off x="4981337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306" name="円/楕円 1305"/>
            <p:cNvSpPr/>
            <p:nvPr/>
          </p:nvSpPr>
          <p:spPr>
            <a:xfrm>
              <a:off x="5024427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307" name="円/楕円 1306"/>
            <p:cNvSpPr/>
            <p:nvPr/>
          </p:nvSpPr>
          <p:spPr>
            <a:xfrm>
              <a:off x="5067517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1100" baseline="30000" dirty="0"/>
            </a:p>
          </p:txBody>
        </p:sp>
        <p:cxnSp>
          <p:nvCxnSpPr>
            <p:cNvPr id="1308" name="直線矢印コネクタ 1307"/>
            <p:cNvCxnSpPr>
              <a:stCxn id="1302" idx="0"/>
              <a:endCxn id="1174" idx="4"/>
            </p:cNvCxnSpPr>
            <p:nvPr/>
          </p:nvCxnSpPr>
          <p:spPr>
            <a:xfrm rot="16200000" flipV="1">
              <a:off x="4615066" y="2901730"/>
              <a:ext cx="258557" cy="473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9" name="直線矢印コネクタ 1308"/>
            <p:cNvCxnSpPr>
              <a:stCxn id="1302" idx="0"/>
              <a:endCxn id="1175" idx="4"/>
            </p:cNvCxnSpPr>
            <p:nvPr/>
          </p:nvCxnSpPr>
          <p:spPr>
            <a:xfrm rot="16200000" flipV="1">
              <a:off x="4679700" y="2966365"/>
              <a:ext cx="258557" cy="344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0" name="直線矢印コネクタ 1309"/>
            <p:cNvCxnSpPr>
              <a:stCxn id="1302" idx="0"/>
              <a:endCxn id="1177" idx="4"/>
            </p:cNvCxnSpPr>
            <p:nvPr/>
          </p:nvCxnSpPr>
          <p:spPr>
            <a:xfrm rot="16200000" flipV="1">
              <a:off x="4808970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1" name="直線矢印コネクタ 1310"/>
            <p:cNvCxnSpPr>
              <a:stCxn id="1302" idx="0"/>
              <a:endCxn id="1176" idx="4"/>
            </p:cNvCxnSpPr>
            <p:nvPr/>
          </p:nvCxnSpPr>
          <p:spPr>
            <a:xfrm rot="16200000" flipV="1">
              <a:off x="4744335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2" name="直線矢印コネクタ 1311"/>
            <p:cNvCxnSpPr>
              <a:stCxn id="1302" idx="0"/>
              <a:endCxn id="1179" idx="4"/>
            </p:cNvCxnSpPr>
            <p:nvPr/>
          </p:nvCxnSpPr>
          <p:spPr>
            <a:xfrm rot="5400000" flipH="1" flipV="1">
              <a:off x="4938239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3" name="直線矢印コネクタ 1312"/>
            <p:cNvCxnSpPr>
              <a:stCxn id="1302" idx="0"/>
              <a:endCxn id="1178" idx="4"/>
            </p:cNvCxnSpPr>
            <p:nvPr/>
          </p:nvCxnSpPr>
          <p:spPr>
            <a:xfrm rot="5400000" flipH="1" flipV="1">
              <a:off x="4873604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4" name="直線矢印コネクタ 1313"/>
            <p:cNvCxnSpPr>
              <a:stCxn id="1303" idx="0"/>
              <a:endCxn id="1174" idx="4"/>
            </p:cNvCxnSpPr>
            <p:nvPr/>
          </p:nvCxnSpPr>
          <p:spPr>
            <a:xfrm rot="16200000" flipV="1">
              <a:off x="4636611" y="2880185"/>
              <a:ext cx="258557" cy="51707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5" name="直線矢印コネクタ 1314"/>
            <p:cNvCxnSpPr>
              <a:stCxn id="1303" idx="0"/>
              <a:endCxn id="1175" idx="4"/>
            </p:cNvCxnSpPr>
            <p:nvPr/>
          </p:nvCxnSpPr>
          <p:spPr>
            <a:xfrm rot="16200000" flipV="1">
              <a:off x="4701245" y="2944820"/>
              <a:ext cx="258557" cy="387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6" name="直線矢印コネクタ 1315"/>
            <p:cNvCxnSpPr>
              <a:stCxn id="1303" idx="0"/>
              <a:endCxn id="1177" idx="4"/>
            </p:cNvCxnSpPr>
            <p:nvPr/>
          </p:nvCxnSpPr>
          <p:spPr>
            <a:xfrm rot="16200000" flipV="1">
              <a:off x="4830514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7" name="直線矢印コネクタ 1316"/>
            <p:cNvCxnSpPr>
              <a:stCxn id="1303" idx="0"/>
              <a:endCxn id="1176" idx="4"/>
            </p:cNvCxnSpPr>
            <p:nvPr/>
          </p:nvCxnSpPr>
          <p:spPr>
            <a:xfrm rot="16200000" flipV="1">
              <a:off x="4765880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8" name="直線矢印コネクタ 1317"/>
            <p:cNvCxnSpPr>
              <a:stCxn id="1303" idx="0"/>
              <a:endCxn id="1179" idx="4"/>
            </p:cNvCxnSpPr>
            <p:nvPr/>
          </p:nvCxnSpPr>
          <p:spPr>
            <a:xfrm rot="5400000" flipH="1" flipV="1">
              <a:off x="4959784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9" name="直線矢印コネクタ 1318"/>
            <p:cNvCxnSpPr>
              <a:stCxn id="1303" idx="0"/>
              <a:endCxn id="1178" idx="4"/>
            </p:cNvCxnSpPr>
            <p:nvPr/>
          </p:nvCxnSpPr>
          <p:spPr>
            <a:xfrm rot="5400000" flipH="1" flipV="1">
              <a:off x="4895149" y="3138723"/>
              <a:ext cx="258557" cy="9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0" name="直線矢印コネクタ 1319"/>
            <p:cNvCxnSpPr>
              <a:stCxn id="1304" idx="0"/>
              <a:endCxn id="1174" idx="4"/>
            </p:cNvCxnSpPr>
            <p:nvPr/>
          </p:nvCxnSpPr>
          <p:spPr>
            <a:xfrm rot="16200000" flipV="1">
              <a:off x="4658156" y="2858640"/>
              <a:ext cx="258557" cy="560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1" name="直線矢印コネクタ 1320"/>
            <p:cNvCxnSpPr>
              <a:stCxn id="1304" idx="0"/>
              <a:endCxn id="1175" idx="4"/>
            </p:cNvCxnSpPr>
            <p:nvPr/>
          </p:nvCxnSpPr>
          <p:spPr>
            <a:xfrm rot="16200000" flipV="1">
              <a:off x="4722790" y="2923275"/>
              <a:ext cx="258557" cy="4308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2" name="直線矢印コネクタ 1321"/>
            <p:cNvCxnSpPr>
              <a:stCxn id="1304" idx="0"/>
              <a:endCxn id="1177" idx="4"/>
            </p:cNvCxnSpPr>
            <p:nvPr/>
          </p:nvCxnSpPr>
          <p:spPr>
            <a:xfrm rot="16200000" flipV="1">
              <a:off x="4852059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3" name="直線矢印コネクタ 1322"/>
            <p:cNvCxnSpPr>
              <a:stCxn id="1304" idx="0"/>
              <a:endCxn id="1176" idx="4"/>
            </p:cNvCxnSpPr>
            <p:nvPr/>
          </p:nvCxnSpPr>
          <p:spPr>
            <a:xfrm rot="16200000" flipV="1">
              <a:off x="4787425" y="2987909"/>
              <a:ext cx="258557" cy="3016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4" name="直線矢印コネクタ 1323"/>
            <p:cNvCxnSpPr>
              <a:stCxn id="1304" idx="0"/>
              <a:endCxn id="1179" idx="4"/>
            </p:cNvCxnSpPr>
            <p:nvPr/>
          </p:nvCxnSpPr>
          <p:spPr>
            <a:xfrm rot="5400000" flipH="1" flipV="1">
              <a:off x="4981328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5" name="直線矢印コネクタ 1324"/>
            <p:cNvCxnSpPr>
              <a:stCxn id="1304" idx="0"/>
              <a:endCxn id="1178" idx="4"/>
            </p:cNvCxnSpPr>
            <p:nvPr/>
          </p:nvCxnSpPr>
          <p:spPr>
            <a:xfrm rot="16200000" flipV="1">
              <a:off x="4916694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6" name="直線矢印コネクタ 1325"/>
            <p:cNvCxnSpPr>
              <a:stCxn id="1305" idx="0"/>
              <a:endCxn id="1174" idx="4"/>
            </p:cNvCxnSpPr>
            <p:nvPr/>
          </p:nvCxnSpPr>
          <p:spPr>
            <a:xfrm rot="16200000" flipV="1">
              <a:off x="4679700" y="2837095"/>
              <a:ext cx="258557" cy="6032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7" name="直線矢印コネクタ 1326"/>
            <p:cNvCxnSpPr>
              <a:stCxn id="1305" idx="0"/>
              <a:endCxn id="1175" idx="4"/>
            </p:cNvCxnSpPr>
            <p:nvPr/>
          </p:nvCxnSpPr>
          <p:spPr>
            <a:xfrm rot="16200000" flipV="1">
              <a:off x="4744335" y="2901730"/>
              <a:ext cx="258557" cy="473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8" name="直線矢印コネクタ 1327"/>
            <p:cNvCxnSpPr>
              <a:stCxn id="1305" idx="0"/>
              <a:endCxn id="1177" idx="4"/>
            </p:cNvCxnSpPr>
            <p:nvPr/>
          </p:nvCxnSpPr>
          <p:spPr>
            <a:xfrm rot="16200000" flipV="1">
              <a:off x="4873604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9" name="直線矢印コネクタ 1328"/>
            <p:cNvCxnSpPr>
              <a:stCxn id="1305" idx="0"/>
              <a:endCxn id="1176" idx="4"/>
            </p:cNvCxnSpPr>
            <p:nvPr/>
          </p:nvCxnSpPr>
          <p:spPr>
            <a:xfrm rot="16200000" flipV="1">
              <a:off x="4808970" y="2966365"/>
              <a:ext cx="258557" cy="344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0" name="直線矢印コネクタ 1329"/>
            <p:cNvCxnSpPr>
              <a:stCxn id="1305" idx="0"/>
              <a:endCxn id="1179" idx="4"/>
            </p:cNvCxnSpPr>
            <p:nvPr/>
          </p:nvCxnSpPr>
          <p:spPr>
            <a:xfrm rot="5400000" flipH="1" flipV="1">
              <a:off x="5002873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1" name="直線矢印コネクタ 1330"/>
            <p:cNvCxnSpPr>
              <a:stCxn id="1305" idx="0"/>
              <a:endCxn id="1178" idx="4"/>
            </p:cNvCxnSpPr>
            <p:nvPr/>
          </p:nvCxnSpPr>
          <p:spPr>
            <a:xfrm rot="16200000" flipV="1">
              <a:off x="4938239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2" name="直線矢印コネクタ 1331"/>
            <p:cNvCxnSpPr>
              <a:stCxn id="1306" idx="0"/>
              <a:endCxn id="1174" idx="4"/>
            </p:cNvCxnSpPr>
            <p:nvPr/>
          </p:nvCxnSpPr>
          <p:spPr>
            <a:xfrm rot="16200000" flipV="1">
              <a:off x="4701245" y="2815551"/>
              <a:ext cx="258557" cy="646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3" name="直線矢印コネクタ 1332"/>
            <p:cNvCxnSpPr>
              <a:stCxn id="1306" idx="0"/>
              <a:endCxn id="1175" idx="4"/>
            </p:cNvCxnSpPr>
            <p:nvPr/>
          </p:nvCxnSpPr>
          <p:spPr>
            <a:xfrm rot="16200000" flipV="1">
              <a:off x="4765880" y="2880185"/>
              <a:ext cx="258557" cy="51707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4" name="直線矢印コネクタ 1333"/>
            <p:cNvCxnSpPr>
              <a:stCxn id="1306" idx="0"/>
              <a:endCxn id="1177" idx="4"/>
            </p:cNvCxnSpPr>
            <p:nvPr/>
          </p:nvCxnSpPr>
          <p:spPr>
            <a:xfrm rot="16200000" flipV="1">
              <a:off x="4895149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5" name="直線矢印コネクタ 1334"/>
            <p:cNvCxnSpPr>
              <a:stCxn id="1306" idx="0"/>
              <a:endCxn id="1176" idx="4"/>
            </p:cNvCxnSpPr>
            <p:nvPr/>
          </p:nvCxnSpPr>
          <p:spPr>
            <a:xfrm rot="16200000" flipV="1">
              <a:off x="4830514" y="2944820"/>
              <a:ext cx="258557" cy="387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6" name="直線矢印コネクタ 1335"/>
            <p:cNvCxnSpPr>
              <a:stCxn id="1306" idx="0"/>
              <a:endCxn id="1179" idx="4"/>
            </p:cNvCxnSpPr>
            <p:nvPr/>
          </p:nvCxnSpPr>
          <p:spPr>
            <a:xfrm rot="5400000" flipH="1" flipV="1">
              <a:off x="5024418" y="3138723"/>
              <a:ext cx="258557" cy="9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7" name="直線矢印コネクタ 1336"/>
            <p:cNvCxnSpPr>
              <a:stCxn id="1306" idx="0"/>
              <a:endCxn id="1178" idx="4"/>
            </p:cNvCxnSpPr>
            <p:nvPr/>
          </p:nvCxnSpPr>
          <p:spPr>
            <a:xfrm rot="16200000" flipV="1">
              <a:off x="4959784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8" name="直線矢印コネクタ 1337"/>
            <p:cNvCxnSpPr>
              <a:stCxn id="1307" idx="0"/>
              <a:endCxn id="1174" idx="4"/>
            </p:cNvCxnSpPr>
            <p:nvPr/>
          </p:nvCxnSpPr>
          <p:spPr>
            <a:xfrm rot="16200000" flipV="1">
              <a:off x="4722790" y="2794006"/>
              <a:ext cx="258557" cy="6894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9" name="直線矢印コネクタ 1338"/>
            <p:cNvCxnSpPr>
              <a:stCxn id="1307" idx="0"/>
              <a:endCxn id="1175" idx="4"/>
            </p:cNvCxnSpPr>
            <p:nvPr/>
          </p:nvCxnSpPr>
          <p:spPr>
            <a:xfrm rot="16200000" flipV="1">
              <a:off x="4787425" y="2858640"/>
              <a:ext cx="258557" cy="560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0" name="直線矢印コネクタ 1339"/>
            <p:cNvCxnSpPr>
              <a:stCxn id="1307" idx="0"/>
              <a:endCxn id="1177" idx="4"/>
            </p:cNvCxnSpPr>
            <p:nvPr/>
          </p:nvCxnSpPr>
          <p:spPr>
            <a:xfrm rot="16200000" flipV="1">
              <a:off x="4916694" y="2987909"/>
              <a:ext cx="258557" cy="3016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1" name="直線矢印コネクタ 1340"/>
            <p:cNvCxnSpPr>
              <a:stCxn id="1307" idx="0"/>
              <a:endCxn id="1176" idx="4"/>
            </p:cNvCxnSpPr>
            <p:nvPr/>
          </p:nvCxnSpPr>
          <p:spPr>
            <a:xfrm rot="16200000" flipV="1">
              <a:off x="4852059" y="2923275"/>
              <a:ext cx="258557" cy="4308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2" name="直線矢印コネクタ 1341"/>
            <p:cNvCxnSpPr>
              <a:stCxn id="1307" idx="0"/>
              <a:endCxn id="1179" idx="4"/>
            </p:cNvCxnSpPr>
            <p:nvPr/>
          </p:nvCxnSpPr>
          <p:spPr>
            <a:xfrm rot="16200000" flipV="1">
              <a:off x="5045963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3" name="直線矢印コネクタ 1342"/>
            <p:cNvCxnSpPr>
              <a:stCxn id="1307" idx="0"/>
              <a:endCxn id="1178" idx="4"/>
            </p:cNvCxnSpPr>
            <p:nvPr/>
          </p:nvCxnSpPr>
          <p:spPr>
            <a:xfrm rot="16200000" flipV="1">
              <a:off x="4981328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4" name="直線矢印コネクタ 1343"/>
            <p:cNvCxnSpPr>
              <a:stCxn id="1303" idx="0"/>
              <a:endCxn id="1180" idx="4"/>
            </p:cNvCxnSpPr>
            <p:nvPr/>
          </p:nvCxnSpPr>
          <p:spPr>
            <a:xfrm rot="5400000" flipH="1" flipV="1">
              <a:off x="5024418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5" name="直線矢印コネクタ 1344"/>
            <p:cNvCxnSpPr>
              <a:stCxn id="1303" idx="0"/>
              <a:endCxn id="1180" idx="4"/>
            </p:cNvCxnSpPr>
            <p:nvPr/>
          </p:nvCxnSpPr>
          <p:spPr>
            <a:xfrm rot="5400000" flipH="1" flipV="1">
              <a:off x="5024418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6" name="直線矢印コネクタ 1345"/>
            <p:cNvCxnSpPr>
              <a:stCxn id="1304" idx="0"/>
              <a:endCxn id="1180" idx="4"/>
            </p:cNvCxnSpPr>
            <p:nvPr/>
          </p:nvCxnSpPr>
          <p:spPr>
            <a:xfrm rot="5400000" flipH="1" flipV="1">
              <a:off x="5045963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7" name="直線矢印コネクタ 1346"/>
            <p:cNvCxnSpPr>
              <a:stCxn id="1305" idx="0"/>
              <a:endCxn id="1180" idx="4"/>
            </p:cNvCxnSpPr>
            <p:nvPr/>
          </p:nvCxnSpPr>
          <p:spPr>
            <a:xfrm rot="5400000" flipH="1" flipV="1">
              <a:off x="5067508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8" name="直線矢印コネクタ 1347"/>
            <p:cNvCxnSpPr>
              <a:stCxn id="1306" idx="0"/>
              <a:endCxn id="1180" idx="4"/>
            </p:cNvCxnSpPr>
            <p:nvPr/>
          </p:nvCxnSpPr>
          <p:spPr>
            <a:xfrm rot="5400000" flipH="1" flipV="1">
              <a:off x="5089053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9" name="直線矢印コネクタ 1348"/>
            <p:cNvCxnSpPr>
              <a:stCxn id="1307" idx="0"/>
              <a:endCxn id="1180" idx="4"/>
            </p:cNvCxnSpPr>
            <p:nvPr/>
          </p:nvCxnSpPr>
          <p:spPr>
            <a:xfrm rot="5400000" flipH="1" flipV="1">
              <a:off x="5110597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0" name="直線矢印コネクタ 1349"/>
            <p:cNvCxnSpPr>
              <a:stCxn id="1305" idx="0"/>
              <a:endCxn id="1180" idx="4"/>
            </p:cNvCxnSpPr>
            <p:nvPr/>
          </p:nvCxnSpPr>
          <p:spPr>
            <a:xfrm rot="5400000" flipH="1" flipV="1">
              <a:off x="5067508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1" name="直線矢印コネクタ 1350"/>
            <p:cNvCxnSpPr>
              <a:stCxn id="1302" idx="0"/>
              <a:endCxn id="1167" idx="4"/>
            </p:cNvCxnSpPr>
            <p:nvPr/>
          </p:nvCxnSpPr>
          <p:spPr>
            <a:xfrm rot="16200000" flipV="1">
              <a:off x="4227258" y="2513923"/>
              <a:ext cx="258557" cy="124960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2" name="直線矢印コネクタ 1351"/>
            <p:cNvCxnSpPr>
              <a:stCxn id="1302" idx="0"/>
              <a:endCxn id="1166" idx="4"/>
            </p:cNvCxnSpPr>
            <p:nvPr/>
          </p:nvCxnSpPr>
          <p:spPr>
            <a:xfrm rot="16200000" flipV="1">
              <a:off x="4162624" y="2449288"/>
              <a:ext cx="258557" cy="13788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3" name="直線矢印コネクタ 1352"/>
            <p:cNvCxnSpPr>
              <a:stCxn id="1302" idx="0"/>
              <a:endCxn id="1169" idx="4"/>
            </p:cNvCxnSpPr>
            <p:nvPr/>
          </p:nvCxnSpPr>
          <p:spPr>
            <a:xfrm rot="16200000" flipV="1">
              <a:off x="4356528" y="2643192"/>
              <a:ext cx="258557" cy="9910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4" name="直線矢印コネクタ 1353"/>
            <p:cNvCxnSpPr>
              <a:stCxn id="1302" idx="0"/>
              <a:endCxn id="1168" idx="4"/>
            </p:cNvCxnSpPr>
            <p:nvPr/>
          </p:nvCxnSpPr>
          <p:spPr>
            <a:xfrm rot="16200000" flipV="1">
              <a:off x="4291893" y="2578557"/>
              <a:ext cx="258557" cy="11203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5" name="直線矢印コネクタ 1354"/>
            <p:cNvCxnSpPr>
              <a:stCxn id="1302" idx="0"/>
              <a:endCxn id="1172" idx="4"/>
            </p:cNvCxnSpPr>
            <p:nvPr/>
          </p:nvCxnSpPr>
          <p:spPr>
            <a:xfrm rot="16200000" flipV="1">
              <a:off x="4485797" y="2772461"/>
              <a:ext cx="258557" cy="7325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6" name="直線矢印コネクタ 1355"/>
            <p:cNvCxnSpPr>
              <a:stCxn id="1302" idx="0"/>
              <a:endCxn id="1170" idx="4"/>
            </p:cNvCxnSpPr>
            <p:nvPr/>
          </p:nvCxnSpPr>
          <p:spPr>
            <a:xfrm rot="16200000" flipV="1">
              <a:off x="4421162" y="2707826"/>
              <a:ext cx="258557" cy="861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7" name="直線矢印コネクタ 1356"/>
            <p:cNvCxnSpPr>
              <a:stCxn id="1303" idx="0"/>
              <a:endCxn id="1167" idx="4"/>
            </p:cNvCxnSpPr>
            <p:nvPr/>
          </p:nvCxnSpPr>
          <p:spPr>
            <a:xfrm rot="16200000" flipV="1">
              <a:off x="4248803" y="2492378"/>
              <a:ext cx="258557" cy="12926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8" name="直線矢印コネクタ 1357"/>
            <p:cNvCxnSpPr>
              <a:stCxn id="1303" idx="0"/>
              <a:endCxn id="1166" idx="4"/>
            </p:cNvCxnSpPr>
            <p:nvPr/>
          </p:nvCxnSpPr>
          <p:spPr>
            <a:xfrm rot="16200000" flipV="1">
              <a:off x="4184169" y="2427743"/>
              <a:ext cx="258557" cy="14219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9" name="直線矢印コネクタ 1358"/>
            <p:cNvCxnSpPr>
              <a:stCxn id="1303" idx="0"/>
              <a:endCxn id="1169" idx="4"/>
            </p:cNvCxnSpPr>
            <p:nvPr/>
          </p:nvCxnSpPr>
          <p:spPr>
            <a:xfrm rot="16200000" flipV="1">
              <a:off x="4378072" y="2621647"/>
              <a:ext cx="258557" cy="10341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0" name="直線矢印コネクタ 1359"/>
            <p:cNvCxnSpPr>
              <a:stCxn id="1303" idx="0"/>
              <a:endCxn id="1168" idx="4"/>
            </p:cNvCxnSpPr>
            <p:nvPr/>
          </p:nvCxnSpPr>
          <p:spPr>
            <a:xfrm rot="16200000" flipV="1">
              <a:off x="4313438" y="2557012"/>
              <a:ext cx="258557" cy="1163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1" name="直線矢印コネクタ 1360"/>
            <p:cNvCxnSpPr>
              <a:stCxn id="1303" idx="0"/>
              <a:endCxn id="1172" idx="4"/>
            </p:cNvCxnSpPr>
            <p:nvPr/>
          </p:nvCxnSpPr>
          <p:spPr>
            <a:xfrm rot="16200000" flipV="1">
              <a:off x="4507342" y="2750916"/>
              <a:ext cx="258557" cy="7756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2" name="直線矢印コネクタ 1361"/>
            <p:cNvCxnSpPr>
              <a:stCxn id="1303" idx="0"/>
              <a:endCxn id="1170" idx="4"/>
            </p:cNvCxnSpPr>
            <p:nvPr/>
          </p:nvCxnSpPr>
          <p:spPr>
            <a:xfrm rot="16200000" flipV="1">
              <a:off x="4442707" y="2686281"/>
              <a:ext cx="258557" cy="90488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3" name="直線矢印コネクタ 1362"/>
            <p:cNvCxnSpPr>
              <a:stCxn id="1304" idx="0"/>
              <a:endCxn id="1167" idx="4"/>
            </p:cNvCxnSpPr>
            <p:nvPr/>
          </p:nvCxnSpPr>
          <p:spPr>
            <a:xfrm rot="16200000" flipV="1">
              <a:off x="4270348" y="2470833"/>
              <a:ext cx="258557" cy="133578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4" name="直線矢印コネクタ 1363"/>
            <p:cNvCxnSpPr>
              <a:stCxn id="1304" idx="0"/>
              <a:endCxn id="1166" idx="4"/>
            </p:cNvCxnSpPr>
            <p:nvPr/>
          </p:nvCxnSpPr>
          <p:spPr>
            <a:xfrm rot="16200000" flipV="1">
              <a:off x="4205714" y="2406198"/>
              <a:ext cx="258557" cy="1465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5" name="直線矢印コネクタ 1364"/>
            <p:cNvCxnSpPr>
              <a:stCxn id="1304" idx="0"/>
              <a:endCxn id="1169" idx="4"/>
            </p:cNvCxnSpPr>
            <p:nvPr/>
          </p:nvCxnSpPr>
          <p:spPr>
            <a:xfrm rot="16200000" flipV="1">
              <a:off x="4399617" y="2600102"/>
              <a:ext cx="258557" cy="107724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6" name="直線矢印コネクタ 1365"/>
            <p:cNvCxnSpPr>
              <a:stCxn id="1304" idx="0"/>
              <a:endCxn id="1168" idx="4"/>
            </p:cNvCxnSpPr>
            <p:nvPr/>
          </p:nvCxnSpPr>
          <p:spPr>
            <a:xfrm rot="16200000" flipV="1">
              <a:off x="4334983" y="2535467"/>
              <a:ext cx="258557" cy="12065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7" name="直線矢印コネクタ 1366"/>
            <p:cNvCxnSpPr>
              <a:stCxn id="1304" idx="0"/>
              <a:endCxn id="1172" idx="4"/>
            </p:cNvCxnSpPr>
            <p:nvPr/>
          </p:nvCxnSpPr>
          <p:spPr>
            <a:xfrm rot="16200000" flipV="1">
              <a:off x="4528886" y="2729371"/>
              <a:ext cx="258557" cy="8187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8" name="直線矢印コネクタ 1367"/>
            <p:cNvCxnSpPr>
              <a:stCxn id="1304" idx="0"/>
              <a:endCxn id="1170" idx="4"/>
            </p:cNvCxnSpPr>
            <p:nvPr/>
          </p:nvCxnSpPr>
          <p:spPr>
            <a:xfrm rot="16200000" flipV="1">
              <a:off x="4464252" y="2664737"/>
              <a:ext cx="258557" cy="9479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9" name="直線矢印コネクタ 1368"/>
            <p:cNvCxnSpPr>
              <a:stCxn id="1305" idx="0"/>
              <a:endCxn id="1167" idx="4"/>
            </p:cNvCxnSpPr>
            <p:nvPr/>
          </p:nvCxnSpPr>
          <p:spPr>
            <a:xfrm rot="16200000" flipV="1">
              <a:off x="4291893" y="2449288"/>
              <a:ext cx="258557" cy="13788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0" name="直線矢印コネクタ 1369"/>
            <p:cNvCxnSpPr>
              <a:stCxn id="1305" idx="0"/>
              <a:endCxn id="1166" idx="4"/>
            </p:cNvCxnSpPr>
            <p:nvPr/>
          </p:nvCxnSpPr>
          <p:spPr>
            <a:xfrm rot="16200000" flipV="1">
              <a:off x="4227258" y="2384654"/>
              <a:ext cx="258557" cy="150814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1" name="直線矢印コネクタ 1370"/>
            <p:cNvCxnSpPr>
              <a:stCxn id="1305" idx="0"/>
              <a:endCxn id="1169" idx="4"/>
            </p:cNvCxnSpPr>
            <p:nvPr/>
          </p:nvCxnSpPr>
          <p:spPr>
            <a:xfrm rot="16200000" flipV="1">
              <a:off x="4421162" y="2578557"/>
              <a:ext cx="258557" cy="11203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2" name="直線矢印コネクタ 1371"/>
            <p:cNvCxnSpPr>
              <a:stCxn id="1305" idx="0"/>
              <a:endCxn id="1168" idx="4"/>
            </p:cNvCxnSpPr>
            <p:nvPr/>
          </p:nvCxnSpPr>
          <p:spPr>
            <a:xfrm rot="16200000" flipV="1">
              <a:off x="4356528" y="2513923"/>
              <a:ext cx="258557" cy="124960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3" name="直線矢印コネクタ 1372"/>
            <p:cNvCxnSpPr>
              <a:stCxn id="1305" idx="0"/>
              <a:endCxn id="1172" idx="4"/>
            </p:cNvCxnSpPr>
            <p:nvPr/>
          </p:nvCxnSpPr>
          <p:spPr>
            <a:xfrm rot="16200000" flipV="1">
              <a:off x="4550431" y="2707826"/>
              <a:ext cx="258557" cy="861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4" name="直線矢印コネクタ 1373"/>
            <p:cNvCxnSpPr>
              <a:stCxn id="1305" idx="0"/>
              <a:endCxn id="1170" idx="4"/>
            </p:cNvCxnSpPr>
            <p:nvPr/>
          </p:nvCxnSpPr>
          <p:spPr>
            <a:xfrm rot="16200000" flipV="1">
              <a:off x="4485797" y="2643192"/>
              <a:ext cx="258557" cy="9910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5" name="直線矢印コネクタ 1374"/>
            <p:cNvCxnSpPr>
              <a:stCxn id="1306" idx="0"/>
              <a:endCxn id="1167" idx="4"/>
            </p:cNvCxnSpPr>
            <p:nvPr/>
          </p:nvCxnSpPr>
          <p:spPr>
            <a:xfrm rot="16200000" flipV="1">
              <a:off x="4313438" y="2427743"/>
              <a:ext cx="258557" cy="14219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6" name="直線矢印コネクタ 1375"/>
            <p:cNvCxnSpPr>
              <a:stCxn id="1306" idx="0"/>
              <a:endCxn id="1166" idx="4"/>
            </p:cNvCxnSpPr>
            <p:nvPr/>
          </p:nvCxnSpPr>
          <p:spPr>
            <a:xfrm rot="16200000" flipV="1">
              <a:off x="4248803" y="2363109"/>
              <a:ext cx="258557" cy="15512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7" name="直線矢印コネクタ 1376"/>
            <p:cNvCxnSpPr>
              <a:stCxn id="1306" idx="0"/>
              <a:endCxn id="1169" idx="4"/>
            </p:cNvCxnSpPr>
            <p:nvPr/>
          </p:nvCxnSpPr>
          <p:spPr>
            <a:xfrm rot="16200000" flipV="1">
              <a:off x="4442707" y="2557012"/>
              <a:ext cx="258557" cy="1163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8" name="直線矢印コネクタ 1377"/>
            <p:cNvCxnSpPr>
              <a:stCxn id="1306" idx="0"/>
              <a:endCxn id="1168" idx="4"/>
            </p:cNvCxnSpPr>
            <p:nvPr/>
          </p:nvCxnSpPr>
          <p:spPr>
            <a:xfrm rot="16200000" flipV="1">
              <a:off x="4378072" y="2492378"/>
              <a:ext cx="258557" cy="12926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9" name="直線矢印コネクタ 1378"/>
            <p:cNvCxnSpPr>
              <a:stCxn id="1306" idx="0"/>
              <a:endCxn id="1172" idx="4"/>
            </p:cNvCxnSpPr>
            <p:nvPr/>
          </p:nvCxnSpPr>
          <p:spPr>
            <a:xfrm rot="16200000" flipV="1">
              <a:off x="4571976" y="2686281"/>
              <a:ext cx="258557" cy="90488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0" name="直線矢印コネクタ 1379"/>
            <p:cNvCxnSpPr>
              <a:stCxn id="1306" idx="0"/>
              <a:endCxn id="1170" idx="4"/>
            </p:cNvCxnSpPr>
            <p:nvPr/>
          </p:nvCxnSpPr>
          <p:spPr>
            <a:xfrm rot="16200000" flipV="1">
              <a:off x="4507342" y="2621647"/>
              <a:ext cx="258557" cy="10341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1" name="直線矢印コネクタ 1380"/>
            <p:cNvCxnSpPr>
              <a:stCxn id="1307" idx="0"/>
              <a:endCxn id="1167" idx="4"/>
            </p:cNvCxnSpPr>
            <p:nvPr/>
          </p:nvCxnSpPr>
          <p:spPr>
            <a:xfrm rot="16200000" flipV="1">
              <a:off x="4334983" y="2406198"/>
              <a:ext cx="258557" cy="1465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2" name="直線矢印コネクタ 1381"/>
            <p:cNvCxnSpPr>
              <a:stCxn id="1307" idx="0"/>
              <a:endCxn id="1166" idx="4"/>
            </p:cNvCxnSpPr>
            <p:nvPr/>
          </p:nvCxnSpPr>
          <p:spPr>
            <a:xfrm rot="16200000" flipV="1">
              <a:off x="4270348" y="2341564"/>
              <a:ext cx="258557" cy="15943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3" name="直線矢印コネクタ 1382"/>
            <p:cNvCxnSpPr>
              <a:stCxn id="1307" idx="0"/>
              <a:endCxn id="1169" idx="4"/>
            </p:cNvCxnSpPr>
            <p:nvPr/>
          </p:nvCxnSpPr>
          <p:spPr>
            <a:xfrm rot="16200000" flipV="1">
              <a:off x="4464252" y="2535467"/>
              <a:ext cx="258557" cy="12065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4" name="直線矢印コネクタ 1383"/>
            <p:cNvCxnSpPr>
              <a:stCxn id="1307" idx="0"/>
              <a:endCxn id="1168" idx="4"/>
            </p:cNvCxnSpPr>
            <p:nvPr/>
          </p:nvCxnSpPr>
          <p:spPr>
            <a:xfrm rot="16200000" flipV="1">
              <a:off x="4399617" y="2470833"/>
              <a:ext cx="258557" cy="133578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5" name="直線矢印コネクタ 1384"/>
            <p:cNvCxnSpPr>
              <a:stCxn id="1307" idx="0"/>
              <a:endCxn id="1172" idx="4"/>
            </p:cNvCxnSpPr>
            <p:nvPr/>
          </p:nvCxnSpPr>
          <p:spPr>
            <a:xfrm rot="16200000" flipV="1">
              <a:off x="4593521" y="2664737"/>
              <a:ext cx="258557" cy="9479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6" name="直線矢印コネクタ 1385"/>
            <p:cNvCxnSpPr>
              <a:stCxn id="1307" idx="0"/>
              <a:endCxn id="1170" idx="4"/>
            </p:cNvCxnSpPr>
            <p:nvPr/>
          </p:nvCxnSpPr>
          <p:spPr>
            <a:xfrm rot="16200000" flipV="1">
              <a:off x="4528886" y="2600102"/>
              <a:ext cx="258557" cy="107724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7" name="直線矢印コネクタ 1386"/>
            <p:cNvCxnSpPr>
              <a:stCxn id="1303" idx="0"/>
              <a:endCxn id="1173" idx="4"/>
            </p:cNvCxnSpPr>
            <p:nvPr/>
          </p:nvCxnSpPr>
          <p:spPr>
            <a:xfrm rot="16200000" flipV="1">
              <a:off x="4571976" y="2815551"/>
              <a:ext cx="258557" cy="646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8" name="直線矢印コネクタ 1387"/>
            <p:cNvCxnSpPr>
              <a:stCxn id="1303" idx="0"/>
              <a:endCxn id="1173" idx="4"/>
            </p:cNvCxnSpPr>
            <p:nvPr/>
          </p:nvCxnSpPr>
          <p:spPr>
            <a:xfrm rot="16200000" flipV="1">
              <a:off x="4571976" y="2815551"/>
              <a:ext cx="258557" cy="646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9" name="直線矢印コネクタ 1388"/>
            <p:cNvCxnSpPr>
              <a:stCxn id="1304" idx="0"/>
              <a:endCxn id="1173" idx="4"/>
            </p:cNvCxnSpPr>
            <p:nvPr/>
          </p:nvCxnSpPr>
          <p:spPr>
            <a:xfrm rot="16200000" flipV="1">
              <a:off x="4593521" y="2794006"/>
              <a:ext cx="258557" cy="6894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0" name="直線矢印コネクタ 1389"/>
            <p:cNvCxnSpPr>
              <a:stCxn id="1305" idx="0"/>
              <a:endCxn id="1173" idx="4"/>
            </p:cNvCxnSpPr>
            <p:nvPr/>
          </p:nvCxnSpPr>
          <p:spPr>
            <a:xfrm rot="16200000" flipV="1">
              <a:off x="4615066" y="2772461"/>
              <a:ext cx="258557" cy="7325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1" name="直線矢印コネクタ 1390"/>
            <p:cNvCxnSpPr>
              <a:stCxn id="1306" idx="0"/>
              <a:endCxn id="1173" idx="4"/>
            </p:cNvCxnSpPr>
            <p:nvPr/>
          </p:nvCxnSpPr>
          <p:spPr>
            <a:xfrm rot="16200000" flipV="1">
              <a:off x="4636611" y="2750916"/>
              <a:ext cx="258557" cy="7756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2" name="直線矢印コネクタ 1391"/>
            <p:cNvCxnSpPr>
              <a:stCxn id="1307" idx="0"/>
              <a:endCxn id="1173" idx="4"/>
            </p:cNvCxnSpPr>
            <p:nvPr/>
          </p:nvCxnSpPr>
          <p:spPr>
            <a:xfrm rot="16200000" flipV="1">
              <a:off x="4658156" y="2729371"/>
              <a:ext cx="258557" cy="8187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3" name="直線矢印コネクタ 1392"/>
            <p:cNvCxnSpPr>
              <a:stCxn id="1305" idx="0"/>
              <a:endCxn id="1173" idx="4"/>
            </p:cNvCxnSpPr>
            <p:nvPr/>
          </p:nvCxnSpPr>
          <p:spPr>
            <a:xfrm rot="16200000" flipV="1">
              <a:off x="4615066" y="2772461"/>
              <a:ext cx="258557" cy="7325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94" name="円/楕円 1393"/>
            <p:cNvSpPr/>
            <p:nvPr/>
          </p:nvSpPr>
          <p:spPr>
            <a:xfrm>
              <a:off x="3473198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395" name="円/楕円 1394"/>
            <p:cNvSpPr/>
            <p:nvPr/>
          </p:nvSpPr>
          <p:spPr>
            <a:xfrm>
              <a:off x="3602467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396" name="円/楕円 1395"/>
            <p:cNvSpPr/>
            <p:nvPr/>
          </p:nvSpPr>
          <p:spPr>
            <a:xfrm>
              <a:off x="3731736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397" name="円/楕円 1396"/>
            <p:cNvSpPr/>
            <p:nvPr/>
          </p:nvSpPr>
          <p:spPr>
            <a:xfrm>
              <a:off x="3861005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398" name="円/楕円 1397"/>
            <p:cNvSpPr/>
            <p:nvPr/>
          </p:nvSpPr>
          <p:spPr>
            <a:xfrm>
              <a:off x="3990274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399" name="正方形/長方形 1398"/>
            <p:cNvSpPr/>
            <p:nvPr/>
          </p:nvSpPr>
          <p:spPr>
            <a:xfrm>
              <a:off x="3559358" y="3267987"/>
              <a:ext cx="258558" cy="258535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1100" dirty="0"/>
            </a:p>
          </p:txBody>
        </p:sp>
        <p:sp>
          <p:nvSpPr>
            <p:cNvPr id="1400" name="円/楕円 1399"/>
            <p:cNvSpPr/>
            <p:nvPr/>
          </p:nvSpPr>
          <p:spPr>
            <a:xfrm>
              <a:off x="4119543" y="2750910"/>
              <a:ext cx="258538" cy="25853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8</a:t>
              </a:r>
              <a:endParaRPr lang="ja-JP" altLang="en-US" sz="1100" baseline="30000" dirty="0"/>
            </a:p>
          </p:txBody>
        </p:sp>
        <p:sp>
          <p:nvSpPr>
            <p:cNvPr id="1401" name="円/楕円 1400"/>
            <p:cNvSpPr/>
            <p:nvPr/>
          </p:nvSpPr>
          <p:spPr>
            <a:xfrm>
              <a:off x="4248812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402" name="円/楕円 1401"/>
            <p:cNvSpPr/>
            <p:nvPr/>
          </p:nvSpPr>
          <p:spPr>
            <a:xfrm>
              <a:off x="4378081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403" name="円/楕円 1402"/>
            <p:cNvSpPr/>
            <p:nvPr/>
          </p:nvSpPr>
          <p:spPr>
            <a:xfrm>
              <a:off x="4507351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404" name="円/楕円 1403"/>
            <p:cNvSpPr/>
            <p:nvPr/>
          </p:nvSpPr>
          <p:spPr>
            <a:xfrm>
              <a:off x="4636620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405" name="円/楕円 1404"/>
            <p:cNvSpPr/>
            <p:nvPr/>
          </p:nvSpPr>
          <p:spPr>
            <a:xfrm>
              <a:off x="4765889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406" name="円/楕円 1405"/>
            <p:cNvSpPr/>
            <p:nvPr/>
          </p:nvSpPr>
          <p:spPr>
            <a:xfrm>
              <a:off x="4895158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407" name="円/楕円 1406"/>
            <p:cNvSpPr/>
            <p:nvPr/>
          </p:nvSpPr>
          <p:spPr>
            <a:xfrm>
              <a:off x="5024427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408" name="円/楕円 1407"/>
            <p:cNvSpPr/>
            <p:nvPr/>
          </p:nvSpPr>
          <p:spPr>
            <a:xfrm>
              <a:off x="5153696" y="2750910"/>
              <a:ext cx="258538" cy="25853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16</a:t>
              </a:r>
              <a:endParaRPr lang="ja-JP" altLang="en-US" sz="1100" baseline="30000" dirty="0"/>
            </a:p>
          </p:txBody>
        </p:sp>
        <p:cxnSp>
          <p:nvCxnSpPr>
            <p:cNvPr id="1409" name="直線矢印コネクタ 1408"/>
            <p:cNvCxnSpPr>
              <a:stCxn id="1399" idx="0"/>
              <a:endCxn id="1402" idx="4"/>
            </p:cNvCxnSpPr>
            <p:nvPr/>
          </p:nvCxnSpPr>
          <p:spPr>
            <a:xfrm rot="5400000" flipH="1" flipV="1">
              <a:off x="3968723" y="2729359"/>
              <a:ext cx="258542" cy="81871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0" name="直線矢印コネクタ 1409"/>
            <p:cNvCxnSpPr>
              <a:stCxn id="1399" idx="0"/>
              <a:endCxn id="1403" idx="4"/>
            </p:cNvCxnSpPr>
            <p:nvPr/>
          </p:nvCxnSpPr>
          <p:spPr>
            <a:xfrm rot="5400000" flipH="1" flipV="1">
              <a:off x="4033357" y="2664724"/>
              <a:ext cx="258542" cy="9479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1" name="直線矢印コネクタ 1410"/>
            <p:cNvCxnSpPr>
              <a:stCxn id="1399" idx="0"/>
              <a:endCxn id="1405" idx="4"/>
            </p:cNvCxnSpPr>
            <p:nvPr/>
          </p:nvCxnSpPr>
          <p:spPr>
            <a:xfrm rot="5400000" flipH="1" flipV="1">
              <a:off x="4162626" y="2535455"/>
              <a:ext cx="258542" cy="12065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2" name="直線矢印コネクタ 1411"/>
            <p:cNvCxnSpPr>
              <a:stCxn id="1399" idx="0"/>
              <a:endCxn id="1404" idx="4"/>
            </p:cNvCxnSpPr>
            <p:nvPr/>
          </p:nvCxnSpPr>
          <p:spPr>
            <a:xfrm rot="5400000" flipH="1" flipV="1">
              <a:off x="4097992" y="2600089"/>
              <a:ext cx="258542" cy="10772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3" name="直線矢印コネクタ 1412"/>
            <p:cNvCxnSpPr>
              <a:stCxn id="1399" idx="0"/>
              <a:endCxn id="1407" idx="4"/>
            </p:cNvCxnSpPr>
            <p:nvPr/>
          </p:nvCxnSpPr>
          <p:spPr>
            <a:xfrm rot="5400000" flipH="1" flipV="1">
              <a:off x="4291895" y="2406186"/>
              <a:ext cx="258542" cy="14650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4" name="直線矢印コネクタ 1413"/>
            <p:cNvCxnSpPr>
              <a:stCxn id="1399" idx="0"/>
              <a:endCxn id="1406" idx="4"/>
            </p:cNvCxnSpPr>
            <p:nvPr/>
          </p:nvCxnSpPr>
          <p:spPr>
            <a:xfrm rot="5400000" flipH="1" flipV="1">
              <a:off x="4227261" y="2470820"/>
              <a:ext cx="258542" cy="13357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5" name="直線矢印コネクタ 1414"/>
            <p:cNvCxnSpPr>
              <a:stCxn id="1399" idx="0"/>
              <a:endCxn id="1408" idx="4"/>
            </p:cNvCxnSpPr>
            <p:nvPr/>
          </p:nvCxnSpPr>
          <p:spPr>
            <a:xfrm rot="5400000" flipH="1" flipV="1">
              <a:off x="4356530" y="2341551"/>
              <a:ext cx="258542" cy="15943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6" name="直線矢印コネクタ 1415"/>
            <p:cNvCxnSpPr>
              <a:stCxn id="1399" idx="0"/>
              <a:endCxn id="1395" idx="4"/>
            </p:cNvCxnSpPr>
            <p:nvPr/>
          </p:nvCxnSpPr>
          <p:spPr>
            <a:xfrm rot="5400000" flipH="1" flipV="1">
              <a:off x="3580915" y="3117166"/>
              <a:ext cx="258542" cy="4309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7" name="直線矢印コネクタ 1416"/>
            <p:cNvCxnSpPr>
              <a:stCxn id="1399" idx="0"/>
              <a:endCxn id="1394" idx="4"/>
            </p:cNvCxnSpPr>
            <p:nvPr/>
          </p:nvCxnSpPr>
          <p:spPr>
            <a:xfrm rot="16200000" flipV="1">
              <a:off x="3516281" y="3095631"/>
              <a:ext cx="258542" cy="8617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8" name="直線矢印コネクタ 1417"/>
            <p:cNvCxnSpPr>
              <a:stCxn id="1399" idx="0"/>
              <a:endCxn id="1397" idx="4"/>
            </p:cNvCxnSpPr>
            <p:nvPr/>
          </p:nvCxnSpPr>
          <p:spPr>
            <a:xfrm rot="5400000" flipH="1" flipV="1">
              <a:off x="3710184" y="2987897"/>
              <a:ext cx="258542" cy="3016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9" name="直線矢印コネクタ 1418"/>
            <p:cNvCxnSpPr>
              <a:stCxn id="1399" idx="0"/>
              <a:endCxn id="1396" idx="4"/>
            </p:cNvCxnSpPr>
            <p:nvPr/>
          </p:nvCxnSpPr>
          <p:spPr>
            <a:xfrm rot="5400000" flipH="1" flipV="1">
              <a:off x="3645550" y="3052531"/>
              <a:ext cx="258542" cy="17236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0" name="直線矢印コネクタ 1419"/>
            <p:cNvCxnSpPr>
              <a:stCxn id="1399" idx="0"/>
              <a:endCxn id="1400" idx="4"/>
            </p:cNvCxnSpPr>
            <p:nvPr/>
          </p:nvCxnSpPr>
          <p:spPr>
            <a:xfrm rot="5400000" flipH="1" flipV="1">
              <a:off x="3839453" y="2858628"/>
              <a:ext cx="258542" cy="5601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1" name="直線矢印コネクタ 1420"/>
            <p:cNvCxnSpPr>
              <a:stCxn id="1399" idx="0"/>
              <a:endCxn id="1398" idx="4"/>
            </p:cNvCxnSpPr>
            <p:nvPr/>
          </p:nvCxnSpPr>
          <p:spPr>
            <a:xfrm rot="5400000" flipH="1" flipV="1">
              <a:off x="3774819" y="2923262"/>
              <a:ext cx="258542" cy="4309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2" name="直線矢印コネクタ 1421"/>
            <p:cNvCxnSpPr>
              <a:stCxn id="1399" idx="0"/>
              <a:endCxn id="1401" idx="4"/>
            </p:cNvCxnSpPr>
            <p:nvPr/>
          </p:nvCxnSpPr>
          <p:spPr>
            <a:xfrm rot="5400000" flipH="1" flipV="1">
              <a:off x="3904088" y="2793993"/>
              <a:ext cx="258542" cy="68944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23" name="円/楕円 1422"/>
            <p:cNvSpPr/>
            <p:nvPr/>
          </p:nvSpPr>
          <p:spPr>
            <a:xfrm>
              <a:off x="3602467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424" name="円/楕円 1423"/>
            <p:cNvSpPr/>
            <p:nvPr/>
          </p:nvSpPr>
          <p:spPr>
            <a:xfrm>
              <a:off x="3645556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425" name="円/楕円 1424"/>
            <p:cNvSpPr/>
            <p:nvPr/>
          </p:nvSpPr>
          <p:spPr>
            <a:xfrm>
              <a:off x="3688646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426" name="円/楕円 1425"/>
            <p:cNvSpPr/>
            <p:nvPr/>
          </p:nvSpPr>
          <p:spPr>
            <a:xfrm>
              <a:off x="3731736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427" name="円/楕円 1426"/>
            <p:cNvSpPr/>
            <p:nvPr/>
          </p:nvSpPr>
          <p:spPr>
            <a:xfrm>
              <a:off x="3774826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428" name="円/楕円 1427"/>
            <p:cNvSpPr/>
            <p:nvPr/>
          </p:nvSpPr>
          <p:spPr>
            <a:xfrm>
              <a:off x="3817915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429" name="円/楕円 1428"/>
            <p:cNvSpPr/>
            <p:nvPr/>
          </p:nvSpPr>
          <p:spPr>
            <a:xfrm>
              <a:off x="3861005" y="3268002"/>
              <a:ext cx="258538" cy="25853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cxnSp>
          <p:nvCxnSpPr>
            <p:cNvPr id="1430" name="直線矢印コネクタ 1429"/>
            <p:cNvCxnSpPr>
              <a:stCxn id="1423" idx="0"/>
              <a:endCxn id="1402" idx="4"/>
            </p:cNvCxnSpPr>
            <p:nvPr/>
          </p:nvCxnSpPr>
          <p:spPr>
            <a:xfrm rot="5400000" flipH="1" flipV="1">
              <a:off x="3990265" y="2750916"/>
              <a:ext cx="258557" cy="7756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1" name="直線矢印コネクタ 1430"/>
            <p:cNvCxnSpPr>
              <a:stCxn id="1423" idx="0"/>
              <a:endCxn id="1403" idx="4"/>
            </p:cNvCxnSpPr>
            <p:nvPr/>
          </p:nvCxnSpPr>
          <p:spPr>
            <a:xfrm rot="5400000" flipH="1" flipV="1">
              <a:off x="4054900" y="2686281"/>
              <a:ext cx="258557" cy="90488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2" name="直線矢印コネクタ 1431"/>
            <p:cNvCxnSpPr>
              <a:stCxn id="1423" idx="0"/>
              <a:endCxn id="1405" idx="4"/>
            </p:cNvCxnSpPr>
            <p:nvPr/>
          </p:nvCxnSpPr>
          <p:spPr>
            <a:xfrm rot="5400000" flipH="1" flipV="1">
              <a:off x="4184169" y="2557012"/>
              <a:ext cx="258557" cy="1163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3" name="直線矢印コネクタ 1432"/>
            <p:cNvCxnSpPr>
              <a:stCxn id="1423" idx="0"/>
              <a:endCxn id="1404" idx="4"/>
            </p:cNvCxnSpPr>
            <p:nvPr/>
          </p:nvCxnSpPr>
          <p:spPr>
            <a:xfrm rot="5400000" flipH="1" flipV="1">
              <a:off x="4119534" y="2621647"/>
              <a:ext cx="258557" cy="10341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4" name="直線矢印コネクタ 1433"/>
            <p:cNvCxnSpPr>
              <a:stCxn id="1423" idx="0"/>
              <a:endCxn id="1407" idx="4"/>
            </p:cNvCxnSpPr>
            <p:nvPr/>
          </p:nvCxnSpPr>
          <p:spPr>
            <a:xfrm rot="5400000" flipH="1" flipV="1">
              <a:off x="4313438" y="2427743"/>
              <a:ext cx="258557" cy="14219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5" name="直線矢印コネクタ 1434"/>
            <p:cNvCxnSpPr>
              <a:stCxn id="1423" idx="0"/>
              <a:endCxn id="1406" idx="4"/>
            </p:cNvCxnSpPr>
            <p:nvPr/>
          </p:nvCxnSpPr>
          <p:spPr>
            <a:xfrm rot="5400000" flipH="1" flipV="1">
              <a:off x="4248803" y="2492378"/>
              <a:ext cx="258557" cy="12926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6" name="直線矢印コネクタ 1435"/>
            <p:cNvCxnSpPr>
              <a:stCxn id="1424" idx="0"/>
              <a:endCxn id="1402" idx="4"/>
            </p:cNvCxnSpPr>
            <p:nvPr/>
          </p:nvCxnSpPr>
          <p:spPr>
            <a:xfrm rot="5400000" flipH="1" flipV="1">
              <a:off x="4011810" y="2772461"/>
              <a:ext cx="258557" cy="7325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7" name="直線矢印コネクタ 1436"/>
            <p:cNvCxnSpPr>
              <a:stCxn id="1424" idx="0"/>
              <a:endCxn id="1403" idx="4"/>
            </p:cNvCxnSpPr>
            <p:nvPr/>
          </p:nvCxnSpPr>
          <p:spPr>
            <a:xfrm rot="5400000" flipH="1" flipV="1">
              <a:off x="4076444" y="2707826"/>
              <a:ext cx="258557" cy="861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8" name="直線矢印コネクタ 1437"/>
            <p:cNvCxnSpPr>
              <a:stCxn id="1424" idx="0"/>
              <a:endCxn id="1405" idx="4"/>
            </p:cNvCxnSpPr>
            <p:nvPr/>
          </p:nvCxnSpPr>
          <p:spPr>
            <a:xfrm rot="5400000" flipH="1" flipV="1">
              <a:off x="4205714" y="2578557"/>
              <a:ext cx="258557" cy="11203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9" name="直線矢印コネクタ 1438"/>
            <p:cNvCxnSpPr>
              <a:stCxn id="1424" idx="0"/>
              <a:endCxn id="1404" idx="4"/>
            </p:cNvCxnSpPr>
            <p:nvPr/>
          </p:nvCxnSpPr>
          <p:spPr>
            <a:xfrm rot="5400000" flipH="1" flipV="1">
              <a:off x="4141079" y="2643192"/>
              <a:ext cx="258557" cy="9910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0" name="直線矢印コネクタ 1439"/>
            <p:cNvCxnSpPr>
              <a:stCxn id="1424" idx="0"/>
              <a:endCxn id="1407" idx="4"/>
            </p:cNvCxnSpPr>
            <p:nvPr/>
          </p:nvCxnSpPr>
          <p:spPr>
            <a:xfrm rot="5400000" flipH="1" flipV="1">
              <a:off x="4334983" y="2449288"/>
              <a:ext cx="258557" cy="13788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1" name="直線矢印コネクタ 1440"/>
            <p:cNvCxnSpPr>
              <a:stCxn id="1424" idx="0"/>
              <a:endCxn id="1406" idx="4"/>
            </p:cNvCxnSpPr>
            <p:nvPr/>
          </p:nvCxnSpPr>
          <p:spPr>
            <a:xfrm rot="5400000" flipH="1" flipV="1">
              <a:off x="4270348" y="2513923"/>
              <a:ext cx="258557" cy="124960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2" name="直線矢印コネクタ 1441"/>
            <p:cNvCxnSpPr>
              <a:stCxn id="1425" idx="0"/>
              <a:endCxn id="1402" idx="4"/>
            </p:cNvCxnSpPr>
            <p:nvPr/>
          </p:nvCxnSpPr>
          <p:spPr>
            <a:xfrm rot="5400000" flipH="1" flipV="1">
              <a:off x="4033355" y="2794006"/>
              <a:ext cx="258557" cy="6894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3" name="直線矢印コネクタ 1442"/>
            <p:cNvCxnSpPr>
              <a:stCxn id="1425" idx="0"/>
              <a:endCxn id="1403" idx="4"/>
            </p:cNvCxnSpPr>
            <p:nvPr/>
          </p:nvCxnSpPr>
          <p:spPr>
            <a:xfrm rot="5400000" flipH="1" flipV="1">
              <a:off x="4097989" y="2729371"/>
              <a:ext cx="258557" cy="8187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4" name="直線矢印コネクタ 1443"/>
            <p:cNvCxnSpPr>
              <a:stCxn id="1425" idx="0"/>
              <a:endCxn id="1405" idx="4"/>
            </p:cNvCxnSpPr>
            <p:nvPr/>
          </p:nvCxnSpPr>
          <p:spPr>
            <a:xfrm rot="5400000" flipH="1" flipV="1">
              <a:off x="4227258" y="2600102"/>
              <a:ext cx="258557" cy="107724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5" name="直線矢印コネクタ 1444"/>
            <p:cNvCxnSpPr>
              <a:stCxn id="1425" idx="0"/>
              <a:endCxn id="1404" idx="4"/>
            </p:cNvCxnSpPr>
            <p:nvPr/>
          </p:nvCxnSpPr>
          <p:spPr>
            <a:xfrm rot="5400000" flipH="1" flipV="1">
              <a:off x="4162624" y="2664737"/>
              <a:ext cx="258557" cy="9479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6" name="直線矢印コネクタ 1445"/>
            <p:cNvCxnSpPr>
              <a:stCxn id="1425" idx="0"/>
              <a:endCxn id="1407" idx="4"/>
            </p:cNvCxnSpPr>
            <p:nvPr/>
          </p:nvCxnSpPr>
          <p:spPr>
            <a:xfrm rot="5400000" flipH="1" flipV="1">
              <a:off x="4356528" y="2470833"/>
              <a:ext cx="258557" cy="133578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7" name="直線矢印コネクタ 1446"/>
            <p:cNvCxnSpPr>
              <a:stCxn id="1425" idx="0"/>
              <a:endCxn id="1406" idx="4"/>
            </p:cNvCxnSpPr>
            <p:nvPr/>
          </p:nvCxnSpPr>
          <p:spPr>
            <a:xfrm rot="5400000" flipH="1" flipV="1">
              <a:off x="4291893" y="2535467"/>
              <a:ext cx="258557" cy="12065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8" name="直線矢印コネクタ 1447"/>
            <p:cNvCxnSpPr>
              <a:stCxn id="1426" idx="0"/>
              <a:endCxn id="1402" idx="4"/>
            </p:cNvCxnSpPr>
            <p:nvPr/>
          </p:nvCxnSpPr>
          <p:spPr>
            <a:xfrm rot="5400000" flipH="1" flipV="1">
              <a:off x="4054900" y="2815551"/>
              <a:ext cx="258557" cy="646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9" name="直線矢印コネクタ 1448"/>
            <p:cNvCxnSpPr>
              <a:stCxn id="1426" idx="0"/>
              <a:endCxn id="1403" idx="4"/>
            </p:cNvCxnSpPr>
            <p:nvPr/>
          </p:nvCxnSpPr>
          <p:spPr>
            <a:xfrm rot="5400000" flipH="1" flipV="1">
              <a:off x="4119534" y="2750916"/>
              <a:ext cx="258557" cy="7756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0" name="直線矢印コネクタ 1449"/>
            <p:cNvCxnSpPr>
              <a:stCxn id="1426" idx="0"/>
              <a:endCxn id="1405" idx="4"/>
            </p:cNvCxnSpPr>
            <p:nvPr/>
          </p:nvCxnSpPr>
          <p:spPr>
            <a:xfrm rot="5400000" flipH="1" flipV="1">
              <a:off x="4248803" y="2621647"/>
              <a:ext cx="258557" cy="10341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1" name="直線矢印コネクタ 1450"/>
            <p:cNvCxnSpPr>
              <a:stCxn id="1426" idx="0"/>
              <a:endCxn id="1404" idx="4"/>
            </p:cNvCxnSpPr>
            <p:nvPr/>
          </p:nvCxnSpPr>
          <p:spPr>
            <a:xfrm rot="5400000" flipH="1" flipV="1">
              <a:off x="4184169" y="2686281"/>
              <a:ext cx="258557" cy="90488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2" name="直線矢印コネクタ 1451"/>
            <p:cNvCxnSpPr>
              <a:stCxn id="1426" idx="0"/>
              <a:endCxn id="1407" idx="4"/>
            </p:cNvCxnSpPr>
            <p:nvPr/>
          </p:nvCxnSpPr>
          <p:spPr>
            <a:xfrm rot="5400000" flipH="1" flipV="1">
              <a:off x="4378072" y="2492378"/>
              <a:ext cx="258557" cy="12926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3" name="直線矢印コネクタ 1452"/>
            <p:cNvCxnSpPr>
              <a:stCxn id="1426" idx="0"/>
              <a:endCxn id="1406" idx="4"/>
            </p:cNvCxnSpPr>
            <p:nvPr/>
          </p:nvCxnSpPr>
          <p:spPr>
            <a:xfrm rot="5400000" flipH="1" flipV="1">
              <a:off x="4313438" y="2557012"/>
              <a:ext cx="258557" cy="1163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4" name="直線矢印コネクタ 1453"/>
            <p:cNvCxnSpPr>
              <a:stCxn id="1427" idx="0"/>
              <a:endCxn id="1402" idx="4"/>
            </p:cNvCxnSpPr>
            <p:nvPr/>
          </p:nvCxnSpPr>
          <p:spPr>
            <a:xfrm rot="5400000" flipH="1" flipV="1">
              <a:off x="4076444" y="2837095"/>
              <a:ext cx="258557" cy="6032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5" name="直線矢印コネクタ 1454"/>
            <p:cNvCxnSpPr>
              <a:stCxn id="1427" idx="0"/>
              <a:endCxn id="1403" idx="4"/>
            </p:cNvCxnSpPr>
            <p:nvPr/>
          </p:nvCxnSpPr>
          <p:spPr>
            <a:xfrm rot="5400000" flipH="1" flipV="1">
              <a:off x="4141079" y="2772461"/>
              <a:ext cx="258557" cy="7325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6" name="直線矢印コネクタ 1455"/>
            <p:cNvCxnSpPr>
              <a:stCxn id="1427" idx="0"/>
              <a:endCxn id="1405" idx="4"/>
            </p:cNvCxnSpPr>
            <p:nvPr/>
          </p:nvCxnSpPr>
          <p:spPr>
            <a:xfrm rot="5400000" flipH="1" flipV="1">
              <a:off x="4270348" y="2643192"/>
              <a:ext cx="258557" cy="9910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7" name="直線矢印コネクタ 1456"/>
            <p:cNvCxnSpPr>
              <a:stCxn id="1427" idx="0"/>
              <a:endCxn id="1404" idx="4"/>
            </p:cNvCxnSpPr>
            <p:nvPr/>
          </p:nvCxnSpPr>
          <p:spPr>
            <a:xfrm rot="5400000" flipH="1" flipV="1">
              <a:off x="4205714" y="2707826"/>
              <a:ext cx="258557" cy="861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8" name="直線矢印コネクタ 1457"/>
            <p:cNvCxnSpPr>
              <a:stCxn id="1427" idx="0"/>
              <a:endCxn id="1407" idx="4"/>
            </p:cNvCxnSpPr>
            <p:nvPr/>
          </p:nvCxnSpPr>
          <p:spPr>
            <a:xfrm rot="5400000" flipH="1" flipV="1">
              <a:off x="4399617" y="2513923"/>
              <a:ext cx="258557" cy="124960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9" name="直線矢印コネクタ 1458"/>
            <p:cNvCxnSpPr>
              <a:stCxn id="1427" idx="0"/>
              <a:endCxn id="1406" idx="4"/>
            </p:cNvCxnSpPr>
            <p:nvPr/>
          </p:nvCxnSpPr>
          <p:spPr>
            <a:xfrm rot="5400000" flipH="1" flipV="1">
              <a:off x="4334983" y="2578557"/>
              <a:ext cx="258557" cy="11203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0" name="直線矢印コネクタ 1459"/>
            <p:cNvCxnSpPr>
              <a:stCxn id="1428" idx="0"/>
              <a:endCxn id="1402" idx="4"/>
            </p:cNvCxnSpPr>
            <p:nvPr/>
          </p:nvCxnSpPr>
          <p:spPr>
            <a:xfrm rot="5400000" flipH="1" flipV="1">
              <a:off x="4097989" y="2858640"/>
              <a:ext cx="258557" cy="560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1" name="直線矢印コネクタ 1460"/>
            <p:cNvCxnSpPr>
              <a:stCxn id="1428" idx="0"/>
              <a:endCxn id="1403" idx="4"/>
            </p:cNvCxnSpPr>
            <p:nvPr/>
          </p:nvCxnSpPr>
          <p:spPr>
            <a:xfrm rot="5400000" flipH="1" flipV="1">
              <a:off x="4162624" y="2794006"/>
              <a:ext cx="258557" cy="6894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2" name="直線矢印コネクタ 1461"/>
            <p:cNvCxnSpPr>
              <a:stCxn id="1428" idx="0"/>
              <a:endCxn id="1405" idx="4"/>
            </p:cNvCxnSpPr>
            <p:nvPr/>
          </p:nvCxnSpPr>
          <p:spPr>
            <a:xfrm rot="5400000" flipH="1" flipV="1">
              <a:off x="4291893" y="2664737"/>
              <a:ext cx="258557" cy="9479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3" name="直線矢印コネクタ 1462"/>
            <p:cNvCxnSpPr>
              <a:stCxn id="1428" idx="0"/>
              <a:endCxn id="1404" idx="4"/>
            </p:cNvCxnSpPr>
            <p:nvPr/>
          </p:nvCxnSpPr>
          <p:spPr>
            <a:xfrm rot="5400000" flipH="1" flipV="1">
              <a:off x="4227258" y="2729371"/>
              <a:ext cx="258557" cy="8187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4" name="直線矢印コネクタ 1463"/>
            <p:cNvCxnSpPr>
              <a:stCxn id="1428" idx="0"/>
              <a:endCxn id="1407" idx="4"/>
            </p:cNvCxnSpPr>
            <p:nvPr/>
          </p:nvCxnSpPr>
          <p:spPr>
            <a:xfrm rot="5400000" flipH="1" flipV="1">
              <a:off x="4421162" y="2535467"/>
              <a:ext cx="258557" cy="12065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5" name="直線矢印コネクタ 1464"/>
            <p:cNvCxnSpPr>
              <a:stCxn id="1428" idx="0"/>
              <a:endCxn id="1406" idx="4"/>
            </p:cNvCxnSpPr>
            <p:nvPr/>
          </p:nvCxnSpPr>
          <p:spPr>
            <a:xfrm rot="5400000" flipH="1" flipV="1">
              <a:off x="4356528" y="2600102"/>
              <a:ext cx="258557" cy="107724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6" name="直線矢印コネクタ 1465"/>
            <p:cNvCxnSpPr>
              <a:stCxn id="1424" idx="0"/>
              <a:endCxn id="1408" idx="4"/>
            </p:cNvCxnSpPr>
            <p:nvPr/>
          </p:nvCxnSpPr>
          <p:spPr>
            <a:xfrm rot="5400000" flipH="1" flipV="1">
              <a:off x="4399617" y="2384654"/>
              <a:ext cx="258557" cy="150814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7" name="直線矢印コネクタ 1466"/>
            <p:cNvCxnSpPr>
              <a:stCxn id="1424" idx="0"/>
              <a:endCxn id="1408" idx="4"/>
            </p:cNvCxnSpPr>
            <p:nvPr/>
          </p:nvCxnSpPr>
          <p:spPr>
            <a:xfrm rot="5400000" flipH="1" flipV="1">
              <a:off x="4399617" y="2384654"/>
              <a:ext cx="258557" cy="150814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8" name="直線矢印コネクタ 1467"/>
            <p:cNvCxnSpPr>
              <a:stCxn id="1425" idx="0"/>
              <a:endCxn id="1408" idx="4"/>
            </p:cNvCxnSpPr>
            <p:nvPr/>
          </p:nvCxnSpPr>
          <p:spPr>
            <a:xfrm rot="5400000" flipH="1" flipV="1">
              <a:off x="4421162" y="2406198"/>
              <a:ext cx="258557" cy="1465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9" name="直線矢印コネクタ 1468"/>
            <p:cNvCxnSpPr>
              <a:stCxn id="1426" idx="0"/>
              <a:endCxn id="1408" idx="4"/>
            </p:cNvCxnSpPr>
            <p:nvPr/>
          </p:nvCxnSpPr>
          <p:spPr>
            <a:xfrm rot="5400000" flipH="1" flipV="1">
              <a:off x="4442707" y="2427743"/>
              <a:ext cx="258557" cy="14219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0" name="直線矢印コネクタ 1469"/>
            <p:cNvCxnSpPr>
              <a:stCxn id="1427" idx="0"/>
              <a:endCxn id="1408" idx="4"/>
            </p:cNvCxnSpPr>
            <p:nvPr/>
          </p:nvCxnSpPr>
          <p:spPr>
            <a:xfrm rot="5400000" flipH="1" flipV="1">
              <a:off x="4464252" y="2449288"/>
              <a:ext cx="258557" cy="13788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1" name="直線矢印コネクタ 1470"/>
            <p:cNvCxnSpPr>
              <a:stCxn id="1428" idx="0"/>
              <a:endCxn id="1408" idx="4"/>
            </p:cNvCxnSpPr>
            <p:nvPr/>
          </p:nvCxnSpPr>
          <p:spPr>
            <a:xfrm rot="5400000" flipH="1" flipV="1">
              <a:off x="4485797" y="2470833"/>
              <a:ext cx="258557" cy="133578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2" name="直線矢印コネクタ 1471"/>
            <p:cNvCxnSpPr>
              <a:stCxn id="1429" idx="0"/>
              <a:endCxn id="1402" idx="4"/>
            </p:cNvCxnSpPr>
            <p:nvPr/>
          </p:nvCxnSpPr>
          <p:spPr>
            <a:xfrm rot="5400000" flipH="1" flipV="1">
              <a:off x="4119534" y="2880185"/>
              <a:ext cx="258557" cy="51707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3" name="直線矢印コネクタ 1472"/>
            <p:cNvCxnSpPr>
              <a:stCxn id="1429" idx="0"/>
              <a:endCxn id="1403" idx="4"/>
            </p:cNvCxnSpPr>
            <p:nvPr/>
          </p:nvCxnSpPr>
          <p:spPr>
            <a:xfrm rot="5400000" flipH="1" flipV="1">
              <a:off x="4184169" y="2815551"/>
              <a:ext cx="258557" cy="646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4" name="直線矢印コネクタ 1473"/>
            <p:cNvCxnSpPr>
              <a:stCxn id="1429" idx="0"/>
              <a:endCxn id="1405" idx="4"/>
            </p:cNvCxnSpPr>
            <p:nvPr/>
          </p:nvCxnSpPr>
          <p:spPr>
            <a:xfrm rot="5400000" flipH="1" flipV="1">
              <a:off x="4313438" y="2686281"/>
              <a:ext cx="258557" cy="90488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5" name="直線矢印コネクタ 1474"/>
            <p:cNvCxnSpPr>
              <a:stCxn id="1429" idx="0"/>
              <a:endCxn id="1404" idx="4"/>
            </p:cNvCxnSpPr>
            <p:nvPr/>
          </p:nvCxnSpPr>
          <p:spPr>
            <a:xfrm rot="5400000" flipH="1" flipV="1">
              <a:off x="4248803" y="2750916"/>
              <a:ext cx="258557" cy="7756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6" name="直線矢印コネクタ 1475"/>
            <p:cNvCxnSpPr>
              <a:stCxn id="1429" idx="0"/>
              <a:endCxn id="1407" idx="4"/>
            </p:cNvCxnSpPr>
            <p:nvPr/>
          </p:nvCxnSpPr>
          <p:spPr>
            <a:xfrm rot="5400000" flipH="1" flipV="1">
              <a:off x="4442707" y="2557012"/>
              <a:ext cx="258557" cy="1163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7" name="直線矢印コネクタ 1476"/>
            <p:cNvCxnSpPr>
              <a:stCxn id="1429" idx="0"/>
              <a:endCxn id="1406" idx="4"/>
            </p:cNvCxnSpPr>
            <p:nvPr/>
          </p:nvCxnSpPr>
          <p:spPr>
            <a:xfrm rot="5400000" flipH="1" flipV="1">
              <a:off x="4378072" y="2621647"/>
              <a:ext cx="258557" cy="10341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8" name="直線矢印コネクタ 1477"/>
            <p:cNvCxnSpPr>
              <a:stCxn id="1426" idx="0"/>
              <a:endCxn id="1408" idx="4"/>
            </p:cNvCxnSpPr>
            <p:nvPr/>
          </p:nvCxnSpPr>
          <p:spPr>
            <a:xfrm rot="5400000" flipH="1" flipV="1">
              <a:off x="4442707" y="2427743"/>
              <a:ext cx="258557" cy="14219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9" name="直線矢印コネクタ 1478"/>
            <p:cNvCxnSpPr>
              <a:stCxn id="1429" idx="0"/>
              <a:endCxn id="1408" idx="4"/>
            </p:cNvCxnSpPr>
            <p:nvPr/>
          </p:nvCxnSpPr>
          <p:spPr>
            <a:xfrm rot="5400000" flipH="1" flipV="1">
              <a:off x="4507342" y="2492378"/>
              <a:ext cx="258557" cy="12926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0" name="直線矢印コネクタ 1479"/>
            <p:cNvCxnSpPr>
              <a:stCxn id="1423" idx="0"/>
              <a:endCxn id="1395" idx="4"/>
            </p:cNvCxnSpPr>
            <p:nvPr/>
          </p:nvCxnSpPr>
          <p:spPr>
            <a:xfrm rot="5400000" flipH="1" flipV="1">
              <a:off x="3602458" y="3138723"/>
              <a:ext cx="258557" cy="9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1" name="直線矢印コネクタ 1480"/>
            <p:cNvCxnSpPr>
              <a:stCxn id="1423" idx="0"/>
              <a:endCxn id="1394" idx="4"/>
            </p:cNvCxnSpPr>
            <p:nvPr/>
          </p:nvCxnSpPr>
          <p:spPr>
            <a:xfrm rot="16200000" flipV="1">
              <a:off x="3537823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2" name="直線矢印コネクタ 1481"/>
            <p:cNvCxnSpPr>
              <a:stCxn id="1423" idx="0"/>
              <a:endCxn id="1397" idx="4"/>
            </p:cNvCxnSpPr>
            <p:nvPr/>
          </p:nvCxnSpPr>
          <p:spPr>
            <a:xfrm rot="5400000" flipH="1" flipV="1">
              <a:off x="3731727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3" name="直線矢印コネクタ 1482"/>
            <p:cNvCxnSpPr>
              <a:stCxn id="1423" idx="0"/>
              <a:endCxn id="1396" idx="4"/>
            </p:cNvCxnSpPr>
            <p:nvPr/>
          </p:nvCxnSpPr>
          <p:spPr>
            <a:xfrm rot="5400000" flipH="1" flipV="1">
              <a:off x="3667092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4" name="直線矢印コネクタ 1483"/>
            <p:cNvCxnSpPr>
              <a:stCxn id="1423" idx="0"/>
              <a:endCxn id="1400" idx="4"/>
            </p:cNvCxnSpPr>
            <p:nvPr/>
          </p:nvCxnSpPr>
          <p:spPr>
            <a:xfrm rot="5400000" flipH="1" flipV="1">
              <a:off x="3860996" y="2880185"/>
              <a:ext cx="258557" cy="51707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5" name="直線矢印コネクタ 1484"/>
            <p:cNvCxnSpPr>
              <a:stCxn id="1423" idx="0"/>
              <a:endCxn id="1398" idx="4"/>
            </p:cNvCxnSpPr>
            <p:nvPr/>
          </p:nvCxnSpPr>
          <p:spPr>
            <a:xfrm rot="5400000" flipH="1" flipV="1">
              <a:off x="3796361" y="2944820"/>
              <a:ext cx="258557" cy="387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6" name="直線矢印コネクタ 1485"/>
            <p:cNvCxnSpPr>
              <a:stCxn id="1424" idx="0"/>
              <a:endCxn id="1395" idx="4"/>
            </p:cNvCxnSpPr>
            <p:nvPr/>
          </p:nvCxnSpPr>
          <p:spPr>
            <a:xfrm rot="16200000" flipV="1">
              <a:off x="3624003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7" name="直線矢印コネクタ 1486"/>
            <p:cNvCxnSpPr>
              <a:stCxn id="1424" idx="0"/>
              <a:endCxn id="1394" idx="4"/>
            </p:cNvCxnSpPr>
            <p:nvPr/>
          </p:nvCxnSpPr>
          <p:spPr>
            <a:xfrm rot="16200000" flipV="1">
              <a:off x="3559368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8" name="直線矢印コネクタ 1487"/>
            <p:cNvCxnSpPr>
              <a:stCxn id="1424" idx="0"/>
              <a:endCxn id="1397" idx="4"/>
            </p:cNvCxnSpPr>
            <p:nvPr/>
          </p:nvCxnSpPr>
          <p:spPr>
            <a:xfrm rot="5400000" flipH="1" flipV="1">
              <a:off x="3753272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9" name="直線矢印コネクタ 1488"/>
            <p:cNvCxnSpPr>
              <a:stCxn id="1424" idx="0"/>
              <a:endCxn id="1396" idx="4"/>
            </p:cNvCxnSpPr>
            <p:nvPr/>
          </p:nvCxnSpPr>
          <p:spPr>
            <a:xfrm rot="5400000" flipH="1" flipV="1">
              <a:off x="3688637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0" name="直線矢印コネクタ 1489"/>
            <p:cNvCxnSpPr>
              <a:stCxn id="1424" idx="0"/>
              <a:endCxn id="1400" idx="4"/>
            </p:cNvCxnSpPr>
            <p:nvPr/>
          </p:nvCxnSpPr>
          <p:spPr>
            <a:xfrm rot="5400000" flipH="1" flipV="1">
              <a:off x="3882541" y="2901730"/>
              <a:ext cx="258557" cy="473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1" name="直線矢印コネクタ 1490"/>
            <p:cNvCxnSpPr>
              <a:stCxn id="1424" idx="0"/>
              <a:endCxn id="1398" idx="4"/>
            </p:cNvCxnSpPr>
            <p:nvPr/>
          </p:nvCxnSpPr>
          <p:spPr>
            <a:xfrm rot="5400000" flipH="1" flipV="1">
              <a:off x="3817906" y="2966365"/>
              <a:ext cx="258557" cy="344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2" name="直線矢印コネクタ 1491"/>
            <p:cNvCxnSpPr>
              <a:stCxn id="1425" idx="0"/>
              <a:endCxn id="1395" idx="4"/>
            </p:cNvCxnSpPr>
            <p:nvPr/>
          </p:nvCxnSpPr>
          <p:spPr>
            <a:xfrm rot="16200000" flipV="1">
              <a:off x="3645547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3" name="直線矢印コネクタ 1492"/>
            <p:cNvCxnSpPr>
              <a:stCxn id="1425" idx="0"/>
              <a:endCxn id="1394" idx="4"/>
            </p:cNvCxnSpPr>
            <p:nvPr/>
          </p:nvCxnSpPr>
          <p:spPr>
            <a:xfrm rot="16200000" flipV="1">
              <a:off x="3580913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4" name="直線矢印コネクタ 1493"/>
            <p:cNvCxnSpPr>
              <a:stCxn id="1425" idx="0"/>
              <a:endCxn id="1397" idx="4"/>
            </p:cNvCxnSpPr>
            <p:nvPr/>
          </p:nvCxnSpPr>
          <p:spPr>
            <a:xfrm rot="5400000" flipH="1" flipV="1">
              <a:off x="3774816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5" name="直線矢印コネクタ 1494"/>
            <p:cNvCxnSpPr>
              <a:stCxn id="1425" idx="0"/>
              <a:endCxn id="1396" idx="4"/>
            </p:cNvCxnSpPr>
            <p:nvPr/>
          </p:nvCxnSpPr>
          <p:spPr>
            <a:xfrm rot="5400000" flipH="1" flipV="1">
              <a:off x="3710182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6" name="直線矢印コネクタ 1495"/>
            <p:cNvCxnSpPr>
              <a:stCxn id="1425" idx="0"/>
              <a:endCxn id="1400" idx="4"/>
            </p:cNvCxnSpPr>
            <p:nvPr/>
          </p:nvCxnSpPr>
          <p:spPr>
            <a:xfrm rot="5400000" flipH="1" flipV="1">
              <a:off x="3904086" y="2923275"/>
              <a:ext cx="258557" cy="4308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7" name="直線矢印コネクタ 1496"/>
            <p:cNvCxnSpPr>
              <a:stCxn id="1425" idx="0"/>
              <a:endCxn id="1398" idx="4"/>
            </p:cNvCxnSpPr>
            <p:nvPr/>
          </p:nvCxnSpPr>
          <p:spPr>
            <a:xfrm rot="5400000" flipH="1" flipV="1">
              <a:off x="3839451" y="2987909"/>
              <a:ext cx="258557" cy="3016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8" name="直線矢印コネクタ 1497"/>
            <p:cNvCxnSpPr>
              <a:stCxn id="1426" idx="0"/>
              <a:endCxn id="1395" idx="4"/>
            </p:cNvCxnSpPr>
            <p:nvPr/>
          </p:nvCxnSpPr>
          <p:spPr>
            <a:xfrm rot="16200000" flipV="1">
              <a:off x="3667092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9" name="直線矢印コネクタ 1498"/>
            <p:cNvCxnSpPr>
              <a:stCxn id="1426" idx="0"/>
              <a:endCxn id="1394" idx="4"/>
            </p:cNvCxnSpPr>
            <p:nvPr/>
          </p:nvCxnSpPr>
          <p:spPr>
            <a:xfrm rot="16200000" flipV="1">
              <a:off x="3602458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0" name="直線矢印コネクタ 1499"/>
            <p:cNvCxnSpPr>
              <a:stCxn id="1426" idx="0"/>
              <a:endCxn id="1397" idx="4"/>
            </p:cNvCxnSpPr>
            <p:nvPr/>
          </p:nvCxnSpPr>
          <p:spPr>
            <a:xfrm rot="5400000" flipH="1" flipV="1">
              <a:off x="3796361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1" name="直線矢印コネクタ 1500"/>
            <p:cNvCxnSpPr>
              <a:stCxn id="1426" idx="0"/>
              <a:endCxn id="1396" idx="4"/>
            </p:cNvCxnSpPr>
            <p:nvPr/>
          </p:nvCxnSpPr>
          <p:spPr>
            <a:xfrm rot="5400000" flipH="1" flipV="1">
              <a:off x="3731727" y="3138723"/>
              <a:ext cx="258557" cy="9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2" name="直線矢印コネクタ 1501"/>
            <p:cNvCxnSpPr>
              <a:stCxn id="1426" idx="0"/>
              <a:endCxn id="1400" idx="4"/>
            </p:cNvCxnSpPr>
            <p:nvPr/>
          </p:nvCxnSpPr>
          <p:spPr>
            <a:xfrm rot="5400000" flipH="1" flipV="1">
              <a:off x="3925630" y="2944820"/>
              <a:ext cx="258557" cy="387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3" name="直線矢印コネクタ 1502"/>
            <p:cNvCxnSpPr>
              <a:stCxn id="1426" idx="0"/>
              <a:endCxn id="1398" idx="4"/>
            </p:cNvCxnSpPr>
            <p:nvPr/>
          </p:nvCxnSpPr>
          <p:spPr>
            <a:xfrm rot="5400000" flipH="1" flipV="1">
              <a:off x="3860996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4" name="直線矢印コネクタ 1503"/>
            <p:cNvCxnSpPr>
              <a:stCxn id="1427" idx="0"/>
              <a:endCxn id="1395" idx="4"/>
            </p:cNvCxnSpPr>
            <p:nvPr/>
          </p:nvCxnSpPr>
          <p:spPr>
            <a:xfrm rot="16200000" flipV="1">
              <a:off x="3688637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5" name="直線矢印コネクタ 1504"/>
            <p:cNvCxnSpPr>
              <a:stCxn id="1427" idx="0"/>
              <a:endCxn id="1394" idx="4"/>
            </p:cNvCxnSpPr>
            <p:nvPr/>
          </p:nvCxnSpPr>
          <p:spPr>
            <a:xfrm rot="16200000" flipV="1">
              <a:off x="3624003" y="2987909"/>
              <a:ext cx="258557" cy="3016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6" name="直線矢印コネクタ 1505"/>
            <p:cNvCxnSpPr>
              <a:stCxn id="1427" idx="0"/>
              <a:endCxn id="1397" idx="4"/>
            </p:cNvCxnSpPr>
            <p:nvPr/>
          </p:nvCxnSpPr>
          <p:spPr>
            <a:xfrm rot="5400000" flipH="1" flipV="1">
              <a:off x="3817906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7" name="直線矢印コネクタ 1506"/>
            <p:cNvCxnSpPr>
              <a:stCxn id="1427" idx="0"/>
              <a:endCxn id="1396" idx="4"/>
            </p:cNvCxnSpPr>
            <p:nvPr/>
          </p:nvCxnSpPr>
          <p:spPr>
            <a:xfrm rot="16200000" flipV="1">
              <a:off x="3753272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8" name="直線矢印コネクタ 1507"/>
            <p:cNvCxnSpPr>
              <a:stCxn id="1427" idx="0"/>
              <a:endCxn id="1400" idx="4"/>
            </p:cNvCxnSpPr>
            <p:nvPr/>
          </p:nvCxnSpPr>
          <p:spPr>
            <a:xfrm rot="5400000" flipH="1" flipV="1">
              <a:off x="3947175" y="2966365"/>
              <a:ext cx="258557" cy="344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9" name="直線矢印コネクタ 1508"/>
            <p:cNvCxnSpPr>
              <a:stCxn id="1427" idx="0"/>
              <a:endCxn id="1398" idx="4"/>
            </p:cNvCxnSpPr>
            <p:nvPr/>
          </p:nvCxnSpPr>
          <p:spPr>
            <a:xfrm rot="5400000" flipH="1" flipV="1">
              <a:off x="3882541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0" name="直線矢印コネクタ 1509"/>
            <p:cNvCxnSpPr>
              <a:stCxn id="1428" idx="0"/>
              <a:endCxn id="1395" idx="4"/>
            </p:cNvCxnSpPr>
            <p:nvPr/>
          </p:nvCxnSpPr>
          <p:spPr>
            <a:xfrm rot="16200000" flipV="1">
              <a:off x="3710182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1" name="直線矢印コネクタ 1510"/>
            <p:cNvCxnSpPr>
              <a:stCxn id="1428" idx="0"/>
              <a:endCxn id="1394" idx="4"/>
            </p:cNvCxnSpPr>
            <p:nvPr/>
          </p:nvCxnSpPr>
          <p:spPr>
            <a:xfrm rot="16200000" flipV="1">
              <a:off x="3645547" y="2966365"/>
              <a:ext cx="258557" cy="344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2" name="直線矢印コネクタ 1511"/>
            <p:cNvCxnSpPr>
              <a:stCxn id="1428" idx="0"/>
              <a:endCxn id="1397" idx="4"/>
            </p:cNvCxnSpPr>
            <p:nvPr/>
          </p:nvCxnSpPr>
          <p:spPr>
            <a:xfrm rot="5400000" flipH="1" flipV="1">
              <a:off x="3839451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3" name="直線矢印コネクタ 1512"/>
            <p:cNvCxnSpPr>
              <a:stCxn id="1428" idx="0"/>
              <a:endCxn id="1396" idx="4"/>
            </p:cNvCxnSpPr>
            <p:nvPr/>
          </p:nvCxnSpPr>
          <p:spPr>
            <a:xfrm rot="16200000" flipV="1">
              <a:off x="3774816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4" name="直線矢印コネクタ 1513"/>
            <p:cNvCxnSpPr>
              <a:stCxn id="1428" idx="0"/>
              <a:endCxn id="1400" idx="4"/>
            </p:cNvCxnSpPr>
            <p:nvPr/>
          </p:nvCxnSpPr>
          <p:spPr>
            <a:xfrm rot="5400000" flipH="1" flipV="1">
              <a:off x="3968720" y="2987909"/>
              <a:ext cx="258557" cy="3016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5" name="直線矢印コネクタ 1514"/>
            <p:cNvCxnSpPr>
              <a:stCxn id="1428" idx="0"/>
              <a:endCxn id="1398" idx="4"/>
            </p:cNvCxnSpPr>
            <p:nvPr/>
          </p:nvCxnSpPr>
          <p:spPr>
            <a:xfrm rot="5400000" flipH="1" flipV="1">
              <a:off x="3904086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6" name="直線矢印コネクタ 1515"/>
            <p:cNvCxnSpPr>
              <a:stCxn id="1424" idx="0"/>
              <a:endCxn id="1401" idx="4"/>
            </p:cNvCxnSpPr>
            <p:nvPr/>
          </p:nvCxnSpPr>
          <p:spPr>
            <a:xfrm rot="5400000" flipH="1" flipV="1">
              <a:off x="3947175" y="2837095"/>
              <a:ext cx="258557" cy="6032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7" name="直線矢印コネクタ 1516"/>
            <p:cNvCxnSpPr>
              <a:stCxn id="1424" idx="0"/>
              <a:endCxn id="1401" idx="4"/>
            </p:cNvCxnSpPr>
            <p:nvPr/>
          </p:nvCxnSpPr>
          <p:spPr>
            <a:xfrm rot="5400000" flipH="1" flipV="1">
              <a:off x="3947175" y="2837095"/>
              <a:ext cx="258557" cy="6032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8" name="直線矢印コネクタ 1517"/>
            <p:cNvCxnSpPr>
              <a:stCxn id="1425" idx="0"/>
              <a:endCxn id="1401" idx="4"/>
            </p:cNvCxnSpPr>
            <p:nvPr/>
          </p:nvCxnSpPr>
          <p:spPr>
            <a:xfrm rot="5400000" flipH="1" flipV="1">
              <a:off x="3968720" y="2858640"/>
              <a:ext cx="258557" cy="560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9" name="直線矢印コネクタ 1518"/>
            <p:cNvCxnSpPr>
              <a:stCxn id="1426" idx="0"/>
              <a:endCxn id="1401" idx="4"/>
            </p:cNvCxnSpPr>
            <p:nvPr/>
          </p:nvCxnSpPr>
          <p:spPr>
            <a:xfrm rot="5400000" flipH="1" flipV="1">
              <a:off x="3990265" y="2880185"/>
              <a:ext cx="258557" cy="51707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0" name="直線矢印コネクタ 1519"/>
            <p:cNvCxnSpPr>
              <a:stCxn id="1427" idx="0"/>
              <a:endCxn id="1401" idx="4"/>
            </p:cNvCxnSpPr>
            <p:nvPr/>
          </p:nvCxnSpPr>
          <p:spPr>
            <a:xfrm rot="5400000" flipH="1" flipV="1">
              <a:off x="4011810" y="2901730"/>
              <a:ext cx="258557" cy="473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1" name="直線矢印コネクタ 1520"/>
            <p:cNvCxnSpPr>
              <a:stCxn id="1428" idx="0"/>
              <a:endCxn id="1401" idx="4"/>
            </p:cNvCxnSpPr>
            <p:nvPr/>
          </p:nvCxnSpPr>
          <p:spPr>
            <a:xfrm rot="5400000" flipH="1" flipV="1">
              <a:off x="4033355" y="2923275"/>
              <a:ext cx="258557" cy="4308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2" name="直線矢印コネクタ 1521"/>
            <p:cNvCxnSpPr>
              <a:stCxn id="1429" idx="0"/>
              <a:endCxn id="1395" idx="4"/>
            </p:cNvCxnSpPr>
            <p:nvPr/>
          </p:nvCxnSpPr>
          <p:spPr>
            <a:xfrm rot="16200000" flipV="1">
              <a:off x="3731727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3" name="直線矢印コネクタ 1522"/>
            <p:cNvCxnSpPr>
              <a:stCxn id="1429" idx="0"/>
              <a:endCxn id="1394" idx="4"/>
            </p:cNvCxnSpPr>
            <p:nvPr/>
          </p:nvCxnSpPr>
          <p:spPr>
            <a:xfrm rot="16200000" flipV="1">
              <a:off x="3667092" y="2944820"/>
              <a:ext cx="258557" cy="387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4" name="直線矢印コネクタ 1523"/>
            <p:cNvCxnSpPr>
              <a:stCxn id="1429" idx="0"/>
              <a:endCxn id="1397" idx="4"/>
            </p:cNvCxnSpPr>
            <p:nvPr/>
          </p:nvCxnSpPr>
          <p:spPr>
            <a:xfrm rot="5400000" flipH="1" flipV="1">
              <a:off x="3860996" y="3138723"/>
              <a:ext cx="258557" cy="9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5" name="直線矢印コネクタ 1524"/>
            <p:cNvCxnSpPr>
              <a:stCxn id="1429" idx="0"/>
              <a:endCxn id="1396" idx="4"/>
            </p:cNvCxnSpPr>
            <p:nvPr/>
          </p:nvCxnSpPr>
          <p:spPr>
            <a:xfrm rot="16200000" flipV="1">
              <a:off x="3796361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6" name="直線矢印コネクタ 1525"/>
            <p:cNvCxnSpPr>
              <a:stCxn id="1429" idx="0"/>
              <a:endCxn id="1400" idx="4"/>
            </p:cNvCxnSpPr>
            <p:nvPr/>
          </p:nvCxnSpPr>
          <p:spPr>
            <a:xfrm rot="5400000" flipH="1" flipV="1">
              <a:off x="3990265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7" name="直線矢印コネクタ 1526"/>
            <p:cNvCxnSpPr>
              <a:stCxn id="1429" idx="0"/>
              <a:endCxn id="1398" idx="4"/>
            </p:cNvCxnSpPr>
            <p:nvPr/>
          </p:nvCxnSpPr>
          <p:spPr>
            <a:xfrm rot="5400000" flipH="1" flipV="1">
              <a:off x="3925630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8" name="直線矢印コネクタ 1527"/>
            <p:cNvCxnSpPr>
              <a:stCxn id="1426" idx="0"/>
              <a:endCxn id="1401" idx="4"/>
            </p:cNvCxnSpPr>
            <p:nvPr/>
          </p:nvCxnSpPr>
          <p:spPr>
            <a:xfrm rot="5400000" flipH="1" flipV="1">
              <a:off x="3990265" y="2880185"/>
              <a:ext cx="258557" cy="51707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9" name="直線矢印コネクタ 1528"/>
            <p:cNvCxnSpPr>
              <a:stCxn id="1429" idx="0"/>
              <a:endCxn id="1401" idx="4"/>
            </p:cNvCxnSpPr>
            <p:nvPr/>
          </p:nvCxnSpPr>
          <p:spPr>
            <a:xfrm rot="5400000" flipH="1" flipV="1">
              <a:off x="4054900" y="2944820"/>
              <a:ext cx="258557" cy="387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30" name="円/楕円 1529"/>
            <p:cNvSpPr/>
            <p:nvPr/>
          </p:nvSpPr>
          <p:spPr>
            <a:xfrm>
              <a:off x="3904095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531" name="円/楕円 1530"/>
            <p:cNvSpPr/>
            <p:nvPr/>
          </p:nvSpPr>
          <p:spPr>
            <a:xfrm>
              <a:off x="3947184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532" name="円/楕円 1531"/>
            <p:cNvSpPr/>
            <p:nvPr/>
          </p:nvSpPr>
          <p:spPr>
            <a:xfrm>
              <a:off x="3990274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533" name="円/楕円 1532"/>
            <p:cNvSpPr/>
            <p:nvPr/>
          </p:nvSpPr>
          <p:spPr>
            <a:xfrm>
              <a:off x="4033364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534" name="円/楕円 1533"/>
            <p:cNvSpPr/>
            <p:nvPr/>
          </p:nvSpPr>
          <p:spPr>
            <a:xfrm>
              <a:off x="4076453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535" name="円/楕円 1534"/>
            <p:cNvSpPr/>
            <p:nvPr/>
          </p:nvSpPr>
          <p:spPr>
            <a:xfrm>
              <a:off x="4119543" y="3268002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1100" baseline="30000" dirty="0"/>
            </a:p>
          </p:txBody>
        </p:sp>
        <p:cxnSp>
          <p:nvCxnSpPr>
            <p:cNvPr id="1536" name="直線矢印コネクタ 1535"/>
            <p:cNvCxnSpPr>
              <a:stCxn id="1530" idx="0"/>
              <a:endCxn id="1402" idx="4"/>
            </p:cNvCxnSpPr>
            <p:nvPr/>
          </p:nvCxnSpPr>
          <p:spPr>
            <a:xfrm rot="5400000" flipH="1" flipV="1">
              <a:off x="4141079" y="2901730"/>
              <a:ext cx="258557" cy="473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7" name="直線矢印コネクタ 1536"/>
            <p:cNvCxnSpPr>
              <a:stCxn id="1530" idx="0"/>
              <a:endCxn id="1403" idx="4"/>
            </p:cNvCxnSpPr>
            <p:nvPr/>
          </p:nvCxnSpPr>
          <p:spPr>
            <a:xfrm rot="5400000" flipH="1" flipV="1">
              <a:off x="4205714" y="2837095"/>
              <a:ext cx="258557" cy="6032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8" name="直線矢印コネクタ 1537"/>
            <p:cNvCxnSpPr>
              <a:stCxn id="1530" idx="0"/>
              <a:endCxn id="1405" idx="4"/>
            </p:cNvCxnSpPr>
            <p:nvPr/>
          </p:nvCxnSpPr>
          <p:spPr>
            <a:xfrm rot="5400000" flipH="1" flipV="1">
              <a:off x="4334983" y="2707826"/>
              <a:ext cx="258557" cy="861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9" name="直線矢印コネクタ 1538"/>
            <p:cNvCxnSpPr>
              <a:stCxn id="1530" idx="0"/>
              <a:endCxn id="1404" idx="4"/>
            </p:cNvCxnSpPr>
            <p:nvPr/>
          </p:nvCxnSpPr>
          <p:spPr>
            <a:xfrm rot="5400000" flipH="1" flipV="1">
              <a:off x="4270348" y="2772461"/>
              <a:ext cx="258557" cy="7325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0" name="直線矢印コネクタ 1539"/>
            <p:cNvCxnSpPr>
              <a:stCxn id="1530" idx="0"/>
              <a:endCxn id="1407" idx="4"/>
            </p:cNvCxnSpPr>
            <p:nvPr/>
          </p:nvCxnSpPr>
          <p:spPr>
            <a:xfrm rot="5400000" flipH="1" flipV="1">
              <a:off x="4464252" y="2578557"/>
              <a:ext cx="258557" cy="11203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1" name="直線矢印コネクタ 1540"/>
            <p:cNvCxnSpPr>
              <a:stCxn id="1530" idx="0"/>
              <a:endCxn id="1406" idx="4"/>
            </p:cNvCxnSpPr>
            <p:nvPr/>
          </p:nvCxnSpPr>
          <p:spPr>
            <a:xfrm rot="5400000" flipH="1" flipV="1">
              <a:off x="4399617" y="2643192"/>
              <a:ext cx="258557" cy="9910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2" name="直線矢印コネクタ 1541"/>
            <p:cNvCxnSpPr>
              <a:stCxn id="1531" idx="0"/>
              <a:endCxn id="1402" idx="4"/>
            </p:cNvCxnSpPr>
            <p:nvPr/>
          </p:nvCxnSpPr>
          <p:spPr>
            <a:xfrm rot="5400000" flipH="1" flipV="1">
              <a:off x="4162624" y="2923275"/>
              <a:ext cx="258557" cy="4308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3" name="直線矢印コネクタ 1542"/>
            <p:cNvCxnSpPr>
              <a:stCxn id="1531" idx="0"/>
              <a:endCxn id="1403" idx="4"/>
            </p:cNvCxnSpPr>
            <p:nvPr/>
          </p:nvCxnSpPr>
          <p:spPr>
            <a:xfrm rot="5400000" flipH="1" flipV="1">
              <a:off x="4227258" y="2858640"/>
              <a:ext cx="258557" cy="560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4" name="直線矢印コネクタ 1543"/>
            <p:cNvCxnSpPr>
              <a:stCxn id="1531" idx="0"/>
              <a:endCxn id="1405" idx="4"/>
            </p:cNvCxnSpPr>
            <p:nvPr/>
          </p:nvCxnSpPr>
          <p:spPr>
            <a:xfrm rot="5400000" flipH="1" flipV="1">
              <a:off x="4356528" y="2729371"/>
              <a:ext cx="258557" cy="8187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5" name="直線矢印コネクタ 1544"/>
            <p:cNvCxnSpPr>
              <a:stCxn id="1531" idx="0"/>
              <a:endCxn id="1404" idx="4"/>
            </p:cNvCxnSpPr>
            <p:nvPr/>
          </p:nvCxnSpPr>
          <p:spPr>
            <a:xfrm rot="5400000" flipH="1" flipV="1">
              <a:off x="4291893" y="2794006"/>
              <a:ext cx="258557" cy="6894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6" name="直線矢印コネクタ 1545"/>
            <p:cNvCxnSpPr>
              <a:stCxn id="1531" idx="0"/>
              <a:endCxn id="1407" idx="4"/>
            </p:cNvCxnSpPr>
            <p:nvPr/>
          </p:nvCxnSpPr>
          <p:spPr>
            <a:xfrm rot="5400000" flipH="1" flipV="1">
              <a:off x="4485797" y="2600102"/>
              <a:ext cx="258557" cy="107724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7" name="直線矢印コネクタ 1546"/>
            <p:cNvCxnSpPr>
              <a:stCxn id="1531" idx="0"/>
              <a:endCxn id="1406" idx="4"/>
            </p:cNvCxnSpPr>
            <p:nvPr/>
          </p:nvCxnSpPr>
          <p:spPr>
            <a:xfrm rot="5400000" flipH="1" flipV="1">
              <a:off x="4421162" y="2664737"/>
              <a:ext cx="258557" cy="9479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8" name="直線矢印コネクタ 1547"/>
            <p:cNvCxnSpPr>
              <a:stCxn id="1532" idx="0"/>
              <a:endCxn id="1402" idx="4"/>
            </p:cNvCxnSpPr>
            <p:nvPr/>
          </p:nvCxnSpPr>
          <p:spPr>
            <a:xfrm rot="5400000" flipH="1" flipV="1">
              <a:off x="4184169" y="2944820"/>
              <a:ext cx="258557" cy="387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9" name="直線矢印コネクタ 1548"/>
            <p:cNvCxnSpPr>
              <a:stCxn id="1532" idx="0"/>
              <a:endCxn id="1403" idx="4"/>
            </p:cNvCxnSpPr>
            <p:nvPr/>
          </p:nvCxnSpPr>
          <p:spPr>
            <a:xfrm rot="5400000" flipH="1" flipV="1">
              <a:off x="4248803" y="2880185"/>
              <a:ext cx="258557" cy="51707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0" name="直線矢印コネクタ 1549"/>
            <p:cNvCxnSpPr>
              <a:stCxn id="1532" idx="0"/>
              <a:endCxn id="1405" idx="4"/>
            </p:cNvCxnSpPr>
            <p:nvPr/>
          </p:nvCxnSpPr>
          <p:spPr>
            <a:xfrm rot="5400000" flipH="1" flipV="1">
              <a:off x="4378072" y="2750916"/>
              <a:ext cx="258557" cy="7756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1" name="直線矢印コネクタ 1550"/>
            <p:cNvCxnSpPr>
              <a:stCxn id="1532" idx="0"/>
              <a:endCxn id="1404" idx="4"/>
            </p:cNvCxnSpPr>
            <p:nvPr/>
          </p:nvCxnSpPr>
          <p:spPr>
            <a:xfrm rot="5400000" flipH="1" flipV="1">
              <a:off x="4313438" y="2815551"/>
              <a:ext cx="258557" cy="646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2" name="直線矢印コネクタ 1551"/>
            <p:cNvCxnSpPr>
              <a:stCxn id="1532" idx="0"/>
              <a:endCxn id="1407" idx="4"/>
            </p:cNvCxnSpPr>
            <p:nvPr/>
          </p:nvCxnSpPr>
          <p:spPr>
            <a:xfrm rot="5400000" flipH="1" flipV="1">
              <a:off x="4507342" y="2621647"/>
              <a:ext cx="258557" cy="10341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3" name="直線矢印コネクタ 1552"/>
            <p:cNvCxnSpPr>
              <a:stCxn id="1532" idx="0"/>
              <a:endCxn id="1406" idx="4"/>
            </p:cNvCxnSpPr>
            <p:nvPr/>
          </p:nvCxnSpPr>
          <p:spPr>
            <a:xfrm rot="5400000" flipH="1" flipV="1">
              <a:off x="4442707" y="2686281"/>
              <a:ext cx="258557" cy="90488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4" name="直線矢印コネクタ 1553"/>
            <p:cNvCxnSpPr>
              <a:stCxn id="1533" idx="0"/>
              <a:endCxn id="1402" idx="4"/>
            </p:cNvCxnSpPr>
            <p:nvPr/>
          </p:nvCxnSpPr>
          <p:spPr>
            <a:xfrm rot="5400000" flipH="1" flipV="1">
              <a:off x="4205714" y="2966365"/>
              <a:ext cx="258557" cy="344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5" name="直線矢印コネクタ 1554"/>
            <p:cNvCxnSpPr>
              <a:stCxn id="1533" idx="0"/>
              <a:endCxn id="1403" idx="4"/>
            </p:cNvCxnSpPr>
            <p:nvPr/>
          </p:nvCxnSpPr>
          <p:spPr>
            <a:xfrm rot="5400000" flipH="1" flipV="1">
              <a:off x="4270348" y="2901730"/>
              <a:ext cx="258557" cy="473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6" name="直線矢印コネクタ 1555"/>
            <p:cNvCxnSpPr>
              <a:stCxn id="1533" idx="0"/>
              <a:endCxn id="1405" idx="4"/>
            </p:cNvCxnSpPr>
            <p:nvPr/>
          </p:nvCxnSpPr>
          <p:spPr>
            <a:xfrm rot="5400000" flipH="1" flipV="1">
              <a:off x="4399617" y="2772461"/>
              <a:ext cx="258557" cy="7325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7" name="直線矢印コネクタ 1556"/>
            <p:cNvCxnSpPr>
              <a:stCxn id="1533" idx="0"/>
              <a:endCxn id="1404" idx="4"/>
            </p:cNvCxnSpPr>
            <p:nvPr/>
          </p:nvCxnSpPr>
          <p:spPr>
            <a:xfrm rot="5400000" flipH="1" flipV="1">
              <a:off x="4334983" y="2837095"/>
              <a:ext cx="258557" cy="6032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8" name="直線矢印コネクタ 1557"/>
            <p:cNvCxnSpPr>
              <a:stCxn id="1533" idx="0"/>
              <a:endCxn id="1407" idx="4"/>
            </p:cNvCxnSpPr>
            <p:nvPr/>
          </p:nvCxnSpPr>
          <p:spPr>
            <a:xfrm rot="5400000" flipH="1" flipV="1">
              <a:off x="4528886" y="2643192"/>
              <a:ext cx="258557" cy="9910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9" name="直線矢印コネクタ 1558"/>
            <p:cNvCxnSpPr>
              <a:stCxn id="1533" idx="0"/>
              <a:endCxn id="1406" idx="4"/>
            </p:cNvCxnSpPr>
            <p:nvPr/>
          </p:nvCxnSpPr>
          <p:spPr>
            <a:xfrm rot="5400000" flipH="1" flipV="1">
              <a:off x="4464252" y="2707826"/>
              <a:ext cx="258557" cy="861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0" name="直線矢印コネクタ 1559"/>
            <p:cNvCxnSpPr>
              <a:stCxn id="1534" idx="0"/>
              <a:endCxn id="1402" idx="4"/>
            </p:cNvCxnSpPr>
            <p:nvPr/>
          </p:nvCxnSpPr>
          <p:spPr>
            <a:xfrm rot="5400000" flipH="1" flipV="1">
              <a:off x="4227258" y="2987909"/>
              <a:ext cx="258557" cy="3016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1" name="直線矢印コネクタ 1560"/>
            <p:cNvCxnSpPr>
              <a:stCxn id="1534" idx="0"/>
              <a:endCxn id="1403" idx="4"/>
            </p:cNvCxnSpPr>
            <p:nvPr/>
          </p:nvCxnSpPr>
          <p:spPr>
            <a:xfrm rot="5400000" flipH="1" flipV="1">
              <a:off x="4291893" y="2923275"/>
              <a:ext cx="258557" cy="4308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2" name="直線矢印コネクタ 1561"/>
            <p:cNvCxnSpPr>
              <a:stCxn id="1534" idx="0"/>
              <a:endCxn id="1405" idx="4"/>
            </p:cNvCxnSpPr>
            <p:nvPr/>
          </p:nvCxnSpPr>
          <p:spPr>
            <a:xfrm rot="5400000" flipH="1" flipV="1">
              <a:off x="4421162" y="2794006"/>
              <a:ext cx="258557" cy="6894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3" name="直線矢印コネクタ 1562"/>
            <p:cNvCxnSpPr>
              <a:stCxn id="1534" idx="0"/>
              <a:endCxn id="1404" idx="4"/>
            </p:cNvCxnSpPr>
            <p:nvPr/>
          </p:nvCxnSpPr>
          <p:spPr>
            <a:xfrm rot="5400000" flipH="1" flipV="1">
              <a:off x="4356528" y="2858640"/>
              <a:ext cx="258557" cy="560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4" name="直線矢印コネクタ 1563"/>
            <p:cNvCxnSpPr>
              <a:stCxn id="1534" idx="0"/>
              <a:endCxn id="1407" idx="4"/>
            </p:cNvCxnSpPr>
            <p:nvPr/>
          </p:nvCxnSpPr>
          <p:spPr>
            <a:xfrm rot="5400000" flipH="1" flipV="1">
              <a:off x="4550431" y="2664737"/>
              <a:ext cx="258557" cy="9479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5" name="直線矢印コネクタ 1564"/>
            <p:cNvCxnSpPr>
              <a:stCxn id="1534" idx="0"/>
              <a:endCxn id="1406" idx="4"/>
            </p:cNvCxnSpPr>
            <p:nvPr/>
          </p:nvCxnSpPr>
          <p:spPr>
            <a:xfrm rot="5400000" flipH="1" flipV="1">
              <a:off x="4485797" y="2729371"/>
              <a:ext cx="258557" cy="8187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6" name="直線矢印コネクタ 1565"/>
            <p:cNvCxnSpPr>
              <a:stCxn id="1535" idx="0"/>
              <a:endCxn id="1402" idx="4"/>
            </p:cNvCxnSpPr>
            <p:nvPr/>
          </p:nvCxnSpPr>
          <p:spPr>
            <a:xfrm rot="5400000" flipH="1" flipV="1">
              <a:off x="4248803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7" name="直線矢印コネクタ 1566"/>
            <p:cNvCxnSpPr>
              <a:stCxn id="1535" idx="0"/>
              <a:endCxn id="1403" idx="4"/>
            </p:cNvCxnSpPr>
            <p:nvPr/>
          </p:nvCxnSpPr>
          <p:spPr>
            <a:xfrm rot="5400000" flipH="1" flipV="1">
              <a:off x="4313438" y="2944820"/>
              <a:ext cx="258557" cy="387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8" name="直線矢印コネクタ 1567"/>
            <p:cNvCxnSpPr>
              <a:stCxn id="1535" idx="0"/>
              <a:endCxn id="1405" idx="4"/>
            </p:cNvCxnSpPr>
            <p:nvPr/>
          </p:nvCxnSpPr>
          <p:spPr>
            <a:xfrm rot="5400000" flipH="1" flipV="1">
              <a:off x="4442707" y="2815551"/>
              <a:ext cx="258557" cy="646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9" name="直線矢印コネクタ 1568"/>
            <p:cNvCxnSpPr>
              <a:stCxn id="1535" idx="0"/>
              <a:endCxn id="1404" idx="4"/>
            </p:cNvCxnSpPr>
            <p:nvPr/>
          </p:nvCxnSpPr>
          <p:spPr>
            <a:xfrm rot="5400000" flipH="1" flipV="1">
              <a:off x="4378072" y="2880185"/>
              <a:ext cx="258557" cy="51707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0" name="直線矢印コネクタ 1569"/>
            <p:cNvCxnSpPr>
              <a:stCxn id="1535" idx="0"/>
              <a:endCxn id="1407" idx="4"/>
            </p:cNvCxnSpPr>
            <p:nvPr/>
          </p:nvCxnSpPr>
          <p:spPr>
            <a:xfrm rot="5400000" flipH="1" flipV="1">
              <a:off x="4571976" y="2686281"/>
              <a:ext cx="258557" cy="90488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1" name="直線矢印コネクタ 1570"/>
            <p:cNvCxnSpPr>
              <a:stCxn id="1535" idx="0"/>
              <a:endCxn id="1406" idx="4"/>
            </p:cNvCxnSpPr>
            <p:nvPr/>
          </p:nvCxnSpPr>
          <p:spPr>
            <a:xfrm rot="5400000" flipH="1" flipV="1">
              <a:off x="4507342" y="2750916"/>
              <a:ext cx="258557" cy="77561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2" name="直線矢印コネクタ 1571"/>
            <p:cNvCxnSpPr>
              <a:stCxn id="1531" idx="0"/>
              <a:endCxn id="1408" idx="4"/>
            </p:cNvCxnSpPr>
            <p:nvPr/>
          </p:nvCxnSpPr>
          <p:spPr>
            <a:xfrm rot="5400000" flipH="1" flipV="1">
              <a:off x="4550431" y="2535467"/>
              <a:ext cx="258557" cy="12065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3" name="直線矢印コネクタ 1572"/>
            <p:cNvCxnSpPr>
              <a:stCxn id="1531" idx="0"/>
              <a:endCxn id="1408" idx="4"/>
            </p:cNvCxnSpPr>
            <p:nvPr/>
          </p:nvCxnSpPr>
          <p:spPr>
            <a:xfrm rot="5400000" flipH="1" flipV="1">
              <a:off x="4550431" y="2535467"/>
              <a:ext cx="258557" cy="12065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4" name="直線矢印コネクタ 1573"/>
            <p:cNvCxnSpPr>
              <a:stCxn id="1532" idx="0"/>
              <a:endCxn id="1408" idx="4"/>
            </p:cNvCxnSpPr>
            <p:nvPr/>
          </p:nvCxnSpPr>
          <p:spPr>
            <a:xfrm rot="5400000" flipH="1" flipV="1">
              <a:off x="4571976" y="2557012"/>
              <a:ext cx="258557" cy="1163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5" name="直線矢印コネクタ 1574"/>
            <p:cNvCxnSpPr>
              <a:stCxn id="1533" idx="0"/>
              <a:endCxn id="1408" idx="4"/>
            </p:cNvCxnSpPr>
            <p:nvPr/>
          </p:nvCxnSpPr>
          <p:spPr>
            <a:xfrm rot="5400000" flipH="1" flipV="1">
              <a:off x="4593521" y="2578557"/>
              <a:ext cx="258557" cy="11203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6" name="直線矢印コネクタ 1575"/>
            <p:cNvCxnSpPr>
              <a:stCxn id="1534" idx="0"/>
              <a:endCxn id="1408" idx="4"/>
            </p:cNvCxnSpPr>
            <p:nvPr/>
          </p:nvCxnSpPr>
          <p:spPr>
            <a:xfrm rot="5400000" flipH="1" flipV="1">
              <a:off x="4615066" y="2600102"/>
              <a:ext cx="258557" cy="107724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7" name="直線矢印コネクタ 1576"/>
            <p:cNvCxnSpPr>
              <a:stCxn id="1535" idx="0"/>
              <a:endCxn id="1408" idx="4"/>
            </p:cNvCxnSpPr>
            <p:nvPr/>
          </p:nvCxnSpPr>
          <p:spPr>
            <a:xfrm rot="5400000" flipH="1" flipV="1">
              <a:off x="4636611" y="2621647"/>
              <a:ext cx="258557" cy="10341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8" name="直線矢印コネクタ 1577"/>
            <p:cNvCxnSpPr>
              <a:stCxn id="1533" idx="0"/>
              <a:endCxn id="1408" idx="4"/>
            </p:cNvCxnSpPr>
            <p:nvPr/>
          </p:nvCxnSpPr>
          <p:spPr>
            <a:xfrm rot="5400000" flipH="1" flipV="1">
              <a:off x="4593521" y="2578557"/>
              <a:ext cx="258557" cy="11203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9" name="直線矢印コネクタ 1578"/>
            <p:cNvCxnSpPr>
              <a:stCxn id="1530" idx="0"/>
              <a:endCxn id="1395" idx="4"/>
            </p:cNvCxnSpPr>
            <p:nvPr/>
          </p:nvCxnSpPr>
          <p:spPr>
            <a:xfrm rot="16200000" flipV="1">
              <a:off x="3753272" y="2987909"/>
              <a:ext cx="258557" cy="3016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0" name="直線矢印コネクタ 1579"/>
            <p:cNvCxnSpPr>
              <a:stCxn id="1530" idx="0"/>
              <a:endCxn id="1394" idx="4"/>
            </p:cNvCxnSpPr>
            <p:nvPr/>
          </p:nvCxnSpPr>
          <p:spPr>
            <a:xfrm rot="16200000" flipV="1">
              <a:off x="3688637" y="2923275"/>
              <a:ext cx="258557" cy="4308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1" name="直線矢印コネクタ 1580"/>
            <p:cNvCxnSpPr>
              <a:stCxn id="1530" idx="0"/>
              <a:endCxn id="1397" idx="4"/>
            </p:cNvCxnSpPr>
            <p:nvPr/>
          </p:nvCxnSpPr>
          <p:spPr>
            <a:xfrm rot="16200000" flipV="1">
              <a:off x="3882541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2" name="直線矢印コネクタ 1581"/>
            <p:cNvCxnSpPr>
              <a:stCxn id="1530" idx="0"/>
              <a:endCxn id="1396" idx="4"/>
            </p:cNvCxnSpPr>
            <p:nvPr/>
          </p:nvCxnSpPr>
          <p:spPr>
            <a:xfrm rot="16200000" flipV="1">
              <a:off x="3817906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3" name="直線矢印コネクタ 1582"/>
            <p:cNvCxnSpPr>
              <a:stCxn id="1530" idx="0"/>
              <a:endCxn id="1400" idx="4"/>
            </p:cNvCxnSpPr>
            <p:nvPr/>
          </p:nvCxnSpPr>
          <p:spPr>
            <a:xfrm rot="5400000" flipH="1" flipV="1">
              <a:off x="4011810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4" name="直線矢印コネクタ 1583"/>
            <p:cNvCxnSpPr>
              <a:stCxn id="1530" idx="0"/>
              <a:endCxn id="1398" idx="4"/>
            </p:cNvCxnSpPr>
            <p:nvPr/>
          </p:nvCxnSpPr>
          <p:spPr>
            <a:xfrm rot="5400000" flipH="1" flipV="1">
              <a:off x="3947175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5" name="直線矢印コネクタ 1584"/>
            <p:cNvCxnSpPr>
              <a:stCxn id="1531" idx="0"/>
              <a:endCxn id="1395" idx="4"/>
            </p:cNvCxnSpPr>
            <p:nvPr/>
          </p:nvCxnSpPr>
          <p:spPr>
            <a:xfrm rot="16200000" flipV="1">
              <a:off x="3774816" y="2966365"/>
              <a:ext cx="258557" cy="344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6" name="直線矢印コネクタ 1585"/>
            <p:cNvCxnSpPr>
              <a:stCxn id="1531" idx="0"/>
              <a:endCxn id="1394" idx="4"/>
            </p:cNvCxnSpPr>
            <p:nvPr/>
          </p:nvCxnSpPr>
          <p:spPr>
            <a:xfrm rot="16200000" flipV="1">
              <a:off x="3710182" y="2901730"/>
              <a:ext cx="258557" cy="473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7" name="直線矢印コネクタ 1586"/>
            <p:cNvCxnSpPr>
              <a:stCxn id="1531" idx="0"/>
              <a:endCxn id="1397" idx="4"/>
            </p:cNvCxnSpPr>
            <p:nvPr/>
          </p:nvCxnSpPr>
          <p:spPr>
            <a:xfrm rot="16200000" flipV="1">
              <a:off x="3904086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8" name="直線矢印コネクタ 1587"/>
            <p:cNvCxnSpPr>
              <a:stCxn id="1531" idx="0"/>
              <a:endCxn id="1396" idx="4"/>
            </p:cNvCxnSpPr>
            <p:nvPr/>
          </p:nvCxnSpPr>
          <p:spPr>
            <a:xfrm rot="16200000" flipV="1">
              <a:off x="3839451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9" name="直線矢印コネクタ 1588"/>
            <p:cNvCxnSpPr>
              <a:stCxn id="1531" idx="0"/>
              <a:endCxn id="1400" idx="4"/>
            </p:cNvCxnSpPr>
            <p:nvPr/>
          </p:nvCxnSpPr>
          <p:spPr>
            <a:xfrm rot="5400000" flipH="1" flipV="1">
              <a:off x="4033355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0" name="直線矢印コネクタ 1589"/>
            <p:cNvCxnSpPr>
              <a:stCxn id="1531" idx="0"/>
              <a:endCxn id="1398" idx="4"/>
            </p:cNvCxnSpPr>
            <p:nvPr/>
          </p:nvCxnSpPr>
          <p:spPr>
            <a:xfrm rot="5400000" flipH="1" flipV="1">
              <a:off x="3968720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1" name="直線矢印コネクタ 1590"/>
            <p:cNvCxnSpPr>
              <a:stCxn id="1532" idx="0"/>
              <a:endCxn id="1395" idx="4"/>
            </p:cNvCxnSpPr>
            <p:nvPr/>
          </p:nvCxnSpPr>
          <p:spPr>
            <a:xfrm rot="16200000" flipV="1">
              <a:off x="3796361" y="2944820"/>
              <a:ext cx="258557" cy="387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2" name="直線矢印コネクタ 1591"/>
            <p:cNvCxnSpPr>
              <a:stCxn id="1532" idx="0"/>
              <a:endCxn id="1394" idx="4"/>
            </p:cNvCxnSpPr>
            <p:nvPr/>
          </p:nvCxnSpPr>
          <p:spPr>
            <a:xfrm rot="16200000" flipV="1">
              <a:off x="3731727" y="2880185"/>
              <a:ext cx="258557" cy="51707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3" name="直線矢印コネクタ 1592"/>
            <p:cNvCxnSpPr>
              <a:stCxn id="1532" idx="0"/>
              <a:endCxn id="1397" idx="4"/>
            </p:cNvCxnSpPr>
            <p:nvPr/>
          </p:nvCxnSpPr>
          <p:spPr>
            <a:xfrm rot="16200000" flipV="1">
              <a:off x="3925630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4" name="直線矢印コネクタ 1593"/>
            <p:cNvCxnSpPr>
              <a:stCxn id="1532" idx="0"/>
              <a:endCxn id="1396" idx="4"/>
            </p:cNvCxnSpPr>
            <p:nvPr/>
          </p:nvCxnSpPr>
          <p:spPr>
            <a:xfrm rot="16200000" flipV="1">
              <a:off x="3860996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5" name="直線矢印コネクタ 1594"/>
            <p:cNvCxnSpPr>
              <a:stCxn id="1532" idx="0"/>
              <a:endCxn id="1400" idx="4"/>
            </p:cNvCxnSpPr>
            <p:nvPr/>
          </p:nvCxnSpPr>
          <p:spPr>
            <a:xfrm rot="5400000" flipH="1" flipV="1">
              <a:off x="4054900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6" name="直線矢印コネクタ 1595"/>
            <p:cNvCxnSpPr>
              <a:stCxn id="1532" idx="0"/>
              <a:endCxn id="1398" idx="4"/>
            </p:cNvCxnSpPr>
            <p:nvPr/>
          </p:nvCxnSpPr>
          <p:spPr>
            <a:xfrm rot="5400000" flipH="1" flipV="1">
              <a:off x="3990265" y="3138723"/>
              <a:ext cx="258557" cy="9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7" name="直線矢印コネクタ 1596"/>
            <p:cNvCxnSpPr>
              <a:stCxn id="1533" idx="0"/>
              <a:endCxn id="1395" idx="4"/>
            </p:cNvCxnSpPr>
            <p:nvPr/>
          </p:nvCxnSpPr>
          <p:spPr>
            <a:xfrm rot="16200000" flipV="1">
              <a:off x="3817906" y="2923275"/>
              <a:ext cx="258557" cy="4308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8" name="直線矢印コネクタ 1597"/>
            <p:cNvCxnSpPr>
              <a:stCxn id="1533" idx="0"/>
              <a:endCxn id="1394" idx="4"/>
            </p:cNvCxnSpPr>
            <p:nvPr/>
          </p:nvCxnSpPr>
          <p:spPr>
            <a:xfrm rot="16200000" flipV="1">
              <a:off x="3753272" y="2858640"/>
              <a:ext cx="258557" cy="560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9" name="直線矢印コネクタ 1598"/>
            <p:cNvCxnSpPr>
              <a:stCxn id="1533" idx="0"/>
              <a:endCxn id="1397" idx="4"/>
            </p:cNvCxnSpPr>
            <p:nvPr/>
          </p:nvCxnSpPr>
          <p:spPr>
            <a:xfrm rot="16200000" flipV="1">
              <a:off x="3947175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0" name="直線矢印コネクタ 1599"/>
            <p:cNvCxnSpPr>
              <a:stCxn id="1533" idx="0"/>
              <a:endCxn id="1396" idx="4"/>
            </p:cNvCxnSpPr>
            <p:nvPr/>
          </p:nvCxnSpPr>
          <p:spPr>
            <a:xfrm rot="16200000" flipV="1">
              <a:off x="3882541" y="2987909"/>
              <a:ext cx="258557" cy="3016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1" name="直線矢印コネクタ 1600"/>
            <p:cNvCxnSpPr>
              <a:stCxn id="1533" idx="0"/>
              <a:endCxn id="1400" idx="4"/>
            </p:cNvCxnSpPr>
            <p:nvPr/>
          </p:nvCxnSpPr>
          <p:spPr>
            <a:xfrm rot="5400000" flipH="1" flipV="1">
              <a:off x="4076444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2" name="直線矢印コネクタ 1601"/>
            <p:cNvCxnSpPr>
              <a:stCxn id="1533" idx="0"/>
              <a:endCxn id="1398" idx="4"/>
            </p:cNvCxnSpPr>
            <p:nvPr/>
          </p:nvCxnSpPr>
          <p:spPr>
            <a:xfrm rot="16200000" flipV="1">
              <a:off x="4011810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3" name="直線矢印コネクタ 1602"/>
            <p:cNvCxnSpPr>
              <a:stCxn id="1534" idx="0"/>
              <a:endCxn id="1395" idx="4"/>
            </p:cNvCxnSpPr>
            <p:nvPr/>
          </p:nvCxnSpPr>
          <p:spPr>
            <a:xfrm rot="16200000" flipV="1">
              <a:off x="3839451" y="2901730"/>
              <a:ext cx="258557" cy="473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4" name="直線矢印コネクタ 1603"/>
            <p:cNvCxnSpPr>
              <a:stCxn id="1534" idx="0"/>
              <a:endCxn id="1394" idx="4"/>
            </p:cNvCxnSpPr>
            <p:nvPr/>
          </p:nvCxnSpPr>
          <p:spPr>
            <a:xfrm rot="16200000" flipV="1">
              <a:off x="3774816" y="2837095"/>
              <a:ext cx="258557" cy="6032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5" name="直線矢印コネクタ 1604"/>
            <p:cNvCxnSpPr>
              <a:stCxn id="1534" idx="0"/>
              <a:endCxn id="1397" idx="4"/>
            </p:cNvCxnSpPr>
            <p:nvPr/>
          </p:nvCxnSpPr>
          <p:spPr>
            <a:xfrm rot="16200000" flipV="1">
              <a:off x="3968720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6" name="直線矢印コネクタ 1605"/>
            <p:cNvCxnSpPr>
              <a:stCxn id="1534" idx="0"/>
              <a:endCxn id="1396" idx="4"/>
            </p:cNvCxnSpPr>
            <p:nvPr/>
          </p:nvCxnSpPr>
          <p:spPr>
            <a:xfrm rot="16200000" flipV="1">
              <a:off x="3904086" y="2966365"/>
              <a:ext cx="258557" cy="344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7" name="直線矢印コネクタ 1606"/>
            <p:cNvCxnSpPr>
              <a:stCxn id="1534" idx="0"/>
              <a:endCxn id="1400" idx="4"/>
            </p:cNvCxnSpPr>
            <p:nvPr/>
          </p:nvCxnSpPr>
          <p:spPr>
            <a:xfrm rot="5400000" flipH="1" flipV="1">
              <a:off x="4097989" y="3117179"/>
              <a:ext cx="258557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8" name="直線矢印コネクタ 1607"/>
            <p:cNvCxnSpPr>
              <a:stCxn id="1534" idx="0"/>
              <a:endCxn id="1398" idx="4"/>
            </p:cNvCxnSpPr>
            <p:nvPr/>
          </p:nvCxnSpPr>
          <p:spPr>
            <a:xfrm rot="16200000" flipV="1">
              <a:off x="4033355" y="3095634"/>
              <a:ext cx="258557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9" name="直線矢印コネクタ 1608"/>
            <p:cNvCxnSpPr>
              <a:stCxn id="1535" idx="0"/>
              <a:endCxn id="1395" idx="4"/>
            </p:cNvCxnSpPr>
            <p:nvPr/>
          </p:nvCxnSpPr>
          <p:spPr>
            <a:xfrm rot="16200000" flipV="1">
              <a:off x="3860996" y="2880185"/>
              <a:ext cx="258557" cy="51707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0" name="直線矢印コネクタ 1609"/>
            <p:cNvCxnSpPr>
              <a:stCxn id="1535" idx="0"/>
              <a:endCxn id="1394" idx="4"/>
            </p:cNvCxnSpPr>
            <p:nvPr/>
          </p:nvCxnSpPr>
          <p:spPr>
            <a:xfrm rot="16200000" flipV="1">
              <a:off x="3796361" y="2815551"/>
              <a:ext cx="258557" cy="646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1" name="直線矢印コネクタ 1610"/>
            <p:cNvCxnSpPr>
              <a:stCxn id="1535" idx="0"/>
              <a:endCxn id="1397" idx="4"/>
            </p:cNvCxnSpPr>
            <p:nvPr/>
          </p:nvCxnSpPr>
          <p:spPr>
            <a:xfrm rot="16200000" flipV="1">
              <a:off x="3990265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2" name="直線矢印コネクタ 1611"/>
            <p:cNvCxnSpPr>
              <a:stCxn id="1535" idx="0"/>
              <a:endCxn id="1396" idx="4"/>
            </p:cNvCxnSpPr>
            <p:nvPr/>
          </p:nvCxnSpPr>
          <p:spPr>
            <a:xfrm rot="16200000" flipV="1">
              <a:off x="3925630" y="2944820"/>
              <a:ext cx="258557" cy="3878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3" name="直線矢印コネクタ 1612"/>
            <p:cNvCxnSpPr>
              <a:stCxn id="1535" idx="0"/>
              <a:endCxn id="1400" idx="4"/>
            </p:cNvCxnSpPr>
            <p:nvPr/>
          </p:nvCxnSpPr>
          <p:spPr>
            <a:xfrm rot="5400000" flipH="1" flipV="1">
              <a:off x="4119534" y="3138723"/>
              <a:ext cx="258557" cy="9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4" name="直線矢印コネクタ 1613"/>
            <p:cNvCxnSpPr>
              <a:stCxn id="1535" idx="0"/>
              <a:endCxn id="1398" idx="4"/>
            </p:cNvCxnSpPr>
            <p:nvPr/>
          </p:nvCxnSpPr>
          <p:spPr>
            <a:xfrm rot="16200000" flipV="1">
              <a:off x="4054900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5" name="直線矢印コネクタ 1614"/>
            <p:cNvCxnSpPr>
              <a:stCxn id="1531" idx="0"/>
              <a:endCxn id="1401" idx="4"/>
            </p:cNvCxnSpPr>
            <p:nvPr/>
          </p:nvCxnSpPr>
          <p:spPr>
            <a:xfrm rot="5400000" flipH="1" flipV="1">
              <a:off x="4097989" y="2987909"/>
              <a:ext cx="258557" cy="3016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6" name="直線矢印コネクタ 1615"/>
            <p:cNvCxnSpPr>
              <a:stCxn id="1531" idx="0"/>
              <a:endCxn id="1401" idx="4"/>
            </p:cNvCxnSpPr>
            <p:nvPr/>
          </p:nvCxnSpPr>
          <p:spPr>
            <a:xfrm rot="5400000" flipH="1" flipV="1">
              <a:off x="4097989" y="2987909"/>
              <a:ext cx="258557" cy="3016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7" name="直線矢印コネクタ 1616"/>
            <p:cNvCxnSpPr>
              <a:stCxn id="1532" idx="0"/>
              <a:endCxn id="1401" idx="4"/>
            </p:cNvCxnSpPr>
            <p:nvPr/>
          </p:nvCxnSpPr>
          <p:spPr>
            <a:xfrm rot="5400000" flipH="1" flipV="1">
              <a:off x="4119534" y="3009454"/>
              <a:ext cx="258557" cy="2585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8" name="直線矢印コネクタ 1617"/>
            <p:cNvCxnSpPr>
              <a:stCxn id="1533" idx="0"/>
              <a:endCxn id="1401" idx="4"/>
            </p:cNvCxnSpPr>
            <p:nvPr/>
          </p:nvCxnSpPr>
          <p:spPr>
            <a:xfrm rot="5400000" flipH="1" flipV="1">
              <a:off x="4141079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9" name="直線矢印コネクタ 1618"/>
            <p:cNvCxnSpPr>
              <a:stCxn id="1534" idx="0"/>
              <a:endCxn id="1401" idx="4"/>
            </p:cNvCxnSpPr>
            <p:nvPr/>
          </p:nvCxnSpPr>
          <p:spPr>
            <a:xfrm rot="5400000" flipH="1" flipV="1">
              <a:off x="4162624" y="3052544"/>
              <a:ext cx="258557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0" name="直線矢印コネクタ 1619"/>
            <p:cNvCxnSpPr>
              <a:stCxn id="1535" idx="0"/>
              <a:endCxn id="1401" idx="4"/>
            </p:cNvCxnSpPr>
            <p:nvPr/>
          </p:nvCxnSpPr>
          <p:spPr>
            <a:xfrm rot="5400000" flipH="1" flipV="1">
              <a:off x="4184169" y="3074089"/>
              <a:ext cx="258557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1" name="直線矢印コネクタ 1620"/>
            <p:cNvCxnSpPr>
              <a:stCxn id="1533" idx="0"/>
              <a:endCxn id="1401" idx="4"/>
            </p:cNvCxnSpPr>
            <p:nvPr/>
          </p:nvCxnSpPr>
          <p:spPr>
            <a:xfrm rot="5400000" flipH="1" flipV="1">
              <a:off x="4141079" y="3030999"/>
              <a:ext cx="258557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22" name="円/楕円 1621"/>
            <p:cNvSpPr/>
            <p:nvPr/>
          </p:nvSpPr>
          <p:spPr>
            <a:xfrm>
              <a:off x="3473198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623" name="円/楕円 1622"/>
            <p:cNvSpPr/>
            <p:nvPr/>
          </p:nvSpPr>
          <p:spPr>
            <a:xfrm>
              <a:off x="3602467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624" name="円/楕円 1623"/>
            <p:cNvSpPr/>
            <p:nvPr/>
          </p:nvSpPr>
          <p:spPr>
            <a:xfrm>
              <a:off x="3731736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625" name="円/楕円 1624"/>
            <p:cNvSpPr/>
            <p:nvPr/>
          </p:nvSpPr>
          <p:spPr>
            <a:xfrm>
              <a:off x="3861005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626" name="円/楕円 1625"/>
            <p:cNvSpPr/>
            <p:nvPr/>
          </p:nvSpPr>
          <p:spPr>
            <a:xfrm>
              <a:off x="3990274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627" name="円/楕円 1626"/>
            <p:cNvSpPr/>
            <p:nvPr/>
          </p:nvSpPr>
          <p:spPr>
            <a:xfrm>
              <a:off x="4033364" y="2320017"/>
              <a:ext cx="258538" cy="2585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628" name="円/楕円 1627"/>
            <p:cNvSpPr/>
            <p:nvPr/>
          </p:nvSpPr>
          <p:spPr>
            <a:xfrm>
              <a:off x="4291902" y="2320017"/>
              <a:ext cx="258538" cy="2585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629" name="円/楕円 1628"/>
            <p:cNvSpPr/>
            <p:nvPr/>
          </p:nvSpPr>
          <p:spPr>
            <a:xfrm>
              <a:off x="4550440" y="2320017"/>
              <a:ext cx="258538" cy="25853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cxnSp>
          <p:nvCxnSpPr>
            <p:cNvPr id="1630" name="直線矢印コネクタ 1629"/>
            <p:cNvCxnSpPr>
              <a:stCxn id="1622" idx="0"/>
              <a:endCxn id="1627" idx="4"/>
            </p:cNvCxnSpPr>
            <p:nvPr/>
          </p:nvCxnSpPr>
          <p:spPr>
            <a:xfrm rot="5400000" flipH="1" flipV="1">
              <a:off x="3796370" y="2384648"/>
              <a:ext cx="172359" cy="560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1" name="直線矢印コネクタ 1630"/>
            <p:cNvCxnSpPr>
              <a:stCxn id="1622" idx="0"/>
              <a:endCxn id="1628" idx="4"/>
            </p:cNvCxnSpPr>
            <p:nvPr/>
          </p:nvCxnSpPr>
          <p:spPr>
            <a:xfrm rot="5400000" flipH="1" flipV="1">
              <a:off x="3925640" y="2255378"/>
              <a:ext cx="172359" cy="8187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2" name="直線矢印コネクタ 1631"/>
            <p:cNvCxnSpPr>
              <a:stCxn id="1622" idx="0"/>
              <a:endCxn id="1629" idx="4"/>
            </p:cNvCxnSpPr>
            <p:nvPr/>
          </p:nvCxnSpPr>
          <p:spPr>
            <a:xfrm rot="5400000" flipH="1" flipV="1">
              <a:off x="4054908" y="2126110"/>
              <a:ext cx="172359" cy="10772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3" name="直線矢印コネクタ 1632"/>
            <p:cNvCxnSpPr>
              <a:stCxn id="1623" idx="0"/>
              <a:endCxn id="1627" idx="4"/>
            </p:cNvCxnSpPr>
            <p:nvPr/>
          </p:nvCxnSpPr>
          <p:spPr>
            <a:xfrm rot="5400000" flipH="1" flipV="1">
              <a:off x="3861005" y="2449282"/>
              <a:ext cx="172359" cy="4308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4" name="直線矢印コネクタ 1633"/>
            <p:cNvCxnSpPr>
              <a:stCxn id="1623" idx="0"/>
              <a:endCxn id="1628" idx="4"/>
            </p:cNvCxnSpPr>
            <p:nvPr/>
          </p:nvCxnSpPr>
          <p:spPr>
            <a:xfrm rot="5400000" flipH="1" flipV="1">
              <a:off x="3990274" y="2320013"/>
              <a:ext cx="172359" cy="6894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5" name="直線矢印コネクタ 1634"/>
            <p:cNvCxnSpPr>
              <a:stCxn id="1623" idx="0"/>
              <a:endCxn id="1629" idx="4"/>
            </p:cNvCxnSpPr>
            <p:nvPr/>
          </p:nvCxnSpPr>
          <p:spPr>
            <a:xfrm rot="5400000" flipH="1" flipV="1">
              <a:off x="4119543" y="2190744"/>
              <a:ext cx="172359" cy="94797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6" name="直線矢印コネクタ 1635"/>
            <p:cNvCxnSpPr>
              <a:stCxn id="1624" idx="0"/>
              <a:endCxn id="1627" idx="4"/>
            </p:cNvCxnSpPr>
            <p:nvPr/>
          </p:nvCxnSpPr>
          <p:spPr>
            <a:xfrm rot="5400000" flipH="1" flipV="1">
              <a:off x="3925640" y="2513917"/>
              <a:ext cx="172359" cy="3016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7" name="直線矢印コネクタ 1636"/>
            <p:cNvCxnSpPr>
              <a:stCxn id="1624" idx="0"/>
              <a:endCxn id="1628" idx="4"/>
            </p:cNvCxnSpPr>
            <p:nvPr/>
          </p:nvCxnSpPr>
          <p:spPr>
            <a:xfrm rot="5400000" flipH="1" flipV="1">
              <a:off x="4054909" y="2384648"/>
              <a:ext cx="172359" cy="560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8" name="直線矢印コネクタ 1637"/>
            <p:cNvCxnSpPr>
              <a:stCxn id="1624" idx="0"/>
              <a:endCxn id="1629" idx="4"/>
            </p:cNvCxnSpPr>
            <p:nvPr/>
          </p:nvCxnSpPr>
          <p:spPr>
            <a:xfrm rot="5400000" flipH="1" flipV="1">
              <a:off x="4184177" y="2255379"/>
              <a:ext cx="172359" cy="8187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9" name="直線矢印コネクタ 1638"/>
            <p:cNvCxnSpPr>
              <a:stCxn id="1625" idx="0"/>
              <a:endCxn id="1627" idx="4"/>
            </p:cNvCxnSpPr>
            <p:nvPr/>
          </p:nvCxnSpPr>
          <p:spPr>
            <a:xfrm rot="5400000" flipH="1" flipV="1">
              <a:off x="3990274" y="2578551"/>
              <a:ext cx="172359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0" name="直線矢印コネクタ 1639"/>
            <p:cNvCxnSpPr>
              <a:stCxn id="1625" idx="0"/>
              <a:endCxn id="1628" idx="4"/>
            </p:cNvCxnSpPr>
            <p:nvPr/>
          </p:nvCxnSpPr>
          <p:spPr>
            <a:xfrm rot="5400000" flipH="1" flipV="1">
              <a:off x="4119543" y="2449282"/>
              <a:ext cx="172359" cy="4308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1" name="直線矢印コネクタ 1640"/>
            <p:cNvCxnSpPr>
              <a:stCxn id="1625" idx="0"/>
              <a:endCxn id="1629" idx="4"/>
            </p:cNvCxnSpPr>
            <p:nvPr/>
          </p:nvCxnSpPr>
          <p:spPr>
            <a:xfrm rot="5400000" flipH="1" flipV="1">
              <a:off x="4248812" y="2320014"/>
              <a:ext cx="172359" cy="6894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2" name="直線矢印コネクタ 1641"/>
            <p:cNvCxnSpPr>
              <a:stCxn id="1626" idx="0"/>
              <a:endCxn id="1627" idx="4"/>
            </p:cNvCxnSpPr>
            <p:nvPr/>
          </p:nvCxnSpPr>
          <p:spPr>
            <a:xfrm rot="5400000" flipH="1" flipV="1">
              <a:off x="4054909" y="2643186"/>
              <a:ext cx="172359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3" name="直線矢印コネクタ 1642"/>
            <p:cNvCxnSpPr>
              <a:stCxn id="1626" idx="0"/>
              <a:endCxn id="1628" idx="4"/>
            </p:cNvCxnSpPr>
            <p:nvPr/>
          </p:nvCxnSpPr>
          <p:spPr>
            <a:xfrm rot="5400000" flipH="1" flipV="1">
              <a:off x="4184178" y="2513917"/>
              <a:ext cx="172359" cy="3016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4" name="直線矢印コネクタ 1643"/>
            <p:cNvCxnSpPr>
              <a:stCxn id="1626" idx="0"/>
              <a:endCxn id="1629" idx="4"/>
            </p:cNvCxnSpPr>
            <p:nvPr/>
          </p:nvCxnSpPr>
          <p:spPr>
            <a:xfrm rot="5400000" flipH="1" flipV="1">
              <a:off x="4313446" y="2384648"/>
              <a:ext cx="172359" cy="560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45" name="円/楕円 1644"/>
            <p:cNvSpPr/>
            <p:nvPr/>
          </p:nvSpPr>
          <p:spPr>
            <a:xfrm>
              <a:off x="4119543" y="2750910"/>
              <a:ext cx="258538" cy="25853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8</a:t>
              </a:r>
              <a:endParaRPr lang="ja-JP" altLang="en-US" sz="1100" baseline="30000" dirty="0"/>
            </a:p>
          </p:txBody>
        </p:sp>
        <p:cxnSp>
          <p:nvCxnSpPr>
            <p:cNvPr id="1646" name="直線矢印コネクタ 1645"/>
            <p:cNvCxnSpPr>
              <a:stCxn id="1645" idx="0"/>
              <a:endCxn id="1627" idx="4"/>
            </p:cNvCxnSpPr>
            <p:nvPr/>
          </p:nvCxnSpPr>
          <p:spPr>
            <a:xfrm rot="16200000" flipV="1">
              <a:off x="4119543" y="2621641"/>
              <a:ext cx="172359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7" name="直線矢印コネクタ 1646"/>
            <p:cNvCxnSpPr>
              <a:stCxn id="1645" idx="0"/>
              <a:endCxn id="1628" idx="4"/>
            </p:cNvCxnSpPr>
            <p:nvPr/>
          </p:nvCxnSpPr>
          <p:spPr>
            <a:xfrm rot="5400000" flipH="1" flipV="1">
              <a:off x="4248812" y="2578551"/>
              <a:ext cx="172359" cy="1723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8" name="直線矢印コネクタ 1647"/>
            <p:cNvCxnSpPr>
              <a:stCxn id="1645" idx="0"/>
              <a:endCxn id="1629" idx="4"/>
            </p:cNvCxnSpPr>
            <p:nvPr/>
          </p:nvCxnSpPr>
          <p:spPr>
            <a:xfrm rot="5400000" flipH="1" flipV="1">
              <a:off x="4378081" y="2449283"/>
              <a:ext cx="172359" cy="43089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49" name="円/楕円 1648"/>
            <p:cNvSpPr/>
            <p:nvPr/>
          </p:nvSpPr>
          <p:spPr>
            <a:xfrm>
              <a:off x="4248812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650" name="円/楕円 1649"/>
            <p:cNvSpPr/>
            <p:nvPr/>
          </p:nvSpPr>
          <p:spPr>
            <a:xfrm>
              <a:off x="4378081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651" name="円/楕円 1650"/>
            <p:cNvSpPr/>
            <p:nvPr/>
          </p:nvSpPr>
          <p:spPr>
            <a:xfrm>
              <a:off x="4507351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652" name="円/楕円 1651"/>
            <p:cNvSpPr/>
            <p:nvPr/>
          </p:nvSpPr>
          <p:spPr>
            <a:xfrm>
              <a:off x="4636620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653" name="円/楕円 1652"/>
            <p:cNvSpPr/>
            <p:nvPr/>
          </p:nvSpPr>
          <p:spPr>
            <a:xfrm>
              <a:off x="4765889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654" name="円/楕円 1653"/>
            <p:cNvSpPr/>
            <p:nvPr/>
          </p:nvSpPr>
          <p:spPr>
            <a:xfrm>
              <a:off x="4895158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655" name="円/楕円 1654"/>
            <p:cNvSpPr/>
            <p:nvPr/>
          </p:nvSpPr>
          <p:spPr>
            <a:xfrm>
              <a:off x="5024427" y="2750910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656" name="円/楕円 1655"/>
            <p:cNvSpPr/>
            <p:nvPr/>
          </p:nvSpPr>
          <p:spPr>
            <a:xfrm>
              <a:off x="4033363" y="2320017"/>
              <a:ext cx="258538" cy="2585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657" name="円/楕円 1656"/>
            <p:cNvSpPr/>
            <p:nvPr/>
          </p:nvSpPr>
          <p:spPr>
            <a:xfrm>
              <a:off x="4291901" y="2320017"/>
              <a:ext cx="258538" cy="2585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658" name="円/楕円 1657"/>
            <p:cNvSpPr/>
            <p:nvPr/>
          </p:nvSpPr>
          <p:spPr>
            <a:xfrm>
              <a:off x="4550439" y="2320017"/>
              <a:ext cx="258538" cy="2585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cxnSp>
          <p:nvCxnSpPr>
            <p:cNvPr id="1659" name="直線矢印コネクタ 1658"/>
            <p:cNvCxnSpPr>
              <a:stCxn id="1649" idx="0"/>
              <a:endCxn id="1656" idx="4"/>
            </p:cNvCxnSpPr>
            <p:nvPr/>
          </p:nvCxnSpPr>
          <p:spPr>
            <a:xfrm rot="16200000" flipV="1">
              <a:off x="4184178" y="2557006"/>
              <a:ext cx="172359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0" name="直線矢印コネクタ 1659"/>
            <p:cNvCxnSpPr>
              <a:stCxn id="1649" idx="0"/>
              <a:endCxn id="1657" idx="4"/>
            </p:cNvCxnSpPr>
            <p:nvPr/>
          </p:nvCxnSpPr>
          <p:spPr>
            <a:xfrm rot="5400000" flipH="1" flipV="1">
              <a:off x="4313446" y="2643186"/>
              <a:ext cx="172359" cy="430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1" name="直線矢印コネクタ 1660"/>
            <p:cNvCxnSpPr>
              <a:stCxn id="1649" idx="0"/>
              <a:endCxn id="1658" idx="4"/>
            </p:cNvCxnSpPr>
            <p:nvPr/>
          </p:nvCxnSpPr>
          <p:spPr>
            <a:xfrm rot="5400000" flipH="1" flipV="1">
              <a:off x="4442715" y="2513917"/>
              <a:ext cx="172359" cy="30162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2" name="直線矢印コネクタ 1661"/>
            <p:cNvCxnSpPr>
              <a:stCxn id="1650" idx="0"/>
              <a:endCxn id="1656" idx="4"/>
            </p:cNvCxnSpPr>
            <p:nvPr/>
          </p:nvCxnSpPr>
          <p:spPr>
            <a:xfrm rot="16200000" flipV="1">
              <a:off x="4248812" y="2492371"/>
              <a:ext cx="172359" cy="344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3" name="直線矢印コネクタ 1662"/>
            <p:cNvCxnSpPr>
              <a:stCxn id="1650" idx="0"/>
              <a:endCxn id="1657" idx="4"/>
            </p:cNvCxnSpPr>
            <p:nvPr/>
          </p:nvCxnSpPr>
          <p:spPr>
            <a:xfrm rot="16200000" flipV="1">
              <a:off x="4378081" y="2621640"/>
              <a:ext cx="172359" cy="861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4" name="直線矢印コネクタ 1663"/>
            <p:cNvCxnSpPr>
              <a:stCxn id="1650" idx="0"/>
              <a:endCxn id="1658" idx="4"/>
            </p:cNvCxnSpPr>
            <p:nvPr/>
          </p:nvCxnSpPr>
          <p:spPr>
            <a:xfrm rot="5400000" flipH="1" flipV="1">
              <a:off x="4507350" y="2578552"/>
              <a:ext cx="172359" cy="1723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5" name="直線矢印コネクタ 1664"/>
            <p:cNvCxnSpPr>
              <a:stCxn id="1651" idx="0"/>
              <a:endCxn id="1656" idx="4"/>
            </p:cNvCxnSpPr>
            <p:nvPr/>
          </p:nvCxnSpPr>
          <p:spPr>
            <a:xfrm rot="16200000" flipV="1">
              <a:off x="4313447" y="2427737"/>
              <a:ext cx="172359" cy="473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6" name="直線矢印コネクタ 1665"/>
            <p:cNvCxnSpPr>
              <a:stCxn id="1651" idx="0"/>
              <a:endCxn id="1657" idx="4"/>
            </p:cNvCxnSpPr>
            <p:nvPr/>
          </p:nvCxnSpPr>
          <p:spPr>
            <a:xfrm rot="16200000" flipV="1">
              <a:off x="4442716" y="2557006"/>
              <a:ext cx="172359" cy="2154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7" name="直線矢印コネクタ 1666"/>
            <p:cNvCxnSpPr>
              <a:stCxn id="1651" idx="0"/>
              <a:endCxn id="1658" idx="4"/>
            </p:cNvCxnSpPr>
            <p:nvPr/>
          </p:nvCxnSpPr>
          <p:spPr>
            <a:xfrm rot="5400000" flipH="1" flipV="1">
              <a:off x="4571985" y="2643186"/>
              <a:ext cx="172359" cy="430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8" name="直線矢印コネクタ 1667"/>
            <p:cNvCxnSpPr>
              <a:stCxn id="1652" idx="0"/>
              <a:endCxn id="1656" idx="4"/>
            </p:cNvCxnSpPr>
            <p:nvPr/>
          </p:nvCxnSpPr>
          <p:spPr>
            <a:xfrm rot="16200000" flipV="1">
              <a:off x="4378081" y="2363102"/>
              <a:ext cx="172359" cy="60325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9" name="直線矢印コネクタ 1668"/>
            <p:cNvCxnSpPr>
              <a:stCxn id="1652" idx="0"/>
              <a:endCxn id="1657" idx="4"/>
            </p:cNvCxnSpPr>
            <p:nvPr/>
          </p:nvCxnSpPr>
          <p:spPr>
            <a:xfrm rot="16200000" flipV="1">
              <a:off x="4507351" y="2492371"/>
              <a:ext cx="172359" cy="344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0" name="直線矢印コネクタ 1669"/>
            <p:cNvCxnSpPr>
              <a:stCxn id="1652" idx="0"/>
              <a:endCxn id="1658" idx="4"/>
            </p:cNvCxnSpPr>
            <p:nvPr/>
          </p:nvCxnSpPr>
          <p:spPr>
            <a:xfrm rot="16200000" flipV="1">
              <a:off x="4636619" y="2621640"/>
              <a:ext cx="172359" cy="8618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1" name="直線矢印コネクタ 1670"/>
            <p:cNvCxnSpPr>
              <a:stCxn id="1653" idx="0"/>
              <a:endCxn id="1656" idx="4"/>
            </p:cNvCxnSpPr>
            <p:nvPr/>
          </p:nvCxnSpPr>
          <p:spPr>
            <a:xfrm rot="16200000" flipV="1">
              <a:off x="4442716" y="2298467"/>
              <a:ext cx="172359" cy="7325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2" name="直線矢印コネクタ 1671"/>
            <p:cNvCxnSpPr>
              <a:stCxn id="1653" idx="0"/>
              <a:endCxn id="1657" idx="4"/>
            </p:cNvCxnSpPr>
            <p:nvPr/>
          </p:nvCxnSpPr>
          <p:spPr>
            <a:xfrm rot="16200000" flipV="1">
              <a:off x="4571985" y="2427737"/>
              <a:ext cx="172359" cy="473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3" name="直線矢印コネクタ 1672"/>
            <p:cNvCxnSpPr>
              <a:stCxn id="1653" idx="0"/>
              <a:endCxn id="1658" idx="4"/>
            </p:cNvCxnSpPr>
            <p:nvPr/>
          </p:nvCxnSpPr>
          <p:spPr>
            <a:xfrm rot="16200000" flipV="1">
              <a:off x="4701254" y="2557006"/>
              <a:ext cx="172359" cy="2154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4" name="直線矢印コネクタ 1673"/>
            <p:cNvCxnSpPr>
              <a:stCxn id="1654" idx="0"/>
              <a:endCxn id="1656" idx="4"/>
            </p:cNvCxnSpPr>
            <p:nvPr/>
          </p:nvCxnSpPr>
          <p:spPr>
            <a:xfrm rot="16200000" flipV="1">
              <a:off x="4507351" y="2233833"/>
              <a:ext cx="172359" cy="86179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5" name="直線矢印コネクタ 1674"/>
            <p:cNvCxnSpPr>
              <a:stCxn id="1654" idx="0"/>
              <a:endCxn id="1657" idx="4"/>
            </p:cNvCxnSpPr>
            <p:nvPr/>
          </p:nvCxnSpPr>
          <p:spPr>
            <a:xfrm rot="16200000" flipV="1">
              <a:off x="4636620" y="2363102"/>
              <a:ext cx="172359" cy="60325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6" name="直線矢印コネクタ 1675"/>
            <p:cNvCxnSpPr>
              <a:stCxn id="1654" idx="0"/>
              <a:endCxn id="1658" idx="4"/>
            </p:cNvCxnSpPr>
            <p:nvPr/>
          </p:nvCxnSpPr>
          <p:spPr>
            <a:xfrm rot="16200000" flipV="1">
              <a:off x="4765888" y="2492371"/>
              <a:ext cx="172359" cy="3447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7" name="直線矢印コネクタ 1676"/>
            <p:cNvCxnSpPr>
              <a:stCxn id="1655" idx="0"/>
              <a:endCxn id="1656" idx="4"/>
            </p:cNvCxnSpPr>
            <p:nvPr/>
          </p:nvCxnSpPr>
          <p:spPr>
            <a:xfrm rot="16200000" flipV="1">
              <a:off x="4571985" y="2169198"/>
              <a:ext cx="172359" cy="9910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8" name="直線矢印コネクタ 1677"/>
            <p:cNvCxnSpPr>
              <a:stCxn id="1655" idx="0"/>
              <a:endCxn id="1657" idx="4"/>
            </p:cNvCxnSpPr>
            <p:nvPr/>
          </p:nvCxnSpPr>
          <p:spPr>
            <a:xfrm rot="16200000" flipV="1">
              <a:off x="4701254" y="2298467"/>
              <a:ext cx="172359" cy="7325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9" name="直線矢印コネクタ 1678"/>
            <p:cNvCxnSpPr>
              <a:stCxn id="1655" idx="0"/>
              <a:endCxn id="1658" idx="4"/>
            </p:cNvCxnSpPr>
            <p:nvPr/>
          </p:nvCxnSpPr>
          <p:spPr>
            <a:xfrm rot="16200000" flipV="1">
              <a:off x="4830523" y="2427737"/>
              <a:ext cx="172359" cy="47398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80" name="円/楕円 1679"/>
            <p:cNvSpPr/>
            <p:nvPr/>
          </p:nvSpPr>
          <p:spPr>
            <a:xfrm>
              <a:off x="5153696" y="2750910"/>
              <a:ext cx="258538" cy="25853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16</a:t>
              </a:r>
              <a:endParaRPr lang="ja-JP" altLang="en-US" sz="1100" baseline="30000" dirty="0"/>
            </a:p>
          </p:txBody>
        </p:sp>
        <p:cxnSp>
          <p:nvCxnSpPr>
            <p:cNvPr id="1681" name="直線矢印コネクタ 1680"/>
            <p:cNvCxnSpPr>
              <a:stCxn id="1680" idx="0"/>
              <a:endCxn id="1656" idx="4"/>
            </p:cNvCxnSpPr>
            <p:nvPr/>
          </p:nvCxnSpPr>
          <p:spPr>
            <a:xfrm rot="16200000" flipV="1">
              <a:off x="4636620" y="2104564"/>
              <a:ext cx="172359" cy="112033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2" name="直線矢印コネクタ 1681"/>
            <p:cNvCxnSpPr>
              <a:stCxn id="1680" idx="0"/>
              <a:endCxn id="1657" idx="4"/>
            </p:cNvCxnSpPr>
            <p:nvPr/>
          </p:nvCxnSpPr>
          <p:spPr>
            <a:xfrm rot="16200000" flipV="1">
              <a:off x="4765889" y="2233833"/>
              <a:ext cx="172359" cy="86179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3" name="直線矢印コネクタ 1682"/>
            <p:cNvCxnSpPr>
              <a:stCxn id="1680" idx="0"/>
              <a:endCxn id="1658" idx="4"/>
            </p:cNvCxnSpPr>
            <p:nvPr/>
          </p:nvCxnSpPr>
          <p:spPr>
            <a:xfrm rot="16200000" flipV="1">
              <a:off x="4895157" y="2363102"/>
              <a:ext cx="172359" cy="60325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84" name="正方形/長方形 1683"/>
            <p:cNvSpPr/>
            <p:nvPr/>
          </p:nvSpPr>
          <p:spPr>
            <a:xfrm>
              <a:off x="3516287" y="2793999"/>
              <a:ext cx="1852858" cy="17235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/>
                <a:t>x[t]</a:t>
              </a:r>
              <a:endParaRPr lang="ja-JP" altLang="en-US" sz="1100" dirty="0"/>
            </a:p>
          </p:txBody>
        </p:sp>
        <p:sp>
          <p:nvSpPr>
            <p:cNvPr id="1685" name="円/楕円 1684"/>
            <p:cNvSpPr/>
            <p:nvPr/>
          </p:nvSpPr>
          <p:spPr>
            <a:xfrm>
              <a:off x="3214678" y="3741988"/>
              <a:ext cx="258538" cy="25853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err="1"/>
                <a:t>a</a:t>
              </a:r>
              <a:r>
                <a:rPr lang="en-US" altLang="ja-JP" sz="1100" baseline="30000" dirty="0" err="1"/>
                <a:t>L</a:t>
              </a:r>
              <a:endParaRPr lang="ja-JP" altLang="en-US" sz="1100" baseline="30000" dirty="0"/>
            </a:p>
          </p:txBody>
        </p:sp>
        <p:sp>
          <p:nvSpPr>
            <p:cNvPr id="1686" name="円/楕円 1685"/>
            <p:cNvSpPr/>
            <p:nvPr/>
          </p:nvSpPr>
          <p:spPr>
            <a:xfrm>
              <a:off x="3430107" y="3741988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err="1"/>
                <a:t>a</a:t>
              </a:r>
              <a:r>
                <a:rPr lang="en-US" altLang="ja-JP" sz="1100" baseline="30000" dirty="0" err="1"/>
                <a:t>R</a:t>
              </a:r>
              <a:endParaRPr lang="ja-JP" altLang="en-US" sz="1100" baseline="30000" dirty="0"/>
            </a:p>
          </p:txBody>
        </p:sp>
        <p:sp>
          <p:nvSpPr>
            <p:cNvPr id="1687" name="上矢印 1686"/>
            <p:cNvSpPr/>
            <p:nvPr/>
          </p:nvSpPr>
          <p:spPr>
            <a:xfrm rot="2700000">
              <a:off x="4616305" y="3371916"/>
              <a:ext cx="258535" cy="502955"/>
            </a:xfrm>
            <a:prstGeom prst="up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100" dirty="0"/>
            </a:p>
          </p:txBody>
        </p:sp>
        <p:sp>
          <p:nvSpPr>
            <p:cNvPr id="1688" name="上矢印 1687"/>
            <p:cNvSpPr/>
            <p:nvPr/>
          </p:nvSpPr>
          <p:spPr>
            <a:xfrm rot="18900000">
              <a:off x="3914747" y="3371920"/>
              <a:ext cx="258538" cy="502948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100" dirty="0"/>
            </a:p>
          </p:txBody>
        </p:sp>
        <p:cxnSp>
          <p:nvCxnSpPr>
            <p:cNvPr id="1689" name="カギ線コネクタ 595"/>
            <p:cNvCxnSpPr>
              <a:stCxn id="1685" idx="0"/>
            </p:cNvCxnSpPr>
            <p:nvPr/>
          </p:nvCxnSpPr>
          <p:spPr>
            <a:xfrm rot="5400000" flipH="1" flipV="1">
              <a:off x="3602479" y="3311083"/>
              <a:ext cx="172374" cy="689437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90" name="カギ線コネクタ 595"/>
            <p:cNvCxnSpPr>
              <a:stCxn id="1686" idx="0"/>
            </p:cNvCxnSpPr>
            <p:nvPr/>
          </p:nvCxnSpPr>
          <p:spPr>
            <a:xfrm rot="5400000" flipH="1" flipV="1">
              <a:off x="4119545" y="3052536"/>
              <a:ext cx="129284" cy="124962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691" name="正方形/長方形 1690"/>
            <p:cNvSpPr/>
            <p:nvPr/>
          </p:nvSpPr>
          <p:spPr>
            <a:xfrm>
              <a:off x="3257729" y="3785077"/>
              <a:ext cx="430897" cy="17235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/>
                <a:t>a[t]</a:t>
              </a:r>
              <a:endParaRPr lang="ja-JP" altLang="en-US" sz="1100" dirty="0"/>
            </a:p>
          </p:txBody>
        </p:sp>
        <p:sp>
          <p:nvSpPr>
            <p:cNvPr id="1692" name="正方形/長方形 1691"/>
            <p:cNvSpPr/>
            <p:nvPr/>
          </p:nvSpPr>
          <p:spPr>
            <a:xfrm>
              <a:off x="3774825" y="3741973"/>
              <a:ext cx="258558" cy="258535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1100" dirty="0"/>
            </a:p>
          </p:txBody>
        </p:sp>
        <p:sp>
          <p:nvSpPr>
            <p:cNvPr id="1693" name="円/楕円 1692"/>
            <p:cNvSpPr/>
            <p:nvPr/>
          </p:nvSpPr>
          <p:spPr>
            <a:xfrm>
              <a:off x="3947184" y="3741988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694" name="円/楕円 1693"/>
            <p:cNvSpPr/>
            <p:nvPr/>
          </p:nvSpPr>
          <p:spPr>
            <a:xfrm>
              <a:off x="4033363" y="3741988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695" name="円/楕円 1694"/>
            <p:cNvSpPr/>
            <p:nvPr/>
          </p:nvSpPr>
          <p:spPr>
            <a:xfrm>
              <a:off x="4162632" y="3741988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696" name="円/楕円 1695"/>
            <p:cNvSpPr/>
            <p:nvPr/>
          </p:nvSpPr>
          <p:spPr>
            <a:xfrm>
              <a:off x="4291901" y="3741988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697" name="円/楕円 1696"/>
            <p:cNvSpPr/>
            <p:nvPr/>
          </p:nvSpPr>
          <p:spPr>
            <a:xfrm>
              <a:off x="4421171" y="3741988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698" name="円/楕円 1697"/>
            <p:cNvSpPr/>
            <p:nvPr/>
          </p:nvSpPr>
          <p:spPr>
            <a:xfrm>
              <a:off x="4550440" y="3741988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699" name="円/楕円 1698"/>
            <p:cNvSpPr/>
            <p:nvPr/>
          </p:nvSpPr>
          <p:spPr>
            <a:xfrm>
              <a:off x="4679709" y="3741988"/>
              <a:ext cx="258538" cy="25853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700" name="円/楕円 1699"/>
            <p:cNvSpPr/>
            <p:nvPr/>
          </p:nvSpPr>
          <p:spPr>
            <a:xfrm>
              <a:off x="4808997" y="3741988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701" name="円/楕円 1700"/>
            <p:cNvSpPr/>
            <p:nvPr/>
          </p:nvSpPr>
          <p:spPr>
            <a:xfrm>
              <a:off x="4938247" y="3741988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702" name="円/楕円 1701"/>
            <p:cNvSpPr/>
            <p:nvPr/>
          </p:nvSpPr>
          <p:spPr>
            <a:xfrm>
              <a:off x="5067516" y="3741988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703" name="円/楕円 1702"/>
            <p:cNvSpPr/>
            <p:nvPr/>
          </p:nvSpPr>
          <p:spPr>
            <a:xfrm>
              <a:off x="5196785" y="3741988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704" name="円/楕円 1703"/>
            <p:cNvSpPr/>
            <p:nvPr/>
          </p:nvSpPr>
          <p:spPr>
            <a:xfrm>
              <a:off x="5326054" y="3741988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705" name="円/楕円 1704"/>
            <p:cNvSpPr/>
            <p:nvPr/>
          </p:nvSpPr>
          <p:spPr>
            <a:xfrm>
              <a:off x="5455324" y="3741988"/>
              <a:ext cx="258538" cy="25853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706" name="円/楕円 1705"/>
            <p:cNvSpPr/>
            <p:nvPr/>
          </p:nvSpPr>
          <p:spPr>
            <a:xfrm>
              <a:off x="5584593" y="3741988"/>
              <a:ext cx="258538" cy="258535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707" name="正方形/長方形 1706"/>
            <p:cNvSpPr/>
            <p:nvPr/>
          </p:nvSpPr>
          <p:spPr>
            <a:xfrm>
              <a:off x="3947184" y="3785077"/>
              <a:ext cx="1852858" cy="17235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/>
                <a:t>x[t-1]</a:t>
              </a:r>
              <a:endParaRPr lang="ja-JP" altLang="en-US" sz="1100" dirty="0"/>
            </a:p>
          </p:txBody>
        </p:sp>
        <p:sp>
          <p:nvSpPr>
            <p:cNvPr id="1708" name="正方形/長方形 1707"/>
            <p:cNvSpPr/>
            <p:nvPr/>
          </p:nvSpPr>
          <p:spPr>
            <a:xfrm>
              <a:off x="3731735" y="3785062"/>
              <a:ext cx="430897" cy="17235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/>
                <a:t>o[t]</a:t>
              </a:r>
              <a:endParaRPr lang="ja-JP" altLang="en-US" sz="1100" dirty="0"/>
            </a:p>
          </p:txBody>
        </p:sp>
        <p:sp>
          <p:nvSpPr>
            <p:cNvPr id="1709" name="正方形/長方形 1708"/>
            <p:cNvSpPr/>
            <p:nvPr/>
          </p:nvSpPr>
          <p:spPr>
            <a:xfrm>
              <a:off x="4119543" y="2363103"/>
              <a:ext cx="603256" cy="172359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y[t]</a:t>
              </a:r>
              <a:endParaRPr kumimoji="1" lang="ja-JP" altLang="en-US" sz="1100" dirty="0"/>
            </a:p>
          </p:txBody>
        </p:sp>
        <p:sp>
          <p:nvSpPr>
            <p:cNvPr id="1710" name="正方形/長方形 1709"/>
            <p:cNvSpPr/>
            <p:nvPr/>
          </p:nvSpPr>
          <p:spPr>
            <a:xfrm>
              <a:off x="4550459" y="1698596"/>
              <a:ext cx="258558" cy="258539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100" dirty="0"/>
            </a:p>
          </p:txBody>
        </p:sp>
        <p:sp>
          <p:nvSpPr>
            <p:cNvPr id="1711" name="正方形/長方形 1710"/>
            <p:cNvSpPr/>
            <p:nvPr/>
          </p:nvSpPr>
          <p:spPr>
            <a:xfrm>
              <a:off x="4335010" y="1698597"/>
              <a:ext cx="258558" cy="258539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100" dirty="0"/>
            </a:p>
          </p:txBody>
        </p:sp>
        <p:sp>
          <p:nvSpPr>
            <p:cNvPr id="1712" name="正方形/長方形 1711"/>
            <p:cNvSpPr/>
            <p:nvPr/>
          </p:nvSpPr>
          <p:spPr>
            <a:xfrm>
              <a:off x="4119543" y="1698597"/>
              <a:ext cx="258558" cy="258539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100" dirty="0"/>
            </a:p>
          </p:txBody>
        </p:sp>
        <p:sp>
          <p:nvSpPr>
            <p:cNvPr id="1713" name="正方形/長方形 1712"/>
            <p:cNvSpPr/>
            <p:nvPr/>
          </p:nvSpPr>
          <p:spPr>
            <a:xfrm>
              <a:off x="4151315" y="1741686"/>
              <a:ext cx="635000" cy="22682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o[t+1]</a:t>
              </a:r>
              <a:endParaRPr kumimoji="1" lang="ja-JP" altLang="en-US" sz="1100" dirty="0"/>
            </a:p>
          </p:txBody>
        </p:sp>
        <p:sp>
          <p:nvSpPr>
            <p:cNvPr id="1714" name="上矢印 1713"/>
            <p:cNvSpPr/>
            <p:nvPr/>
          </p:nvSpPr>
          <p:spPr>
            <a:xfrm rot="10800000">
              <a:off x="4033363" y="2000240"/>
              <a:ext cx="301628" cy="362862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1715" name="上矢印 1714"/>
            <p:cNvSpPr/>
            <p:nvPr/>
          </p:nvSpPr>
          <p:spPr>
            <a:xfrm rot="10800000">
              <a:off x="4291901" y="2000240"/>
              <a:ext cx="301628" cy="362862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1716" name="上矢印 1715"/>
            <p:cNvSpPr/>
            <p:nvPr/>
          </p:nvSpPr>
          <p:spPr>
            <a:xfrm rot="10800000">
              <a:off x="4550440" y="2000240"/>
              <a:ext cx="301628" cy="362862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1717" name="テキスト ボックス 1716"/>
            <p:cNvSpPr txBox="1"/>
            <p:nvPr/>
          </p:nvSpPr>
          <p:spPr>
            <a:xfrm>
              <a:off x="3000364" y="1261842"/>
              <a:ext cx="30718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SRNs with </a:t>
              </a:r>
              <a:r>
                <a:rPr lang="en-US" altLang="ja-JP" sz="20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feature vector</a:t>
              </a:r>
              <a:endPara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95" name="グループ化 2494"/>
          <p:cNvGrpSpPr/>
          <p:nvPr/>
        </p:nvGrpSpPr>
        <p:grpSpPr>
          <a:xfrm>
            <a:off x="2927347" y="3929066"/>
            <a:ext cx="3287727" cy="3000396"/>
            <a:chOff x="2854085" y="4007460"/>
            <a:chExt cx="3201826" cy="2922002"/>
          </a:xfrm>
        </p:grpSpPr>
        <p:sp>
          <p:nvSpPr>
            <p:cNvPr id="1720" name="円/楕円 1719"/>
            <p:cNvSpPr/>
            <p:nvPr/>
          </p:nvSpPr>
          <p:spPr>
            <a:xfrm>
              <a:off x="3217020" y="6019506"/>
              <a:ext cx="259987" cy="259987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x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1721" name="円/楕円 1720"/>
            <p:cNvSpPr/>
            <p:nvPr/>
          </p:nvSpPr>
          <p:spPr>
            <a:xfrm>
              <a:off x="3347014" y="6019506"/>
              <a:ext cx="259987" cy="2599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1722" name="円/楕円 1721"/>
            <p:cNvSpPr/>
            <p:nvPr/>
          </p:nvSpPr>
          <p:spPr>
            <a:xfrm>
              <a:off x="3477008" y="6019506"/>
              <a:ext cx="259987" cy="2599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1723" name="円/楕円 1722"/>
            <p:cNvSpPr/>
            <p:nvPr/>
          </p:nvSpPr>
          <p:spPr>
            <a:xfrm>
              <a:off x="3607001" y="6019506"/>
              <a:ext cx="259987" cy="25998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1724" name="円/楕円 1723"/>
            <p:cNvSpPr/>
            <p:nvPr/>
          </p:nvSpPr>
          <p:spPr>
            <a:xfrm>
              <a:off x="3736995" y="6019506"/>
              <a:ext cx="259987" cy="25998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5</a:t>
              </a:r>
              <a:endParaRPr lang="ja-JP" altLang="en-US" sz="1100" baseline="30000" dirty="0"/>
            </a:p>
          </p:txBody>
        </p:sp>
        <p:sp>
          <p:nvSpPr>
            <p:cNvPr id="1725" name="円/楕円 1724"/>
            <p:cNvSpPr/>
            <p:nvPr/>
          </p:nvSpPr>
          <p:spPr>
            <a:xfrm>
              <a:off x="3866989" y="6019506"/>
              <a:ext cx="259987" cy="25998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sp>
          <p:nvSpPr>
            <p:cNvPr id="1726" name="円/楕円 1725"/>
            <p:cNvSpPr/>
            <p:nvPr/>
          </p:nvSpPr>
          <p:spPr>
            <a:xfrm>
              <a:off x="3996983" y="6019506"/>
              <a:ext cx="259987" cy="25998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sp>
          <p:nvSpPr>
            <p:cNvPr id="1727" name="正方形/長方形 1726"/>
            <p:cNvSpPr/>
            <p:nvPr/>
          </p:nvSpPr>
          <p:spPr>
            <a:xfrm>
              <a:off x="3693664" y="6539480"/>
              <a:ext cx="260007" cy="2599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100" dirty="0"/>
            </a:p>
          </p:txBody>
        </p:sp>
        <p:sp>
          <p:nvSpPr>
            <p:cNvPr id="1728" name="円/楕円 1727"/>
            <p:cNvSpPr/>
            <p:nvPr/>
          </p:nvSpPr>
          <p:spPr>
            <a:xfrm>
              <a:off x="3910340" y="6539481"/>
              <a:ext cx="259987" cy="2599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y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1729" name="円/楕円 1728"/>
            <p:cNvSpPr/>
            <p:nvPr/>
          </p:nvSpPr>
          <p:spPr>
            <a:xfrm>
              <a:off x="4126996" y="6539481"/>
              <a:ext cx="259987" cy="2599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1730" name="円/楕円 1729"/>
            <p:cNvSpPr/>
            <p:nvPr/>
          </p:nvSpPr>
          <p:spPr>
            <a:xfrm>
              <a:off x="4343652" y="6539481"/>
              <a:ext cx="259987" cy="25998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1731" name="円/楕円 1730"/>
            <p:cNvSpPr/>
            <p:nvPr/>
          </p:nvSpPr>
          <p:spPr>
            <a:xfrm>
              <a:off x="4560308" y="6539481"/>
              <a:ext cx="259987" cy="25998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1732" name="円/楕円 1731"/>
            <p:cNvSpPr/>
            <p:nvPr/>
          </p:nvSpPr>
          <p:spPr>
            <a:xfrm>
              <a:off x="4776964" y="6539481"/>
              <a:ext cx="259987" cy="25998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5</a:t>
              </a:r>
              <a:endParaRPr lang="ja-JP" altLang="en-US" sz="1100" baseline="30000" dirty="0"/>
            </a:p>
          </p:txBody>
        </p:sp>
        <p:sp>
          <p:nvSpPr>
            <p:cNvPr id="1733" name="円/楕円 1732"/>
            <p:cNvSpPr/>
            <p:nvPr/>
          </p:nvSpPr>
          <p:spPr>
            <a:xfrm>
              <a:off x="4993621" y="6539481"/>
              <a:ext cx="259987" cy="25998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sp>
          <p:nvSpPr>
            <p:cNvPr id="1734" name="円/楕円 1733"/>
            <p:cNvSpPr/>
            <p:nvPr/>
          </p:nvSpPr>
          <p:spPr>
            <a:xfrm>
              <a:off x="4126976" y="6019506"/>
              <a:ext cx="259987" cy="25998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8</a:t>
              </a:r>
              <a:endParaRPr lang="ja-JP" altLang="en-US" sz="1100" baseline="30000" dirty="0"/>
            </a:p>
          </p:txBody>
        </p:sp>
        <p:sp>
          <p:nvSpPr>
            <p:cNvPr id="1735" name="円/楕円 1734"/>
            <p:cNvSpPr/>
            <p:nvPr/>
          </p:nvSpPr>
          <p:spPr>
            <a:xfrm>
              <a:off x="3087046" y="6539481"/>
              <a:ext cx="259987" cy="25998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err="1" smtClean="0"/>
                <a:t>a</a:t>
              </a:r>
              <a:r>
                <a:rPr lang="en-US" altLang="ja-JP" sz="1100" baseline="30000" dirty="0" err="1" smtClean="0"/>
                <a:t>L</a:t>
              </a:r>
              <a:endParaRPr lang="ja-JP" altLang="en-US" sz="1100" baseline="30000" dirty="0"/>
            </a:p>
          </p:txBody>
        </p:sp>
        <p:sp>
          <p:nvSpPr>
            <p:cNvPr id="1736" name="円/楕円 1735"/>
            <p:cNvSpPr/>
            <p:nvPr/>
          </p:nvSpPr>
          <p:spPr>
            <a:xfrm>
              <a:off x="3303683" y="6539481"/>
              <a:ext cx="259987" cy="25998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err="1" smtClean="0"/>
                <a:t>a</a:t>
              </a:r>
              <a:r>
                <a:rPr lang="en-US" altLang="ja-JP" sz="1100" baseline="30000" dirty="0" err="1" smtClean="0"/>
                <a:t>R</a:t>
              </a:r>
              <a:endParaRPr lang="ja-JP" altLang="en-US" sz="1100" baseline="30000" dirty="0"/>
            </a:p>
          </p:txBody>
        </p:sp>
        <p:sp>
          <p:nvSpPr>
            <p:cNvPr id="1737" name="円/楕円 1736"/>
            <p:cNvSpPr/>
            <p:nvPr/>
          </p:nvSpPr>
          <p:spPr>
            <a:xfrm>
              <a:off x="5210258" y="6539481"/>
              <a:ext cx="259987" cy="25998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sp>
          <p:nvSpPr>
            <p:cNvPr id="1738" name="円/楕円 1737"/>
            <p:cNvSpPr/>
            <p:nvPr/>
          </p:nvSpPr>
          <p:spPr>
            <a:xfrm>
              <a:off x="4386964" y="6019506"/>
              <a:ext cx="259987" cy="259987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x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1739" name="円/楕円 1738"/>
            <p:cNvSpPr/>
            <p:nvPr/>
          </p:nvSpPr>
          <p:spPr>
            <a:xfrm>
              <a:off x="4516958" y="6019506"/>
              <a:ext cx="259987" cy="2599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1740" name="円/楕円 1739"/>
            <p:cNvSpPr/>
            <p:nvPr/>
          </p:nvSpPr>
          <p:spPr>
            <a:xfrm>
              <a:off x="4646951" y="6019506"/>
              <a:ext cx="259987" cy="2599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1741" name="円/楕円 1740"/>
            <p:cNvSpPr/>
            <p:nvPr/>
          </p:nvSpPr>
          <p:spPr>
            <a:xfrm>
              <a:off x="4776945" y="6019506"/>
              <a:ext cx="259987" cy="25998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1742" name="円/楕円 1741"/>
            <p:cNvSpPr/>
            <p:nvPr/>
          </p:nvSpPr>
          <p:spPr>
            <a:xfrm>
              <a:off x="4906939" y="6019506"/>
              <a:ext cx="259987" cy="25998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5</a:t>
              </a:r>
              <a:endParaRPr lang="ja-JP" altLang="en-US" sz="1100" baseline="30000" dirty="0"/>
            </a:p>
          </p:txBody>
        </p:sp>
        <p:sp>
          <p:nvSpPr>
            <p:cNvPr id="1743" name="円/楕円 1742"/>
            <p:cNvSpPr/>
            <p:nvPr/>
          </p:nvSpPr>
          <p:spPr>
            <a:xfrm>
              <a:off x="5036933" y="6019506"/>
              <a:ext cx="259987" cy="25998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sp>
          <p:nvSpPr>
            <p:cNvPr id="1744" name="円/楕円 1743"/>
            <p:cNvSpPr/>
            <p:nvPr/>
          </p:nvSpPr>
          <p:spPr>
            <a:xfrm>
              <a:off x="5166926" y="6019506"/>
              <a:ext cx="259987" cy="25998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sp>
          <p:nvSpPr>
            <p:cNvPr id="1745" name="円/楕円 1744"/>
            <p:cNvSpPr/>
            <p:nvPr/>
          </p:nvSpPr>
          <p:spPr>
            <a:xfrm>
              <a:off x="5296920" y="6019506"/>
              <a:ext cx="259987" cy="25998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16</a:t>
              </a:r>
              <a:endParaRPr lang="ja-JP" altLang="en-US" sz="1100" baseline="30000" dirty="0"/>
            </a:p>
          </p:txBody>
        </p:sp>
        <p:sp>
          <p:nvSpPr>
            <p:cNvPr id="1746" name="上矢印 1745"/>
            <p:cNvSpPr/>
            <p:nvPr/>
          </p:nvSpPr>
          <p:spPr>
            <a:xfrm rot="2700000">
              <a:off x="4744364" y="6124019"/>
              <a:ext cx="259987" cy="505774"/>
            </a:xfrm>
            <a:prstGeom prst="up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1747" name="上矢印 1746"/>
            <p:cNvSpPr/>
            <p:nvPr/>
          </p:nvSpPr>
          <p:spPr>
            <a:xfrm rot="18900000">
              <a:off x="3964401" y="6124019"/>
              <a:ext cx="259987" cy="505774"/>
            </a:xfrm>
            <a:prstGeom prst="up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cxnSp>
          <p:nvCxnSpPr>
            <p:cNvPr id="1748" name="カギ線コネクタ 595"/>
            <p:cNvCxnSpPr>
              <a:stCxn id="1735" idx="0"/>
            </p:cNvCxnSpPr>
            <p:nvPr/>
          </p:nvCxnSpPr>
          <p:spPr>
            <a:xfrm rot="5400000" flipH="1" flipV="1">
              <a:off x="3585346" y="5997849"/>
              <a:ext cx="173326" cy="90993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49" name="カギ線コネクタ 595"/>
            <p:cNvCxnSpPr>
              <a:stCxn id="1736" idx="0"/>
            </p:cNvCxnSpPr>
            <p:nvPr/>
          </p:nvCxnSpPr>
          <p:spPr>
            <a:xfrm rot="5400000" flipH="1" flipV="1">
              <a:off x="4040314" y="5802850"/>
              <a:ext cx="129994" cy="134326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750" name="正方形/長方形 1749"/>
            <p:cNvSpPr/>
            <p:nvPr/>
          </p:nvSpPr>
          <p:spPr>
            <a:xfrm>
              <a:off x="3953632" y="6582811"/>
              <a:ext cx="1386600" cy="17332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y[t-1]</a:t>
              </a:r>
              <a:endParaRPr kumimoji="1" lang="ja-JP" altLang="en-US" sz="1100" dirty="0"/>
            </a:p>
          </p:txBody>
        </p:sp>
        <p:sp>
          <p:nvSpPr>
            <p:cNvPr id="1751" name="正方形/長方形 1750"/>
            <p:cNvSpPr/>
            <p:nvPr/>
          </p:nvSpPr>
          <p:spPr>
            <a:xfrm>
              <a:off x="3130338" y="6582811"/>
              <a:ext cx="433312" cy="17332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a[t]</a:t>
              </a:r>
              <a:endParaRPr kumimoji="1" lang="ja-JP" altLang="en-US" sz="1100" dirty="0"/>
            </a:p>
          </p:txBody>
        </p:sp>
        <p:sp>
          <p:nvSpPr>
            <p:cNvPr id="1752" name="正方形/長方形 1751"/>
            <p:cNvSpPr/>
            <p:nvPr/>
          </p:nvSpPr>
          <p:spPr>
            <a:xfrm>
              <a:off x="3606982" y="6582811"/>
              <a:ext cx="433312" cy="17332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o[t]</a:t>
              </a:r>
              <a:endParaRPr kumimoji="1" lang="ja-JP" altLang="en-US" sz="1100" dirty="0"/>
            </a:p>
          </p:txBody>
        </p:sp>
        <p:sp>
          <p:nvSpPr>
            <p:cNvPr id="1753" name="正方形/長方形 1752"/>
            <p:cNvSpPr/>
            <p:nvPr/>
          </p:nvSpPr>
          <p:spPr>
            <a:xfrm>
              <a:off x="3476988" y="4416250"/>
              <a:ext cx="260007" cy="2599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100" dirty="0"/>
            </a:p>
          </p:txBody>
        </p:sp>
        <p:sp>
          <p:nvSpPr>
            <p:cNvPr id="1754" name="円/楕円 1753"/>
            <p:cNvSpPr/>
            <p:nvPr/>
          </p:nvSpPr>
          <p:spPr>
            <a:xfrm>
              <a:off x="3693664" y="4416251"/>
              <a:ext cx="259987" cy="2599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y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1755" name="円/楕円 1754"/>
            <p:cNvSpPr/>
            <p:nvPr/>
          </p:nvSpPr>
          <p:spPr>
            <a:xfrm>
              <a:off x="3910320" y="4416251"/>
              <a:ext cx="259987" cy="2599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1756" name="円/楕円 1755"/>
            <p:cNvSpPr/>
            <p:nvPr/>
          </p:nvSpPr>
          <p:spPr>
            <a:xfrm>
              <a:off x="4126976" y="4416251"/>
              <a:ext cx="259987" cy="25998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1757" name="円/楕円 1756"/>
            <p:cNvSpPr/>
            <p:nvPr/>
          </p:nvSpPr>
          <p:spPr>
            <a:xfrm>
              <a:off x="4343633" y="4416251"/>
              <a:ext cx="259987" cy="25998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1758" name="円/楕円 1757"/>
            <p:cNvSpPr/>
            <p:nvPr/>
          </p:nvSpPr>
          <p:spPr>
            <a:xfrm>
              <a:off x="4560289" y="4416251"/>
              <a:ext cx="259987" cy="25998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5</a:t>
              </a:r>
              <a:endParaRPr lang="ja-JP" altLang="en-US" sz="1100" baseline="30000" dirty="0"/>
            </a:p>
          </p:txBody>
        </p:sp>
        <p:sp>
          <p:nvSpPr>
            <p:cNvPr id="1759" name="円/楕円 1758"/>
            <p:cNvSpPr/>
            <p:nvPr/>
          </p:nvSpPr>
          <p:spPr>
            <a:xfrm>
              <a:off x="4776945" y="4416251"/>
              <a:ext cx="259987" cy="25998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sp>
          <p:nvSpPr>
            <p:cNvPr id="1760" name="円/楕円 1759"/>
            <p:cNvSpPr/>
            <p:nvPr/>
          </p:nvSpPr>
          <p:spPr>
            <a:xfrm>
              <a:off x="4993582" y="4416251"/>
              <a:ext cx="259987" cy="25998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sp>
          <p:nvSpPr>
            <p:cNvPr id="1761" name="正方形/長方形 1760"/>
            <p:cNvSpPr/>
            <p:nvPr/>
          </p:nvSpPr>
          <p:spPr>
            <a:xfrm>
              <a:off x="3736976" y="4459581"/>
              <a:ext cx="1386600" cy="17332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y[t+1]</a:t>
              </a:r>
              <a:endParaRPr kumimoji="1" lang="ja-JP" altLang="en-US" sz="1100" dirty="0"/>
            </a:p>
          </p:txBody>
        </p:sp>
        <p:sp>
          <p:nvSpPr>
            <p:cNvPr id="1762" name="正方形/長方形 1761"/>
            <p:cNvSpPr/>
            <p:nvPr/>
          </p:nvSpPr>
          <p:spPr>
            <a:xfrm>
              <a:off x="3390326" y="4459581"/>
              <a:ext cx="433312" cy="17332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rIns="0" rtlCol="0" anchor="ctr"/>
            <a:lstStyle/>
            <a:p>
              <a:pPr algn="ctr"/>
              <a:r>
                <a:rPr kumimoji="1" lang="en-US" altLang="ja-JP" sz="1100" dirty="0" smtClean="0"/>
                <a:t>o[t+1]</a:t>
              </a:r>
              <a:endParaRPr kumimoji="1" lang="ja-JP" altLang="en-US" sz="1100" dirty="0"/>
            </a:p>
          </p:txBody>
        </p:sp>
        <p:sp>
          <p:nvSpPr>
            <p:cNvPr id="1763" name="円/楕円 1762"/>
            <p:cNvSpPr/>
            <p:nvPr/>
          </p:nvSpPr>
          <p:spPr>
            <a:xfrm>
              <a:off x="3000364" y="4752354"/>
              <a:ext cx="259987" cy="25998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err="1" smtClean="0"/>
                <a:t>a</a:t>
              </a:r>
              <a:r>
                <a:rPr lang="en-US" altLang="ja-JP" sz="1100" baseline="30000" dirty="0" err="1" smtClean="0"/>
                <a:t>L</a:t>
              </a:r>
              <a:endParaRPr lang="ja-JP" altLang="en-US" sz="1100" baseline="30000" dirty="0"/>
            </a:p>
          </p:txBody>
        </p:sp>
        <p:sp>
          <p:nvSpPr>
            <p:cNvPr id="1764" name="円/楕円 1763"/>
            <p:cNvSpPr/>
            <p:nvPr/>
          </p:nvSpPr>
          <p:spPr>
            <a:xfrm>
              <a:off x="3217001" y="4752354"/>
              <a:ext cx="259987" cy="25998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err="1" smtClean="0"/>
                <a:t>a</a:t>
              </a:r>
              <a:r>
                <a:rPr lang="en-US" altLang="ja-JP" sz="1100" baseline="30000" dirty="0" err="1" smtClean="0"/>
                <a:t>R</a:t>
              </a:r>
              <a:endParaRPr lang="ja-JP" altLang="en-US" sz="1100" baseline="30000" dirty="0"/>
            </a:p>
          </p:txBody>
        </p:sp>
        <p:sp>
          <p:nvSpPr>
            <p:cNvPr id="1765" name="正方形/長方形 1764"/>
            <p:cNvSpPr/>
            <p:nvPr/>
          </p:nvSpPr>
          <p:spPr>
            <a:xfrm>
              <a:off x="3043676" y="4795684"/>
              <a:ext cx="433312" cy="17332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a[t+1]</a:t>
              </a:r>
              <a:endParaRPr kumimoji="1" lang="ja-JP" altLang="en-US" sz="1100" dirty="0"/>
            </a:p>
          </p:txBody>
        </p:sp>
        <p:sp>
          <p:nvSpPr>
            <p:cNvPr id="1766" name="上矢印 1765"/>
            <p:cNvSpPr/>
            <p:nvPr/>
          </p:nvSpPr>
          <p:spPr>
            <a:xfrm rot="9736512">
              <a:off x="3500279" y="4662178"/>
              <a:ext cx="303319" cy="435676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1767" name="上矢印 1766"/>
            <p:cNvSpPr/>
            <p:nvPr/>
          </p:nvSpPr>
          <p:spPr>
            <a:xfrm rot="8993587">
              <a:off x="3630273" y="4612663"/>
              <a:ext cx="303319" cy="519975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cxnSp>
          <p:nvCxnSpPr>
            <p:cNvPr id="1768" name="直線コネクタ 1767"/>
            <p:cNvCxnSpPr/>
            <p:nvPr/>
          </p:nvCxnSpPr>
          <p:spPr>
            <a:xfrm>
              <a:off x="4733594" y="4881384"/>
              <a:ext cx="433312" cy="963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69" name="左カーブ矢印 1768"/>
            <p:cNvSpPr/>
            <p:nvPr/>
          </p:nvSpPr>
          <p:spPr>
            <a:xfrm flipV="1">
              <a:off x="5036913" y="4329587"/>
              <a:ext cx="476663" cy="996619"/>
            </a:xfrm>
            <a:prstGeom prst="curvedLeftArrow">
              <a:avLst>
                <a:gd name="adj1" fmla="val 46939"/>
                <a:gd name="adj2" fmla="val 98189"/>
                <a:gd name="adj3" fmla="val 25000"/>
              </a:avLst>
            </a:prstGeom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770" name="上矢印 1769"/>
            <p:cNvSpPr/>
            <p:nvPr/>
          </p:nvSpPr>
          <p:spPr>
            <a:xfrm rot="8628810">
              <a:off x="3839428" y="4590262"/>
              <a:ext cx="303319" cy="571532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1771" name="上矢印 1770"/>
            <p:cNvSpPr/>
            <p:nvPr/>
          </p:nvSpPr>
          <p:spPr>
            <a:xfrm rot="8086605">
              <a:off x="4142726" y="4526891"/>
              <a:ext cx="303319" cy="659097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1772" name="上矢印 1771"/>
            <p:cNvSpPr/>
            <p:nvPr/>
          </p:nvSpPr>
          <p:spPr>
            <a:xfrm rot="7898290">
              <a:off x="3934475" y="4565587"/>
              <a:ext cx="303319" cy="618182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1773" name="上矢印 1772"/>
            <p:cNvSpPr/>
            <p:nvPr/>
          </p:nvSpPr>
          <p:spPr>
            <a:xfrm rot="7371379">
              <a:off x="4209602" y="4466390"/>
              <a:ext cx="303319" cy="781082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1774" name="左カーブ矢印 1773"/>
            <p:cNvSpPr/>
            <p:nvPr/>
          </p:nvSpPr>
          <p:spPr>
            <a:xfrm>
              <a:off x="5080244" y="5109550"/>
              <a:ext cx="563326" cy="1819912"/>
            </a:xfrm>
            <a:prstGeom prst="curvedLeftArrow">
              <a:avLst>
                <a:gd name="adj1" fmla="val 44716"/>
                <a:gd name="adj2" fmla="val 87162"/>
                <a:gd name="adj3" fmla="val 25000"/>
              </a:avLst>
            </a:prstGeom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1775" name="テキスト ボックス 1774"/>
            <p:cNvSpPr txBox="1"/>
            <p:nvPr/>
          </p:nvSpPr>
          <p:spPr>
            <a:xfrm>
              <a:off x="2854085" y="4007460"/>
              <a:ext cx="32018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TD-Networks</a:t>
              </a:r>
              <a:r>
                <a:rPr lang="ja-JP" altLang="en-US" sz="2000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ja-JP" sz="2000" dirty="0" smtClean="0">
                  <a:solidFill>
                    <a:schemeClr val="accent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with hidden</a:t>
              </a:r>
              <a:endParaRPr kumimoji="1" lang="ja-JP" altLang="en-US" sz="20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6" name="円/楕円 1775"/>
            <p:cNvSpPr/>
            <p:nvPr/>
          </p:nvSpPr>
          <p:spPr>
            <a:xfrm>
              <a:off x="3390346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777" name="円/楕円 1776"/>
            <p:cNvSpPr/>
            <p:nvPr/>
          </p:nvSpPr>
          <p:spPr>
            <a:xfrm>
              <a:off x="3520340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778" name="円/楕円 1777"/>
            <p:cNvSpPr/>
            <p:nvPr/>
          </p:nvSpPr>
          <p:spPr>
            <a:xfrm>
              <a:off x="3650333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779" name="円/楕円 1778"/>
            <p:cNvSpPr/>
            <p:nvPr/>
          </p:nvSpPr>
          <p:spPr>
            <a:xfrm>
              <a:off x="3780327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780" name="円/楕円 1779"/>
            <p:cNvSpPr/>
            <p:nvPr/>
          </p:nvSpPr>
          <p:spPr>
            <a:xfrm>
              <a:off x="3910321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781" name="円/楕円 1780"/>
            <p:cNvSpPr/>
            <p:nvPr/>
          </p:nvSpPr>
          <p:spPr>
            <a:xfrm>
              <a:off x="4040315" y="5542862"/>
              <a:ext cx="259987" cy="259984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8</a:t>
              </a:r>
              <a:endParaRPr lang="ja-JP" altLang="en-US" sz="1100" baseline="30000" dirty="0"/>
            </a:p>
          </p:txBody>
        </p:sp>
        <p:sp>
          <p:nvSpPr>
            <p:cNvPr id="1782" name="円/楕円 1781"/>
            <p:cNvSpPr/>
            <p:nvPr/>
          </p:nvSpPr>
          <p:spPr>
            <a:xfrm>
              <a:off x="4170308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783" name="円/楕円 1782"/>
            <p:cNvSpPr/>
            <p:nvPr/>
          </p:nvSpPr>
          <p:spPr>
            <a:xfrm>
              <a:off x="4300302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784" name="円/楕円 1783"/>
            <p:cNvSpPr/>
            <p:nvPr/>
          </p:nvSpPr>
          <p:spPr>
            <a:xfrm>
              <a:off x="4430296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785" name="円/楕円 1784"/>
            <p:cNvSpPr/>
            <p:nvPr/>
          </p:nvSpPr>
          <p:spPr>
            <a:xfrm>
              <a:off x="4560289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786" name="円/楕円 1785"/>
            <p:cNvSpPr/>
            <p:nvPr/>
          </p:nvSpPr>
          <p:spPr>
            <a:xfrm>
              <a:off x="4690283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787" name="円/楕円 1786"/>
            <p:cNvSpPr/>
            <p:nvPr/>
          </p:nvSpPr>
          <p:spPr>
            <a:xfrm>
              <a:off x="4820277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788" name="円/楕円 1787"/>
            <p:cNvSpPr/>
            <p:nvPr/>
          </p:nvSpPr>
          <p:spPr>
            <a:xfrm>
              <a:off x="4950271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789" name="円/楕円 1788"/>
            <p:cNvSpPr/>
            <p:nvPr/>
          </p:nvSpPr>
          <p:spPr>
            <a:xfrm>
              <a:off x="5080264" y="5542862"/>
              <a:ext cx="259987" cy="259984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16</a:t>
              </a:r>
              <a:endParaRPr lang="ja-JP" altLang="en-US" sz="1100" baseline="30000" dirty="0"/>
            </a:p>
          </p:txBody>
        </p:sp>
        <p:sp>
          <p:nvSpPr>
            <p:cNvPr id="1790" name="円/楕円 1789"/>
            <p:cNvSpPr/>
            <p:nvPr/>
          </p:nvSpPr>
          <p:spPr>
            <a:xfrm>
              <a:off x="3390346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791" name="円/楕円 1790"/>
            <p:cNvSpPr/>
            <p:nvPr/>
          </p:nvSpPr>
          <p:spPr>
            <a:xfrm>
              <a:off x="3520340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792" name="円/楕円 1791"/>
            <p:cNvSpPr/>
            <p:nvPr/>
          </p:nvSpPr>
          <p:spPr>
            <a:xfrm>
              <a:off x="3650333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793" name="円/楕円 1792"/>
            <p:cNvSpPr/>
            <p:nvPr/>
          </p:nvSpPr>
          <p:spPr>
            <a:xfrm>
              <a:off x="3780327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794" name="円/楕円 1793"/>
            <p:cNvSpPr/>
            <p:nvPr/>
          </p:nvSpPr>
          <p:spPr>
            <a:xfrm>
              <a:off x="3910321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795" name="円/楕円 1794"/>
            <p:cNvSpPr/>
            <p:nvPr/>
          </p:nvSpPr>
          <p:spPr>
            <a:xfrm>
              <a:off x="4040315" y="5542862"/>
              <a:ext cx="259987" cy="259984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8</a:t>
              </a:r>
              <a:endParaRPr lang="ja-JP" altLang="en-US" sz="1100" baseline="30000" dirty="0"/>
            </a:p>
          </p:txBody>
        </p:sp>
        <p:sp>
          <p:nvSpPr>
            <p:cNvPr id="1796" name="円/楕円 1795"/>
            <p:cNvSpPr/>
            <p:nvPr/>
          </p:nvSpPr>
          <p:spPr>
            <a:xfrm>
              <a:off x="4170308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797" name="円/楕円 1796"/>
            <p:cNvSpPr/>
            <p:nvPr/>
          </p:nvSpPr>
          <p:spPr>
            <a:xfrm>
              <a:off x="4300302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798" name="円/楕円 1797"/>
            <p:cNvSpPr/>
            <p:nvPr/>
          </p:nvSpPr>
          <p:spPr>
            <a:xfrm>
              <a:off x="4430296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799" name="円/楕円 1798"/>
            <p:cNvSpPr/>
            <p:nvPr/>
          </p:nvSpPr>
          <p:spPr>
            <a:xfrm>
              <a:off x="4560289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800" name="円/楕円 1799"/>
            <p:cNvSpPr/>
            <p:nvPr/>
          </p:nvSpPr>
          <p:spPr>
            <a:xfrm>
              <a:off x="4690283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801" name="円/楕円 1800"/>
            <p:cNvSpPr/>
            <p:nvPr/>
          </p:nvSpPr>
          <p:spPr>
            <a:xfrm>
              <a:off x="4820277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802" name="円/楕円 1801"/>
            <p:cNvSpPr/>
            <p:nvPr/>
          </p:nvSpPr>
          <p:spPr>
            <a:xfrm>
              <a:off x="4950271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803" name="円/楕円 1802"/>
            <p:cNvSpPr/>
            <p:nvPr/>
          </p:nvSpPr>
          <p:spPr>
            <a:xfrm>
              <a:off x="5080264" y="5542862"/>
              <a:ext cx="259987" cy="259984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16</a:t>
              </a:r>
              <a:endParaRPr lang="ja-JP" altLang="en-US" sz="1100" baseline="30000" dirty="0"/>
            </a:p>
          </p:txBody>
        </p:sp>
        <p:sp>
          <p:nvSpPr>
            <p:cNvPr id="1804" name="円/楕円 1803"/>
            <p:cNvSpPr/>
            <p:nvPr/>
          </p:nvSpPr>
          <p:spPr>
            <a:xfrm>
              <a:off x="3390346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805" name="円/楕円 1804"/>
            <p:cNvSpPr/>
            <p:nvPr/>
          </p:nvSpPr>
          <p:spPr>
            <a:xfrm>
              <a:off x="3520340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806" name="円/楕円 1805"/>
            <p:cNvSpPr/>
            <p:nvPr/>
          </p:nvSpPr>
          <p:spPr>
            <a:xfrm>
              <a:off x="3650333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807" name="円/楕円 1806"/>
            <p:cNvSpPr/>
            <p:nvPr/>
          </p:nvSpPr>
          <p:spPr>
            <a:xfrm>
              <a:off x="3780327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808" name="円/楕円 1807"/>
            <p:cNvSpPr/>
            <p:nvPr/>
          </p:nvSpPr>
          <p:spPr>
            <a:xfrm>
              <a:off x="3910321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809" name="円/楕円 1808"/>
            <p:cNvSpPr/>
            <p:nvPr/>
          </p:nvSpPr>
          <p:spPr>
            <a:xfrm>
              <a:off x="3607002" y="5109564"/>
              <a:ext cx="259987" cy="2599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810" name="円/楕円 1809"/>
            <p:cNvSpPr/>
            <p:nvPr/>
          </p:nvSpPr>
          <p:spPr>
            <a:xfrm>
              <a:off x="3823658" y="5109564"/>
              <a:ext cx="259987" cy="2599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811" name="円/楕円 1810"/>
            <p:cNvSpPr/>
            <p:nvPr/>
          </p:nvSpPr>
          <p:spPr>
            <a:xfrm>
              <a:off x="4040315" y="5109564"/>
              <a:ext cx="259987" cy="259984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812" name="円/楕円 1811"/>
            <p:cNvSpPr/>
            <p:nvPr/>
          </p:nvSpPr>
          <p:spPr>
            <a:xfrm>
              <a:off x="4256971" y="5109564"/>
              <a:ext cx="259987" cy="259984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813" name="円/楕円 1812"/>
            <p:cNvSpPr/>
            <p:nvPr/>
          </p:nvSpPr>
          <p:spPr>
            <a:xfrm>
              <a:off x="4473627" y="5109564"/>
              <a:ext cx="259987" cy="259984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814" name="円/楕円 1813"/>
            <p:cNvSpPr/>
            <p:nvPr/>
          </p:nvSpPr>
          <p:spPr>
            <a:xfrm>
              <a:off x="4690283" y="5109564"/>
              <a:ext cx="259987" cy="259984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cxnSp>
          <p:nvCxnSpPr>
            <p:cNvPr id="1815" name="直線矢印コネクタ 1814"/>
            <p:cNvCxnSpPr>
              <a:stCxn id="1804" idx="0"/>
              <a:endCxn id="1809" idx="4"/>
            </p:cNvCxnSpPr>
            <p:nvPr/>
          </p:nvCxnSpPr>
          <p:spPr>
            <a:xfrm rot="5400000" flipH="1" flipV="1">
              <a:off x="3542011" y="5347877"/>
              <a:ext cx="173314" cy="2166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6" name="直線矢印コネクタ 1815"/>
            <p:cNvCxnSpPr>
              <a:stCxn id="1804" idx="0"/>
              <a:endCxn id="1810" idx="4"/>
            </p:cNvCxnSpPr>
            <p:nvPr/>
          </p:nvCxnSpPr>
          <p:spPr>
            <a:xfrm rot="5400000" flipH="1" flipV="1">
              <a:off x="3650339" y="5239549"/>
              <a:ext cx="173314" cy="4333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7" name="直線矢印コネクタ 1816"/>
            <p:cNvCxnSpPr>
              <a:stCxn id="1804" idx="0"/>
              <a:endCxn id="1812" idx="4"/>
            </p:cNvCxnSpPr>
            <p:nvPr/>
          </p:nvCxnSpPr>
          <p:spPr>
            <a:xfrm rot="5400000" flipH="1" flipV="1">
              <a:off x="3866995" y="5022893"/>
              <a:ext cx="173314" cy="8666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8" name="直線矢印コネクタ 1817"/>
            <p:cNvCxnSpPr>
              <a:stCxn id="1804" idx="0"/>
              <a:endCxn id="1811" idx="4"/>
            </p:cNvCxnSpPr>
            <p:nvPr/>
          </p:nvCxnSpPr>
          <p:spPr>
            <a:xfrm rot="5400000" flipH="1" flipV="1">
              <a:off x="3758667" y="5131221"/>
              <a:ext cx="173314" cy="6499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9" name="直線矢印コネクタ 1818"/>
            <p:cNvCxnSpPr>
              <a:stCxn id="1804" idx="0"/>
              <a:endCxn id="1814" idx="4"/>
            </p:cNvCxnSpPr>
            <p:nvPr/>
          </p:nvCxnSpPr>
          <p:spPr>
            <a:xfrm rot="5400000" flipH="1" flipV="1">
              <a:off x="4083651" y="4806237"/>
              <a:ext cx="173314" cy="129993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0" name="直線矢印コネクタ 1819"/>
            <p:cNvCxnSpPr>
              <a:stCxn id="1804" idx="0"/>
              <a:endCxn id="1813" idx="4"/>
            </p:cNvCxnSpPr>
            <p:nvPr/>
          </p:nvCxnSpPr>
          <p:spPr>
            <a:xfrm rot="5400000" flipH="1" flipV="1">
              <a:off x="3975323" y="4914565"/>
              <a:ext cx="173314" cy="108328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1" name="直線矢印コネクタ 1820"/>
            <p:cNvCxnSpPr>
              <a:stCxn id="1805" idx="0"/>
              <a:endCxn id="1809" idx="4"/>
            </p:cNvCxnSpPr>
            <p:nvPr/>
          </p:nvCxnSpPr>
          <p:spPr>
            <a:xfrm rot="5400000" flipH="1" flipV="1">
              <a:off x="3607008" y="5412874"/>
              <a:ext cx="173314" cy="866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2" name="直線矢印コネクタ 1821"/>
            <p:cNvCxnSpPr>
              <a:stCxn id="1805" idx="0"/>
              <a:endCxn id="1810" idx="4"/>
            </p:cNvCxnSpPr>
            <p:nvPr/>
          </p:nvCxnSpPr>
          <p:spPr>
            <a:xfrm rot="5400000" flipH="1" flipV="1">
              <a:off x="3715336" y="5304546"/>
              <a:ext cx="173314" cy="3033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3" name="直線矢印コネクタ 1822"/>
            <p:cNvCxnSpPr>
              <a:stCxn id="1805" idx="0"/>
              <a:endCxn id="1812" idx="4"/>
            </p:cNvCxnSpPr>
            <p:nvPr/>
          </p:nvCxnSpPr>
          <p:spPr>
            <a:xfrm rot="5400000" flipH="1" flipV="1">
              <a:off x="3931992" y="5087890"/>
              <a:ext cx="173314" cy="73663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4" name="直線矢印コネクタ 1823"/>
            <p:cNvCxnSpPr>
              <a:stCxn id="1805" idx="0"/>
              <a:endCxn id="1811" idx="4"/>
            </p:cNvCxnSpPr>
            <p:nvPr/>
          </p:nvCxnSpPr>
          <p:spPr>
            <a:xfrm rot="5400000" flipH="1" flipV="1">
              <a:off x="3823664" y="5196218"/>
              <a:ext cx="173314" cy="5199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5" name="直線矢印コネクタ 1824"/>
            <p:cNvCxnSpPr>
              <a:stCxn id="1805" idx="0"/>
              <a:endCxn id="1814" idx="4"/>
            </p:cNvCxnSpPr>
            <p:nvPr/>
          </p:nvCxnSpPr>
          <p:spPr>
            <a:xfrm rot="5400000" flipH="1" flipV="1">
              <a:off x="4148648" y="4871233"/>
              <a:ext cx="173314" cy="11699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6" name="直線矢印コネクタ 1825"/>
            <p:cNvCxnSpPr>
              <a:stCxn id="1805" idx="0"/>
              <a:endCxn id="1813" idx="4"/>
            </p:cNvCxnSpPr>
            <p:nvPr/>
          </p:nvCxnSpPr>
          <p:spPr>
            <a:xfrm rot="5400000" flipH="1" flipV="1">
              <a:off x="4040320" y="4979562"/>
              <a:ext cx="173314" cy="9532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7" name="直線矢印コネクタ 1826"/>
            <p:cNvCxnSpPr>
              <a:stCxn id="1806" idx="0"/>
              <a:endCxn id="1809" idx="4"/>
            </p:cNvCxnSpPr>
            <p:nvPr/>
          </p:nvCxnSpPr>
          <p:spPr>
            <a:xfrm rot="16200000" flipV="1">
              <a:off x="3672004" y="5434540"/>
              <a:ext cx="173314" cy="4333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8" name="直線矢印コネクタ 1827"/>
            <p:cNvCxnSpPr>
              <a:stCxn id="1806" idx="0"/>
              <a:endCxn id="1810" idx="4"/>
            </p:cNvCxnSpPr>
            <p:nvPr/>
          </p:nvCxnSpPr>
          <p:spPr>
            <a:xfrm rot="5400000" flipH="1" flipV="1">
              <a:off x="3780332" y="5369543"/>
              <a:ext cx="173314" cy="1733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9" name="直線矢印コネクタ 1828"/>
            <p:cNvCxnSpPr>
              <a:stCxn id="1806" idx="0"/>
              <a:endCxn id="1812" idx="4"/>
            </p:cNvCxnSpPr>
            <p:nvPr/>
          </p:nvCxnSpPr>
          <p:spPr>
            <a:xfrm rot="5400000" flipH="1" flipV="1">
              <a:off x="3996989" y="5152886"/>
              <a:ext cx="173314" cy="60663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0" name="直線矢印コネクタ 1829"/>
            <p:cNvCxnSpPr>
              <a:stCxn id="1806" idx="0"/>
              <a:endCxn id="1811" idx="4"/>
            </p:cNvCxnSpPr>
            <p:nvPr/>
          </p:nvCxnSpPr>
          <p:spPr>
            <a:xfrm rot="5400000" flipH="1" flipV="1">
              <a:off x="3888661" y="5261215"/>
              <a:ext cx="173314" cy="38998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1" name="直線矢印コネクタ 1830"/>
            <p:cNvCxnSpPr>
              <a:stCxn id="1806" idx="0"/>
              <a:endCxn id="1814" idx="4"/>
            </p:cNvCxnSpPr>
            <p:nvPr/>
          </p:nvCxnSpPr>
          <p:spPr>
            <a:xfrm rot="5400000" flipH="1" flipV="1">
              <a:off x="4213645" y="4936230"/>
              <a:ext cx="173314" cy="10399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2" name="直線矢印コネクタ 1831"/>
            <p:cNvCxnSpPr>
              <a:stCxn id="1806" idx="0"/>
              <a:endCxn id="1813" idx="4"/>
            </p:cNvCxnSpPr>
            <p:nvPr/>
          </p:nvCxnSpPr>
          <p:spPr>
            <a:xfrm rot="5400000" flipH="1" flipV="1">
              <a:off x="4105317" y="5044558"/>
              <a:ext cx="173314" cy="8232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3" name="直線矢印コネクタ 1832"/>
            <p:cNvCxnSpPr>
              <a:stCxn id="1807" idx="0"/>
              <a:endCxn id="1809" idx="4"/>
            </p:cNvCxnSpPr>
            <p:nvPr/>
          </p:nvCxnSpPr>
          <p:spPr>
            <a:xfrm rot="16200000" flipV="1">
              <a:off x="3737001" y="5369543"/>
              <a:ext cx="173314" cy="1733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4" name="直線矢印コネクタ 1833"/>
            <p:cNvCxnSpPr>
              <a:stCxn id="1807" idx="0"/>
              <a:endCxn id="1810" idx="4"/>
            </p:cNvCxnSpPr>
            <p:nvPr/>
          </p:nvCxnSpPr>
          <p:spPr>
            <a:xfrm rot="5400000" flipH="1" flipV="1">
              <a:off x="3845329" y="5434540"/>
              <a:ext cx="173314" cy="4333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5" name="直線矢印コネクタ 1834"/>
            <p:cNvCxnSpPr>
              <a:stCxn id="1807" idx="0"/>
              <a:endCxn id="1812" idx="4"/>
            </p:cNvCxnSpPr>
            <p:nvPr/>
          </p:nvCxnSpPr>
          <p:spPr>
            <a:xfrm rot="5400000" flipH="1" flipV="1">
              <a:off x="4061986" y="5217883"/>
              <a:ext cx="173314" cy="4766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6" name="直線矢印コネクタ 1835"/>
            <p:cNvCxnSpPr>
              <a:stCxn id="1807" idx="0"/>
              <a:endCxn id="1811" idx="4"/>
            </p:cNvCxnSpPr>
            <p:nvPr/>
          </p:nvCxnSpPr>
          <p:spPr>
            <a:xfrm rot="5400000" flipH="1" flipV="1">
              <a:off x="3953657" y="5326211"/>
              <a:ext cx="173314" cy="259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7" name="直線矢印コネクタ 1836"/>
            <p:cNvCxnSpPr>
              <a:stCxn id="1807" idx="0"/>
              <a:endCxn id="1814" idx="4"/>
            </p:cNvCxnSpPr>
            <p:nvPr/>
          </p:nvCxnSpPr>
          <p:spPr>
            <a:xfrm rot="5400000" flipH="1" flipV="1">
              <a:off x="4278642" y="5001227"/>
              <a:ext cx="173314" cy="9099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8" name="直線矢印コネクタ 1837"/>
            <p:cNvCxnSpPr>
              <a:stCxn id="1807" idx="0"/>
              <a:endCxn id="1813" idx="4"/>
            </p:cNvCxnSpPr>
            <p:nvPr/>
          </p:nvCxnSpPr>
          <p:spPr>
            <a:xfrm rot="5400000" flipH="1" flipV="1">
              <a:off x="4170314" y="5109555"/>
              <a:ext cx="173314" cy="6933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9" name="直線矢印コネクタ 1838"/>
            <p:cNvCxnSpPr>
              <a:stCxn id="1808" idx="0"/>
              <a:endCxn id="1809" idx="4"/>
            </p:cNvCxnSpPr>
            <p:nvPr/>
          </p:nvCxnSpPr>
          <p:spPr>
            <a:xfrm rot="16200000" flipV="1">
              <a:off x="3801998" y="5304546"/>
              <a:ext cx="173314" cy="3033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0" name="直線矢印コネクタ 1839"/>
            <p:cNvCxnSpPr>
              <a:stCxn id="1808" idx="0"/>
              <a:endCxn id="1810" idx="4"/>
            </p:cNvCxnSpPr>
            <p:nvPr/>
          </p:nvCxnSpPr>
          <p:spPr>
            <a:xfrm rot="16200000" flipV="1">
              <a:off x="3910326" y="5412874"/>
              <a:ext cx="173314" cy="866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1" name="直線矢印コネクタ 1840"/>
            <p:cNvCxnSpPr>
              <a:stCxn id="1808" idx="0"/>
              <a:endCxn id="1812" idx="4"/>
            </p:cNvCxnSpPr>
            <p:nvPr/>
          </p:nvCxnSpPr>
          <p:spPr>
            <a:xfrm rot="5400000" flipH="1" flipV="1">
              <a:off x="4126982" y="5282880"/>
              <a:ext cx="173314" cy="3466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2" name="直線矢印コネクタ 1841"/>
            <p:cNvCxnSpPr>
              <a:stCxn id="1808" idx="0"/>
              <a:endCxn id="1811" idx="4"/>
            </p:cNvCxnSpPr>
            <p:nvPr/>
          </p:nvCxnSpPr>
          <p:spPr>
            <a:xfrm rot="5400000" flipH="1" flipV="1">
              <a:off x="4018654" y="5391208"/>
              <a:ext cx="173314" cy="1299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3" name="直線矢印コネクタ 1842"/>
            <p:cNvCxnSpPr>
              <a:stCxn id="1808" idx="0"/>
              <a:endCxn id="1814" idx="4"/>
            </p:cNvCxnSpPr>
            <p:nvPr/>
          </p:nvCxnSpPr>
          <p:spPr>
            <a:xfrm rot="5400000" flipH="1" flipV="1">
              <a:off x="4343639" y="5066224"/>
              <a:ext cx="173314" cy="7799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4" name="直線矢印コネクタ 1843"/>
            <p:cNvCxnSpPr>
              <a:stCxn id="1808" idx="0"/>
              <a:endCxn id="1813" idx="4"/>
            </p:cNvCxnSpPr>
            <p:nvPr/>
          </p:nvCxnSpPr>
          <p:spPr>
            <a:xfrm rot="5400000" flipH="1" flipV="1">
              <a:off x="4235311" y="5174552"/>
              <a:ext cx="173314" cy="5633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45" name="円/楕円 1844"/>
            <p:cNvSpPr/>
            <p:nvPr/>
          </p:nvSpPr>
          <p:spPr>
            <a:xfrm>
              <a:off x="4040315" y="5542862"/>
              <a:ext cx="259987" cy="259984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8</a:t>
              </a:r>
              <a:endParaRPr lang="ja-JP" altLang="en-US" sz="1100" baseline="30000" dirty="0"/>
            </a:p>
          </p:txBody>
        </p:sp>
        <p:cxnSp>
          <p:nvCxnSpPr>
            <p:cNvPr id="1846" name="直線矢印コネクタ 1845"/>
            <p:cNvCxnSpPr>
              <a:stCxn id="1845" idx="0"/>
              <a:endCxn id="1809" idx="4"/>
            </p:cNvCxnSpPr>
            <p:nvPr/>
          </p:nvCxnSpPr>
          <p:spPr>
            <a:xfrm rot="16200000" flipV="1">
              <a:off x="3866995" y="5239549"/>
              <a:ext cx="173314" cy="4333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7" name="直線矢印コネクタ 1846"/>
            <p:cNvCxnSpPr>
              <a:stCxn id="1845" idx="0"/>
              <a:endCxn id="1810" idx="4"/>
            </p:cNvCxnSpPr>
            <p:nvPr/>
          </p:nvCxnSpPr>
          <p:spPr>
            <a:xfrm rot="16200000" flipV="1">
              <a:off x="3975323" y="5347877"/>
              <a:ext cx="173314" cy="2166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8" name="直線矢印コネクタ 1847"/>
            <p:cNvCxnSpPr>
              <a:stCxn id="1845" idx="0"/>
              <a:endCxn id="1812" idx="4"/>
            </p:cNvCxnSpPr>
            <p:nvPr/>
          </p:nvCxnSpPr>
          <p:spPr>
            <a:xfrm rot="5400000" flipH="1" flipV="1">
              <a:off x="4191979" y="5347877"/>
              <a:ext cx="173314" cy="2166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9" name="直線矢印コネクタ 1848"/>
            <p:cNvCxnSpPr>
              <a:stCxn id="1845" idx="0"/>
              <a:endCxn id="1811" idx="4"/>
            </p:cNvCxnSpPr>
            <p:nvPr/>
          </p:nvCxnSpPr>
          <p:spPr>
            <a:xfrm rot="5400000" flipH="1" flipV="1">
              <a:off x="4083651" y="5456205"/>
              <a:ext cx="173314" cy="9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0" name="直線矢印コネクタ 1849"/>
            <p:cNvCxnSpPr>
              <a:stCxn id="1845" idx="0"/>
              <a:endCxn id="1814" idx="4"/>
            </p:cNvCxnSpPr>
            <p:nvPr/>
          </p:nvCxnSpPr>
          <p:spPr>
            <a:xfrm rot="5400000" flipH="1" flipV="1">
              <a:off x="4408636" y="5131221"/>
              <a:ext cx="173314" cy="6499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1" name="直線矢印コネクタ 1850"/>
            <p:cNvCxnSpPr>
              <a:stCxn id="1845" idx="0"/>
              <a:endCxn id="1813" idx="4"/>
            </p:cNvCxnSpPr>
            <p:nvPr/>
          </p:nvCxnSpPr>
          <p:spPr>
            <a:xfrm rot="5400000" flipH="1" flipV="1">
              <a:off x="4300307" y="5239549"/>
              <a:ext cx="173314" cy="4333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52" name="円/楕円 1851"/>
            <p:cNvSpPr/>
            <p:nvPr/>
          </p:nvSpPr>
          <p:spPr>
            <a:xfrm>
              <a:off x="4906939" y="5109564"/>
              <a:ext cx="259987" cy="2599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cxnSp>
          <p:nvCxnSpPr>
            <p:cNvPr id="1853" name="直線矢印コネクタ 1852"/>
            <p:cNvCxnSpPr>
              <a:stCxn id="1804" idx="0"/>
              <a:endCxn id="1852" idx="4"/>
            </p:cNvCxnSpPr>
            <p:nvPr/>
          </p:nvCxnSpPr>
          <p:spPr>
            <a:xfrm rot="5400000" flipH="1" flipV="1">
              <a:off x="4191979" y="4697908"/>
              <a:ext cx="173314" cy="15165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4" name="直線矢印コネクタ 1853"/>
            <p:cNvCxnSpPr>
              <a:stCxn id="1805" idx="0"/>
              <a:endCxn id="1852" idx="4"/>
            </p:cNvCxnSpPr>
            <p:nvPr/>
          </p:nvCxnSpPr>
          <p:spPr>
            <a:xfrm rot="5400000" flipH="1" flipV="1">
              <a:off x="4256976" y="4762905"/>
              <a:ext cx="173314" cy="13866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5" name="直線矢印コネクタ 1854"/>
            <p:cNvCxnSpPr>
              <a:stCxn id="1806" idx="0"/>
              <a:endCxn id="1852" idx="4"/>
            </p:cNvCxnSpPr>
            <p:nvPr/>
          </p:nvCxnSpPr>
          <p:spPr>
            <a:xfrm rot="5400000" flipH="1" flipV="1">
              <a:off x="4321973" y="4827902"/>
              <a:ext cx="173314" cy="12566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6" name="直線矢印コネクタ 1855"/>
            <p:cNvCxnSpPr>
              <a:stCxn id="1807" idx="0"/>
              <a:endCxn id="1852" idx="4"/>
            </p:cNvCxnSpPr>
            <p:nvPr/>
          </p:nvCxnSpPr>
          <p:spPr>
            <a:xfrm rot="5400000" flipH="1" flipV="1">
              <a:off x="4386970" y="4892899"/>
              <a:ext cx="173314" cy="11266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7" name="直線矢印コネクタ 1856"/>
            <p:cNvCxnSpPr>
              <a:stCxn id="1808" idx="0"/>
              <a:endCxn id="1852" idx="4"/>
            </p:cNvCxnSpPr>
            <p:nvPr/>
          </p:nvCxnSpPr>
          <p:spPr>
            <a:xfrm rot="5400000" flipH="1" flipV="1">
              <a:off x="4451967" y="4957896"/>
              <a:ext cx="173314" cy="9966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8" name="直線矢印コネクタ 1857"/>
            <p:cNvCxnSpPr>
              <a:stCxn id="1845" idx="0"/>
              <a:endCxn id="1852" idx="4"/>
            </p:cNvCxnSpPr>
            <p:nvPr/>
          </p:nvCxnSpPr>
          <p:spPr>
            <a:xfrm rot="5400000" flipH="1" flipV="1">
              <a:off x="4516964" y="5022893"/>
              <a:ext cx="173314" cy="8666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59" name="円/楕円 1858"/>
            <p:cNvSpPr/>
            <p:nvPr/>
          </p:nvSpPr>
          <p:spPr>
            <a:xfrm>
              <a:off x="4170308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860" name="円/楕円 1859"/>
            <p:cNvSpPr/>
            <p:nvPr/>
          </p:nvSpPr>
          <p:spPr>
            <a:xfrm>
              <a:off x="4300302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861" name="円/楕円 1860"/>
            <p:cNvSpPr/>
            <p:nvPr/>
          </p:nvSpPr>
          <p:spPr>
            <a:xfrm>
              <a:off x="4430296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862" name="円/楕円 1861"/>
            <p:cNvSpPr/>
            <p:nvPr/>
          </p:nvSpPr>
          <p:spPr>
            <a:xfrm>
              <a:off x="4560289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863" name="円/楕円 1862"/>
            <p:cNvSpPr/>
            <p:nvPr/>
          </p:nvSpPr>
          <p:spPr>
            <a:xfrm>
              <a:off x="4690283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864" name="円/楕円 1863"/>
            <p:cNvSpPr/>
            <p:nvPr/>
          </p:nvSpPr>
          <p:spPr>
            <a:xfrm>
              <a:off x="4820277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sp>
          <p:nvSpPr>
            <p:cNvPr id="1865" name="円/楕円 1864"/>
            <p:cNvSpPr/>
            <p:nvPr/>
          </p:nvSpPr>
          <p:spPr>
            <a:xfrm>
              <a:off x="4950271" y="5542862"/>
              <a:ext cx="259987" cy="25998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sp>
          <p:nvSpPr>
            <p:cNvPr id="1866" name="円/楕円 1865"/>
            <p:cNvSpPr/>
            <p:nvPr/>
          </p:nvSpPr>
          <p:spPr>
            <a:xfrm>
              <a:off x="3607002" y="5109564"/>
              <a:ext cx="259987" cy="2599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1</a:t>
              </a:r>
              <a:endParaRPr lang="ja-JP" altLang="en-US" sz="1100" baseline="30000" dirty="0"/>
            </a:p>
          </p:txBody>
        </p:sp>
        <p:sp>
          <p:nvSpPr>
            <p:cNvPr id="1867" name="円/楕円 1866"/>
            <p:cNvSpPr/>
            <p:nvPr/>
          </p:nvSpPr>
          <p:spPr>
            <a:xfrm>
              <a:off x="3823658" y="5109564"/>
              <a:ext cx="259987" cy="2599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2</a:t>
              </a:r>
              <a:endParaRPr lang="ja-JP" altLang="en-US" sz="1100" baseline="30000" dirty="0"/>
            </a:p>
          </p:txBody>
        </p:sp>
        <p:sp>
          <p:nvSpPr>
            <p:cNvPr id="1868" name="円/楕円 1867"/>
            <p:cNvSpPr/>
            <p:nvPr/>
          </p:nvSpPr>
          <p:spPr>
            <a:xfrm>
              <a:off x="4040315" y="5109564"/>
              <a:ext cx="259987" cy="259984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3</a:t>
              </a:r>
              <a:endParaRPr lang="ja-JP" altLang="en-US" sz="1100" baseline="30000" dirty="0"/>
            </a:p>
          </p:txBody>
        </p:sp>
        <p:sp>
          <p:nvSpPr>
            <p:cNvPr id="1869" name="円/楕円 1868"/>
            <p:cNvSpPr/>
            <p:nvPr/>
          </p:nvSpPr>
          <p:spPr>
            <a:xfrm>
              <a:off x="4256971" y="5109564"/>
              <a:ext cx="259987" cy="259984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4</a:t>
              </a:r>
              <a:endParaRPr lang="ja-JP" altLang="en-US" sz="1100" baseline="30000" dirty="0"/>
            </a:p>
          </p:txBody>
        </p:sp>
        <p:sp>
          <p:nvSpPr>
            <p:cNvPr id="1870" name="円/楕円 1869"/>
            <p:cNvSpPr/>
            <p:nvPr/>
          </p:nvSpPr>
          <p:spPr>
            <a:xfrm>
              <a:off x="4473627" y="5109564"/>
              <a:ext cx="259987" cy="259984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5</a:t>
              </a:r>
              <a:endParaRPr lang="ja-JP" altLang="en-US" sz="1100" baseline="30000" dirty="0"/>
            </a:p>
          </p:txBody>
        </p:sp>
        <p:sp>
          <p:nvSpPr>
            <p:cNvPr id="1871" name="円/楕円 1870"/>
            <p:cNvSpPr/>
            <p:nvPr/>
          </p:nvSpPr>
          <p:spPr>
            <a:xfrm>
              <a:off x="4690283" y="5109564"/>
              <a:ext cx="259987" cy="259984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6</a:t>
              </a:r>
              <a:endParaRPr lang="ja-JP" altLang="en-US" sz="1100" baseline="30000" dirty="0"/>
            </a:p>
          </p:txBody>
        </p:sp>
        <p:cxnSp>
          <p:nvCxnSpPr>
            <p:cNvPr id="1872" name="直線矢印コネクタ 1871"/>
            <p:cNvCxnSpPr>
              <a:stCxn id="1859" idx="0"/>
              <a:endCxn id="1866" idx="4"/>
            </p:cNvCxnSpPr>
            <p:nvPr/>
          </p:nvCxnSpPr>
          <p:spPr>
            <a:xfrm rot="16200000" flipV="1">
              <a:off x="3931992" y="5174552"/>
              <a:ext cx="173314" cy="5633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3" name="直線矢印コネクタ 1872"/>
            <p:cNvCxnSpPr>
              <a:stCxn id="1859" idx="0"/>
              <a:endCxn id="1867" idx="4"/>
            </p:cNvCxnSpPr>
            <p:nvPr/>
          </p:nvCxnSpPr>
          <p:spPr>
            <a:xfrm rot="16200000" flipV="1">
              <a:off x="4040320" y="5282880"/>
              <a:ext cx="173314" cy="3466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4" name="直線矢印コネクタ 1873"/>
            <p:cNvCxnSpPr>
              <a:stCxn id="1859" idx="0"/>
              <a:endCxn id="1869" idx="4"/>
            </p:cNvCxnSpPr>
            <p:nvPr/>
          </p:nvCxnSpPr>
          <p:spPr>
            <a:xfrm rot="5400000" flipH="1" flipV="1">
              <a:off x="4256976" y="5412874"/>
              <a:ext cx="173314" cy="866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5" name="直線矢印コネクタ 1874"/>
            <p:cNvCxnSpPr>
              <a:stCxn id="1859" idx="0"/>
              <a:endCxn id="1868" idx="4"/>
            </p:cNvCxnSpPr>
            <p:nvPr/>
          </p:nvCxnSpPr>
          <p:spPr>
            <a:xfrm rot="16200000" flipV="1">
              <a:off x="4148648" y="5391208"/>
              <a:ext cx="173314" cy="1299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6" name="直線矢印コネクタ 1875"/>
            <p:cNvCxnSpPr>
              <a:stCxn id="1859" idx="0"/>
              <a:endCxn id="1871" idx="4"/>
            </p:cNvCxnSpPr>
            <p:nvPr/>
          </p:nvCxnSpPr>
          <p:spPr>
            <a:xfrm rot="5400000" flipH="1" flipV="1">
              <a:off x="4473632" y="5196218"/>
              <a:ext cx="173314" cy="5199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7" name="直線矢印コネクタ 1876"/>
            <p:cNvCxnSpPr>
              <a:stCxn id="1859" idx="0"/>
              <a:endCxn id="1870" idx="4"/>
            </p:cNvCxnSpPr>
            <p:nvPr/>
          </p:nvCxnSpPr>
          <p:spPr>
            <a:xfrm rot="5400000" flipH="1" flipV="1">
              <a:off x="4365304" y="5304546"/>
              <a:ext cx="173314" cy="3033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8" name="直線矢印コネクタ 1877"/>
            <p:cNvCxnSpPr>
              <a:stCxn id="1860" idx="0"/>
              <a:endCxn id="1866" idx="4"/>
            </p:cNvCxnSpPr>
            <p:nvPr/>
          </p:nvCxnSpPr>
          <p:spPr>
            <a:xfrm rot="16200000" flipV="1">
              <a:off x="3996989" y="5109555"/>
              <a:ext cx="173314" cy="6933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9" name="直線矢印コネクタ 1878"/>
            <p:cNvCxnSpPr>
              <a:stCxn id="1860" idx="0"/>
              <a:endCxn id="1867" idx="4"/>
            </p:cNvCxnSpPr>
            <p:nvPr/>
          </p:nvCxnSpPr>
          <p:spPr>
            <a:xfrm rot="16200000" flipV="1">
              <a:off x="4105317" y="5217883"/>
              <a:ext cx="173314" cy="4766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0" name="直線矢印コネクタ 1879"/>
            <p:cNvCxnSpPr>
              <a:stCxn id="1860" idx="0"/>
              <a:endCxn id="1869" idx="4"/>
            </p:cNvCxnSpPr>
            <p:nvPr/>
          </p:nvCxnSpPr>
          <p:spPr>
            <a:xfrm rot="16200000" flipV="1">
              <a:off x="4321973" y="5434540"/>
              <a:ext cx="173314" cy="4333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1" name="直線矢印コネクタ 1880"/>
            <p:cNvCxnSpPr>
              <a:stCxn id="1860" idx="0"/>
              <a:endCxn id="1868" idx="4"/>
            </p:cNvCxnSpPr>
            <p:nvPr/>
          </p:nvCxnSpPr>
          <p:spPr>
            <a:xfrm rot="16200000" flipV="1">
              <a:off x="4213645" y="5326211"/>
              <a:ext cx="173314" cy="259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2" name="直線矢印コネクタ 1881"/>
            <p:cNvCxnSpPr>
              <a:stCxn id="1860" idx="0"/>
              <a:endCxn id="1871" idx="4"/>
            </p:cNvCxnSpPr>
            <p:nvPr/>
          </p:nvCxnSpPr>
          <p:spPr>
            <a:xfrm rot="5400000" flipH="1" flipV="1">
              <a:off x="4538629" y="5261215"/>
              <a:ext cx="173314" cy="38998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3" name="直線矢印コネクタ 1882"/>
            <p:cNvCxnSpPr>
              <a:stCxn id="1860" idx="0"/>
              <a:endCxn id="1870" idx="4"/>
            </p:cNvCxnSpPr>
            <p:nvPr/>
          </p:nvCxnSpPr>
          <p:spPr>
            <a:xfrm rot="5400000" flipH="1" flipV="1">
              <a:off x="4430301" y="5369543"/>
              <a:ext cx="173314" cy="1733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4" name="直線矢印コネクタ 1883"/>
            <p:cNvCxnSpPr>
              <a:stCxn id="1861" idx="0"/>
              <a:endCxn id="1866" idx="4"/>
            </p:cNvCxnSpPr>
            <p:nvPr/>
          </p:nvCxnSpPr>
          <p:spPr>
            <a:xfrm rot="16200000" flipV="1">
              <a:off x="4061986" y="5044558"/>
              <a:ext cx="173314" cy="8232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5" name="直線矢印コネクタ 1884"/>
            <p:cNvCxnSpPr>
              <a:stCxn id="1861" idx="0"/>
              <a:endCxn id="1867" idx="4"/>
            </p:cNvCxnSpPr>
            <p:nvPr/>
          </p:nvCxnSpPr>
          <p:spPr>
            <a:xfrm rot="16200000" flipV="1">
              <a:off x="4170314" y="5152886"/>
              <a:ext cx="173314" cy="60663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6" name="直線矢印コネクタ 1885"/>
            <p:cNvCxnSpPr>
              <a:stCxn id="1861" idx="0"/>
              <a:endCxn id="1869" idx="4"/>
            </p:cNvCxnSpPr>
            <p:nvPr/>
          </p:nvCxnSpPr>
          <p:spPr>
            <a:xfrm rot="16200000" flipV="1">
              <a:off x="4386970" y="5369543"/>
              <a:ext cx="173314" cy="1733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7" name="直線矢印コネクタ 1886"/>
            <p:cNvCxnSpPr>
              <a:stCxn id="1861" idx="0"/>
              <a:endCxn id="1868" idx="4"/>
            </p:cNvCxnSpPr>
            <p:nvPr/>
          </p:nvCxnSpPr>
          <p:spPr>
            <a:xfrm rot="16200000" flipV="1">
              <a:off x="4278642" y="5261215"/>
              <a:ext cx="173314" cy="38998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8" name="直線矢印コネクタ 1887"/>
            <p:cNvCxnSpPr>
              <a:stCxn id="1861" idx="0"/>
              <a:endCxn id="1871" idx="4"/>
            </p:cNvCxnSpPr>
            <p:nvPr/>
          </p:nvCxnSpPr>
          <p:spPr>
            <a:xfrm rot="5400000" flipH="1" flipV="1">
              <a:off x="4603626" y="5326211"/>
              <a:ext cx="173314" cy="259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9" name="直線矢印コネクタ 1888"/>
            <p:cNvCxnSpPr>
              <a:stCxn id="1861" idx="0"/>
              <a:endCxn id="1870" idx="4"/>
            </p:cNvCxnSpPr>
            <p:nvPr/>
          </p:nvCxnSpPr>
          <p:spPr>
            <a:xfrm rot="5400000" flipH="1" flipV="1">
              <a:off x="4495298" y="5434540"/>
              <a:ext cx="173314" cy="4333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0" name="直線矢印コネクタ 1889"/>
            <p:cNvCxnSpPr>
              <a:stCxn id="1862" idx="0"/>
              <a:endCxn id="1866" idx="4"/>
            </p:cNvCxnSpPr>
            <p:nvPr/>
          </p:nvCxnSpPr>
          <p:spPr>
            <a:xfrm rot="16200000" flipV="1">
              <a:off x="4126982" y="4979562"/>
              <a:ext cx="173314" cy="9532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1" name="直線矢印コネクタ 1890"/>
            <p:cNvCxnSpPr>
              <a:stCxn id="1862" idx="0"/>
              <a:endCxn id="1867" idx="4"/>
            </p:cNvCxnSpPr>
            <p:nvPr/>
          </p:nvCxnSpPr>
          <p:spPr>
            <a:xfrm rot="16200000" flipV="1">
              <a:off x="4235311" y="5087890"/>
              <a:ext cx="173314" cy="73663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2" name="直線矢印コネクタ 1891"/>
            <p:cNvCxnSpPr>
              <a:stCxn id="1862" idx="0"/>
              <a:endCxn id="1869" idx="4"/>
            </p:cNvCxnSpPr>
            <p:nvPr/>
          </p:nvCxnSpPr>
          <p:spPr>
            <a:xfrm rot="16200000" flipV="1">
              <a:off x="4451967" y="5304546"/>
              <a:ext cx="173314" cy="3033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3" name="直線矢印コネクタ 1892"/>
            <p:cNvCxnSpPr>
              <a:stCxn id="1862" idx="0"/>
              <a:endCxn id="1868" idx="4"/>
            </p:cNvCxnSpPr>
            <p:nvPr/>
          </p:nvCxnSpPr>
          <p:spPr>
            <a:xfrm rot="16200000" flipV="1">
              <a:off x="4343639" y="5196218"/>
              <a:ext cx="173314" cy="5199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4" name="直線矢印コネクタ 1893"/>
            <p:cNvCxnSpPr>
              <a:stCxn id="1862" idx="0"/>
              <a:endCxn id="1871" idx="4"/>
            </p:cNvCxnSpPr>
            <p:nvPr/>
          </p:nvCxnSpPr>
          <p:spPr>
            <a:xfrm rot="5400000" flipH="1" flipV="1">
              <a:off x="4668623" y="5391208"/>
              <a:ext cx="173314" cy="1299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5" name="直線矢印コネクタ 1894"/>
            <p:cNvCxnSpPr>
              <a:stCxn id="1862" idx="0"/>
              <a:endCxn id="1870" idx="4"/>
            </p:cNvCxnSpPr>
            <p:nvPr/>
          </p:nvCxnSpPr>
          <p:spPr>
            <a:xfrm rot="16200000" flipV="1">
              <a:off x="4560295" y="5412874"/>
              <a:ext cx="173314" cy="866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6" name="直線矢印コネクタ 1895"/>
            <p:cNvCxnSpPr>
              <a:stCxn id="1863" idx="0"/>
              <a:endCxn id="1866" idx="4"/>
            </p:cNvCxnSpPr>
            <p:nvPr/>
          </p:nvCxnSpPr>
          <p:spPr>
            <a:xfrm rot="16200000" flipV="1">
              <a:off x="4191979" y="4914565"/>
              <a:ext cx="173314" cy="108328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7" name="直線矢印コネクタ 1896"/>
            <p:cNvCxnSpPr>
              <a:stCxn id="1863" idx="0"/>
              <a:endCxn id="1867" idx="4"/>
            </p:cNvCxnSpPr>
            <p:nvPr/>
          </p:nvCxnSpPr>
          <p:spPr>
            <a:xfrm rot="16200000" flipV="1">
              <a:off x="4300307" y="5022893"/>
              <a:ext cx="173314" cy="8666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8" name="直線矢印コネクタ 1897"/>
            <p:cNvCxnSpPr>
              <a:stCxn id="1863" idx="0"/>
              <a:endCxn id="1869" idx="4"/>
            </p:cNvCxnSpPr>
            <p:nvPr/>
          </p:nvCxnSpPr>
          <p:spPr>
            <a:xfrm rot="16200000" flipV="1">
              <a:off x="4516964" y="5239549"/>
              <a:ext cx="173314" cy="4333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9" name="直線矢印コネクタ 1898"/>
            <p:cNvCxnSpPr>
              <a:stCxn id="1863" idx="0"/>
              <a:endCxn id="1868" idx="4"/>
            </p:cNvCxnSpPr>
            <p:nvPr/>
          </p:nvCxnSpPr>
          <p:spPr>
            <a:xfrm rot="16200000" flipV="1">
              <a:off x="4408636" y="5131221"/>
              <a:ext cx="173314" cy="6499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0" name="直線矢印コネクタ 1899"/>
            <p:cNvCxnSpPr>
              <a:stCxn id="1863" idx="0"/>
              <a:endCxn id="1871" idx="4"/>
            </p:cNvCxnSpPr>
            <p:nvPr/>
          </p:nvCxnSpPr>
          <p:spPr>
            <a:xfrm rot="5400000" flipH="1" flipV="1">
              <a:off x="4733620" y="5456205"/>
              <a:ext cx="173314" cy="96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1" name="直線矢印コネクタ 1900"/>
            <p:cNvCxnSpPr>
              <a:stCxn id="1863" idx="0"/>
              <a:endCxn id="1870" idx="4"/>
            </p:cNvCxnSpPr>
            <p:nvPr/>
          </p:nvCxnSpPr>
          <p:spPr>
            <a:xfrm rot="16200000" flipV="1">
              <a:off x="4625292" y="5347877"/>
              <a:ext cx="173314" cy="2166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2" name="直線矢印コネクタ 1901"/>
            <p:cNvCxnSpPr>
              <a:stCxn id="1864" idx="0"/>
              <a:endCxn id="1866" idx="4"/>
            </p:cNvCxnSpPr>
            <p:nvPr/>
          </p:nvCxnSpPr>
          <p:spPr>
            <a:xfrm rot="16200000" flipV="1">
              <a:off x="4256976" y="4849568"/>
              <a:ext cx="173314" cy="12132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3" name="直線矢印コネクタ 1902"/>
            <p:cNvCxnSpPr>
              <a:stCxn id="1864" idx="0"/>
              <a:endCxn id="1867" idx="4"/>
            </p:cNvCxnSpPr>
            <p:nvPr/>
          </p:nvCxnSpPr>
          <p:spPr>
            <a:xfrm rot="16200000" flipV="1">
              <a:off x="4365304" y="4957896"/>
              <a:ext cx="173314" cy="99661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4" name="直線矢印コネクタ 1903"/>
            <p:cNvCxnSpPr>
              <a:stCxn id="1864" idx="0"/>
              <a:endCxn id="1869" idx="4"/>
            </p:cNvCxnSpPr>
            <p:nvPr/>
          </p:nvCxnSpPr>
          <p:spPr>
            <a:xfrm rot="16200000" flipV="1">
              <a:off x="4581961" y="5174552"/>
              <a:ext cx="173314" cy="5633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5" name="直線矢印コネクタ 1904"/>
            <p:cNvCxnSpPr>
              <a:stCxn id="1864" idx="0"/>
              <a:endCxn id="1868" idx="4"/>
            </p:cNvCxnSpPr>
            <p:nvPr/>
          </p:nvCxnSpPr>
          <p:spPr>
            <a:xfrm rot="16200000" flipV="1">
              <a:off x="4473632" y="5066224"/>
              <a:ext cx="173314" cy="7799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6" name="直線矢印コネクタ 1905"/>
            <p:cNvCxnSpPr>
              <a:stCxn id="1864" idx="0"/>
              <a:endCxn id="1871" idx="4"/>
            </p:cNvCxnSpPr>
            <p:nvPr/>
          </p:nvCxnSpPr>
          <p:spPr>
            <a:xfrm rot="16200000" flipV="1">
              <a:off x="4798617" y="5391208"/>
              <a:ext cx="173314" cy="1299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7" name="直線矢印コネクタ 1906"/>
            <p:cNvCxnSpPr>
              <a:stCxn id="1864" idx="0"/>
              <a:endCxn id="1870" idx="4"/>
            </p:cNvCxnSpPr>
            <p:nvPr/>
          </p:nvCxnSpPr>
          <p:spPr>
            <a:xfrm rot="16200000" flipV="1">
              <a:off x="4690289" y="5282880"/>
              <a:ext cx="173314" cy="3466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8" name="直線矢印コネクタ 1907"/>
            <p:cNvCxnSpPr>
              <a:stCxn id="1865" idx="0"/>
              <a:endCxn id="1866" idx="4"/>
            </p:cNvCxnSpPr>
            <p:nvPr/>
          </p:nvCxnSpPr>
          <p:spPr>
            <a:xfrm rot="16200000" flipV="1">
              <a:off x="4321973" y="4784571"/>
              <a:ext cx="173314" cy="1343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9" name="直線矢印コネクタ 1908"/>
            <p:cNvCxnSpPr>
              <a:stCxn id="1865" idx="0"/>
              <a:endCxn id="1867" idx="4"/>
            </p:cNvCxnSpPr>
            <p:nvPr/>
          </p:nvCxnSpPr>
          <p:spPr>
            <a:xfrm rot="16200000" flipV="1">
              <a:off x="4430301" y="4892899"/>
              <a:ext cx="173314" cy="11266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0" name="直線矢印コネクタ 1909"/>
            <p:cNvCxnSpPr>
              <a:stCxn id="1865" idx="0"/>
              <a:endCxn id="1869" idx="4"/>
            </p:cNvCxnSpPr>
            <p:nvPr/>
          </p:nvCxnSpPr>
          <p:spPr>
            <a:xfrm rot="16200000" flipV="1">
              <a:off x="4646957" y="5109555"/>
              <a:ext cx="173314" cy="6933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1" name="直線矢印コネクタ 1910"/>
            <p:cNvCxnSpPr>
              <a:stCxn id="1865" idx="0"/>
              <a:endCxn id="1868" idx="4"/>
            </p:cNvCxnSpPr>
            <p:nvPr/>
          </p:nvCxnSpPr>
          <p:spPr>
            <a:xfrm rot="16200000" flipV="1">
              <a:off x="4538629" y="5001227"/>
              <a:ext cx="173314" cy="9099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2" name="直線矢印コネクタ 1911"/>
            <p:cNvCxnSpPr>
              <a:stCxn id="1865" idx="0"/>
              <a:endCxn id="1871" idx="4"/>
            </p:cNvCxnSpPr>
            <p:nvPr/>
          </p:nvCxnSpPr>
          <p:spPr>
            <a:xfrm rot="16200000" flipV="1">
              <a:off x="4863614" y="5326211"/>
              <a:ext cx="173314" cy="25998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3" name="直線矢印コネクタ 1912"/>
            <p:cNvCxnSpPr>
              <a:stCxn id="1865" idx="0"/>
              <a:endCxn id="1870" idx="4"/>
            </p:cNvCxnSpPr>
            <p:nvPr/>
          </p:nvCxnSpPr>
          <p:spPr>
            <a:xfrm rot="16200000" flipV="1">
              <a:off x="4755286" y="5217883"/>
              <a:ext cx="173314" cy="4766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14" name="円/楕円 1913"/>
            <p:cNvSpPr/>
            <p:nvPr/>
          </p:nvSpPr>
          <p:spPr>
            <a:xfrm>
              <a:off x="5080264" y="5542862"/>
              <a:ext cx="259987" cy="259984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x</a:t>
              </a:r>
              <a:r>
                <a:rPr lang="en-US" altLang="ja-JP" sz="1100" baseline="30000" dirty="0"/>
                <a:t>16</a:t>
              </a:r>
              <a:endParaRPr lang="ja-JP" altLang="en-US" sz="1100" baseline="30000" dirty="0"/>
            </a:p>
          </p:txBody>
        </p:sp>
        <p:cxnSp>
          <p:nvCxnSpPr>
            <p:cNvPr id="1915" name="直線矢印コネクタ 1914"/>
            <p:cNvCxnSpPr>
              <a:stCxn id="1914" idx="0"/>
              <a:endCxn id="1866" idx="4"/>
            </p:cNvCxnSpPr>
            <p:nvPr/>
          </p:nvCxnSpPr>
          <p:spPr>
            <a:xfrm rot="16200000" flipV="1">
              <a:off x="4386970" y="4719574"/>
              <a:ext cx="173314" cy="14732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6" name="直線矢印コネクタ 1915"/>
            <p:cNvCxnSpPr>
              <a:stCxn id="1914" idx="0"/>
              <a:endCxn id="1867" idx="4"/>
            </p:cNvCxnSpPr>
            <p:nvPr/>
          </p:nvCxnSpPr>
          <p:spPr>
            <a:xfrm rot="16200000" flipV="1">
              <a:off x="4495298" y="4827902"/>
              <a:ext cx="173314" cy="12566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7" name="直線矢印コネクタ 1916"/>
            <p:cNvCxnSpPr>
              <a:stCxn id="1914" idx="0"/>
              <a:endCxn id="1869" idx="4"/>
            </p:cNvCxnSpPr>
            <p:nvPr/>
          </p:nvCxnSpPr>
          <p:spPr>
            <a:xfrm rot="16200000" flipV="1">
              <a:off x="4711954" y="5044558"/>
              <a:ext cx="173314" cy="8232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8" name="直線矢印コネクタ 1917"/>
            <p:cNvCxnSpPr>
              <a:stCxn id="1914" idx="0"/>
              <a:endCxn id="1868" idx="4"/>
            </p:cNvCxnSpPr>
            <p:nvPr/>
          </p:nvCxnSpPr>
          <p:spPr>
            <a:xfrm rot="16200000" flipV="1">
              <a:off x="4603626" y="4936230"/>
              <a:ext cx="173314" cy="10399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9" name="直線矢印コネクタ 1918"/>
            <p:cNvCxnSpPr>
              <a:stCxn id="1914" idx="0"/>
              <a:endCxn id="1871" idx="4"/>
            </p:cNvCxnSpPr>
            <p:nvPr/>
          </p:nvCxnSpPr>
          <p:spPr>
            <a:xfrm rot="16200000" flipV="1">
              <a:off x="4928611" y="5261215"/>
              <a:ext cx="173314" cy="38998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0" name="直線矢印コネクタ 1919"/>
            <p:cNvCxnSpPr>
              <a:stCxn id="1914" idx="0"/>
              <a:endCxn id="1870" idx="4"/>
            </p:cNvCxnSpPr>
            <p:nvPr/>
          </p:nvCxnSpPr>
          <p:spPr>
            <a:xfrm rot="16200000" flipV="1">
              <a:off x="4820282" y="5152886"/>
              <a:ext cx="173314" cy="60663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21" name="円/楕円 1920"/>
            <p:cNvSpPr/>
            <p:nvPr/>
          </p:nvSpPr>
          <p:spPr>
            <a:xfrm>
              <a:off x="4906939" y="5109564"/>
              <a:ext cx="259987" cy="25998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/>
                <a:t>y</a:t>
              </a:r>
              <a:r>
                <a:rPr lang="en-US" altLang="ja-JP" sz="1100" baseline="30000" dirty="0"/>
                <a:t>7</a:t>
              </a:r>
              <a:endParaRPr lang="ja-JP" altLang="en-US" sz="1100" baseline="30000" dirty="0"/>
            </a:p>
          </p:txBody>
        </p:sp>
        <p:cxnSp>
          <p:nvCxnSpPr>
            <p:cNvPr id="1922" name="直線矢印コネクタ 1921"/>
            <p:cNvCxnSpPr>
              <a:stCxn id="1805" idx="0"/>
              <a:endCxn id="1921" idx="4"/>
            </p:cNvCxnSpPr>
            <p:nvPr/>
          </p:nvCxnSpPr>
          <p:spPr>
            <a:xfrm rot="5400000" flipH="1" flipV="1">
              <a:off x="4256976" y="4762905"/>
              <a:ext cx="173314" cy="13866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3" name="直線矢印コネクタ 1922"/>
            <p:cNvCxnSpPr>
              <a:stCxn id="1860" idx="0"/>
              <a:endCxn id="1921" idx="4"/>
            </p:cNvCxnSpPr>
            <p:nvPr/>
          </p:nvCxnSpPr>
          <p:spPr>
            <a:xfrm rot="5400000" flipH="1" flipV="1">
              <a:off x="4646957" y="5152886"/>
              <a:ext cx="173314" cy="60663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4" name="直線矢印コネクタ 1923"/>
            <p:cNvCxnSpPr>
              <a:stCxn id="1861" idx="0"/>
              <a:endCxn id="1921" idx="4"/>
            </p:cNvCxnSpPr>
            <p:nvPr/>
          </p:nvCxnSpPr>
          <p:spPr>
            <a:xfrm rot="5400000" flipH="1" flipV="1">
              <a:off x="4711954" y="5217883"/>
              <a:ext cx="173314" cy="4766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5" name="直線矢印コネクタ 1924"/>
            <p:cNvCxnSpPr>
              <a:stCxn id="1862" idx="0"/>
              <a:endCxn id="1921" idx="4"/>
            </p:cNvCxnSpPr>
            <p:nvPr/>
          </p:nvCxnSpPr>
          <p:spPr>
            <a:xfrm rot="5400000" flipH="1" flipV="1">
              <a:off x="4776951" y="5282880"/>
              <a:ext cx="173314" cy="3466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6" name="直線矢印コネクタ 1925"/>
            <p:cNvCxnSpPr>
              <a:stCxn id="1863" idx="0"/>
              <a:endCxn id="1921" idx="4"/>
            </p:cNvCxnSpPr>
            <p:nvPr/>
          </p:nvCxnSpPr>
          <p:spPr>
            <a:xfrm rot="5400000" flipH="1" flipV="1">
              <a:off x="4841948" y="5347877"/>
              <a:ext cx="173314" cy="2166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7" name="直線矢印コネクタ 1926"/>
            <p:cNvCxnSpPr>
              <a:stCxn id="1864" idx="0"/>
              <a:endCxn id="1921" idx="4"/>
            </p:cNvCxnSpPr>
            <p:nvPr/>
          </p:nvCxnSpPr>
          <p:spPr>
            <a:xfrm rot="5400000" flipH="1" flipV="1">
              <a:off x="4906945" y="5412874"/>
              <a:ext cx="173314" cy="866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8" name="直線矢印コネクタ 1927"/>
            <p:cNvCxnSpPr>
              <a:stCxn id="1865" idx="0"/>
              <a:endCxn id="1921" idx="4"/>
            </p:cNvCxnSpPr>
            <p:nvPr/>
          </p:nvCxnSpPr>
          <p:spPr>
            <a:xfrm rot="16200000" flipV="1">
              <a:off x="4971942" y="5434540"/>
              <a:ext cx="173314" cy="4333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9" name="直線矢印コネクタ 1928"/>
            <p:cNvCxnSpPr>
              <a:stCxn id="1914" idx="0"/>
              <a:endCxn id="1921" idx="4"/>
            </p:cNvCxnSpPr>
            <p:nvPr/>
          </p:nvCxnSpPr>
          <p:spPr>
            <a:xfrm rot="16200000" flipV="1">
              <a:off x="5036939" y="5369543"/>
              <a:ext cx="173314" cy="17332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30" name="正方形/長方形 1929"/>
            <p:cNvSpPr/>
            <p:nvPr/>
          </p:nvSpPr>
          <p:spPr>
            <a:xfrm>
              <a:off x="3650333" y="5146994"/>
              <a:ext cx="1473262" cy="17332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/>
                <a:t>y[t]</a:t>
              </a:r>
              <a:endParaRPr lang="ja-JP" altLang="en-US" sz="1100" dirty="0"/>
            </a:p>
          </p:txBody>
        </p:sp>
        <p:sp>
          <p:nvSpPr>
            <p:cNvPr id="1931" name="正方形/長方形 1930"/>
            <p:cNvSpPr/>
            <p:nvPr/>
          </p:nvSpPr>
          <p:spPr>
            <a:xfrm>
              <a:off x="3433676" y="5586196"/>
              <a:ext cx="1863244" cy="173323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/>
                <a:t>x[t]</a:t>
              </a:r>
              <a:endParaRPr lang="ja-JP" altLang="en-US" sz="1100" dirty="0"/>
            </a:p>
          </p:txBody>
        </p:sp>
        <p:cxnSp>
          <p:nvCxnSpPr>
            <p:cNvPr id="1932" name="直線矢印コネクタ 1931"/>
            <p:cNvCxnSpPr>
              <a:stCxn id="1745" idx="0"/>
              <a:endCxn id="1804" idx="4"/>
            </p:cNvCxnSpPr>
            <p:nvPr/>
          </p:nvCxnSpPr>
          <p:spPr>
            <a:xfrm rot="16200000" flipV="1">
              <a:off x="4365297" y="4957889"/>
              <a:ext cx="216660" cy="19065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3" name="直線矢印コネクタ 1932"/>
            <p:cNvCxnSpPr>
              <a:stCxn id="1745" idx="0"/>
              <a:endCxn id="1805" idx="4"/>
            </p:cNvCxnSpPr>
            <p:nvPr/>
          </p:nvCxnSpPr>
          <p:spPr>
            <a:xfrm rot="16200000" flipV="1">
              <a:off x="4430294" y="5022885"/>
              <a:ext cx="216660" cy="1776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4" name="直線矢印コネクタ 1933"/>
            <p:cNvCxnSpPr>
              <a:stCxn id="1745" idx="0"/>
              <a:endCxn id="1806" idx="4"/>
            </p:cNvCxnSpPr>
            <p:nvPr/>
          </p:nvCxnSpPr>
          <p:spPr>
            <a:xfrm rot="16200000" flipV="1">
              <a:off x="4495291" y="5087882"/>
              <a:ext cx="216660" cy="1646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5" name="直線矢印コネクタ 1934"/>
            <p:cNvCxnSpPr>
              <a:stCxn id="1745" idx="0"/>
              <a:endCxn id="1807" idx="4"/>
            </p:cNvCxnSpPr>
            <p:nvPr/>
          </p:nvCxnSpPr>
          <p:spPr>
            <a:xfrm rot="16200000" flipV="1">
              <a:off x="4560288" y="5152879"/>
              <a:ext cx="216660" cy="15165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6" name="直線矢印コネクタ 1935"/>
            <p:cNvCxnSpPr>
              <a:stCxn id="1745" idx="0"/>
              <a:endCxn id="1808" idx="4"/>
            </p:cNvCxnSpPr>
            <p:nvPr/>
          </p:nvCxnSpPr>
          <p:spPr>
            <a:xfrm rot="16200000" flipV="1">
              <a:off x="4625285" y="5217876"/>
              <a:ext cx="216660" cy="13865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7" name="直線矢印コネクタ 1936"/>
            <p:cNvCxnSpPr>
              <a:stCxn id="1745" idx="0"/>
              <a:endCxn id="1845" idx="4"/>
            </p:cNvCxnSpPr>
            <p:nvPr/>
          </p:nvCxnSpPr>
          <p:spPr>
            <a:xfrm rot="16200000" flipV="1">
              <a:off x="4690281" y="5282873"/>
              <a:ext cx="216660" cy="12566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8" name="直線矢印コネクタ 1937"/>
            <p:cNvCxnSpPr>
              <a:stCxn id="1745" idx="0"/>
              <a:endCxn id="1859" idx="4"/>
            </p:cNvCxnSpPr>
            <p:nvPr/>
          </p:nvCxnSpPr>
          <p:spPr>
            <a:xfrm rot="16200000" flipV="1">
              <a:off x="4755278" y="5347870"/>
              <a:ext cx="216660" cy="11266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9" name="直線矢印コネクタ 1938"/>
            <p:cNvCxnSpPr>
              <a:stCxn id="1745" idx="0"/>
              <a:endCxn id="1860" idx="4"/>
            </p:cNvCxnSpPr>
            <p:nvPr/>
          </p:nvCxnSpPr>
          <p:spPr>
            <a:xfrm rot="16200000" flipV="1">
              <a:off x="4820275" y="5412867"/>
              <a:ext cx="216660" cy="9966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0" name="直線矢印コネクタ 1939"/>
            <p:cNvCxnSpPr>
              <a:stCxn id="1745" idx="0"/>
              <a:endCxn id="1861" idx="4"/>
            </p:cNvCxnSpPr>
            <p:nvPr/>
          </p:nvCxnSpPr>
          <p:spPr>
            <a:xfrm rot="16200000" flipV="1">
              <a:off x="4885272" y="5477864"/>
              <a:ext cx="216660" cy="8666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1" name="直線矢印コネクタ 1940"/>
            <p:cNvCxnSpPr>
              <a:stCxn id="1745" idx="0"/>
              <a:endCxn id="1862" idx="4"/>
            </p:cNvCxnSpPr>
            <p:nvPr/>
          </p:nvCxnSpPr>
          <p:spPr>
            <a:xfrm rot="16200000" flipV="1">
              <a:off x="4950269" y="5542860"/>
              <a:ext cx="216660" cy="7366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2" name="直線矢印コネクタ 1941"/>
            <p:cNvCxnSpPr>
              <a:stCxn id="1745" idx="0"/>
              <a:endCxn id="1863" idx="4"/>
            </p:cNvCxnSpPr>
            <p:nvPr/>
          </p:nvCxnSpPr>
          <p:spPr>
            <a:xfrm rot="16200000" flipV="1">
              <a:off x="5015266" y="5607857"/>
              <a:ext cx="216660" cy="606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3" name="直線矢印コネクタ 1942"/>
            <p:cNvCxnSpPr>
              <a:stCxn id="1745" idx="0"/>
              <a:endCxn id="1864" idx="4"/>
            </p:cNvCxnSpPr>
            <p:nvPr/>
          </p:nvCxnSpPr>
          <p:spPr>
            <a:xfrm rot="16200000" flipV="1">
              <a:off x="5080263" y="5672854"/>
              <a:ext cx="216660" cy="4766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4" name="直線矢印コネクタ 1943"/>
            <p:cNvCxnSpPr>
              <a:stCxn id="1745" idx="0"/>
              <a:endCxn id="1865" idx="4"/>
            </p:cNvCxnSpPr>
            <p:nvPr/>
          </p:nvCxnSpPr>
          <p:spPr>
            <a:xfrm rot="16200000" flipV="1">
              <a:off x="5145259" y="5737851"/>
              <a:ext cx="216660" cy="3466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5" name="直線矢印コネクタ 1944"/>
            <p:cNvCxnSpPr>
              <a:stCxn id="1745" idx="0"/>
              <a:endCxn id="1914" idx="4"/>
            </p:cNvCxnSpPr>
            <p:nvPr/>
          </p:nvCxnSpPr>
          <p:spPr>
            <a:xfrm rot="16200000" flipV="1">
              <a:off x="5210256" y="5802848"/>
              <a:ext cx="216660" cy="216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6" name="直線矢印コネクタ 1945"/>
            <p:cNvCxnSpPr>
              <a:stCxn id="1744" idx="0"/>
              <a:endCxn id="1804" idx="4"/>
            </p:cNvCxnSpPr>
            <p:nvPr/>
          </p:nvCxnSpPr>
          <p:spPr>
            <a:xfrm rot="16200000" flipV="1">
              <a:off x="4300300" y="5022885"/>
              <a:ext cx="216660" cy="17765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7" name="直線矢印コネクタ 1946"/>
            <p:cNvCxnSpPr>
              <a:stCxn id="1744" idx="0"/>
              <a:endCxn id="1805" idx="4"/>
            </p:cNvCxnSpPr>
            <p:nvPr/>
          </p:nvCxnSpPr>
          <p:spPr>
            <a:xfrm rot="16200000" flipV="1">
              <a:off x="4365297" y="5087882"/>
              <a:ext cx="216660" cy="1646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8" name="直線矢印コネクタ 1947"/>
            <p:cNvCxnSpPr>
              <a:stCxn id="1744" idx="0"/>
              <a:endCxn id="1806" idx="4"/>
            </p:cNvCxnSpPr>
            <p:nvPr/>
          </p:nvCxnSpPr>
          <p:spPr>
            <a:xfrm rot="16200000" flipV="1">
              <a:off x="4430294" y="5152879"/>
              <a:ext cx="216660" cy="15165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9" name="直線矢印コネクタ 1948"/>
            <p:cNvCxnSpPr>
              <a:stCxn id="1744" idx="0"/>
              <a:endCxn id="1807" idx="4"/>
            </p:cNvCxnSpPr>
            <p:nvPr/>
          </p:nvCxnSpPr>
          <p:spPr>
            <a:xfrm rot="16200000" flipV="1">
              <a:off x="4495291" y="5217876"/>
              <a:ext cx="216660" cy="13865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0" name="直線矢印コネクタ 1949"/>
            <p:cNvCxnSpPr>
              <a:stCxn id="1744" idx="0"/>
              <a:endCxn id="1808" idx="4"/>
            </p:cNvCxnSpPr>
            <p:nvPr/>
          </p:nvCxnSpPr>
          <p:spPr>
            <a:xfrm rot="16200000" flipV="1">
              <a:off x="4560288" y="5282873"/>
              <a:ext cx="216660" cy="12566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1" name="直線矢印コネクタ 1950"/>
            <p:cNvCxnSpPr>
              <a:stCxn id="1744" idx="0"/>
              <a:endCxn id="1845" idx="4"/>
            </p:cNvCxnSpPr>
            <p:nvPr/>
          </p:nvCxnSpPr>
          <p:spPr>
            <a:xfrm rot="16200000" flipV="1">
              <a:off x="4625285" y="5347870"/>
              <a:ext cx="216660" cy="11266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2" name="直線矢印コネクタ 1951"/>
            <p:cNvCxnSpPr>
              <a:stCxn id="1744" idx="0"/>
              <a:endCxn id="1859" idx="4"/>
            </p:cNvCxnSpPr>
            <p:nvPr/>
          </p:nvCxnSpPr>
          <p:spPr>
            <a:xfrm rot="16200000" flipV="1">
              <a:off x="4690281" y="5412867"/>
              <a:ext cx="216660" cy="9966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3" name="直線矢印コネクタ 1952"/>
            <p:cNvCxnSpPr>
              <a:stCxn id="1744" idx="0"/>
              <a:endCxn id="1860" idx="4"/>
            </p:cNvCxnSpPr>
            <p:nvPr/>
          </p:nvCxnSpPr>
          <p:spPr>
            <a:xfrm rot="16200000" flipV="1">
              <a:off x="4755278" y="5477864"/>
              <a:ext cx="216660" cy="8666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4" name="直線矢印コネクタ 1953"/>
            <p:cNvCxnSpPr>
              <a:stCxn id="1744" idx="0"/>
              <a:endCxn id="1861" idx="4"/>
            </p:cNvCxnSpPr>
            <p:nvPr/>
          </p:nvCxnSpPr>
          <p:spPr>
            <a:xfrm rot="16200000" flipV="1">
              <a:off x="4820275" y="5542860"/>
              <a:ext cx="216660" cy="7366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5" name="直線矢印コネクタ 1954"/>
            <p:cNvCxnSpPr>
              <a:stCxn id="1744" idx="0"/>
              <a:endCxn id="1862" idx="4"/>
            </p:cNvCxnSpPr>
            <p:nvPr/>
          </p:nvCxnSpPr>
          <p:spPr>
            <a:xfrm rot="16200000" flipV="1">
              <a:off x="4885272" y="5607857"/>
              <a:ext cx="216660" cy="606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6" name="直線矢印コネクタ 1955"/>
            <p:cNvCxnSpPr>
              <a:stCxn id="1744" idx="0"/>
              <a:endCxn id="1863" idx="4"/>
            </p:cNvCxnSpPr>
            <p:nvPr/>
          </p:nvCxnSpPr>
          <p:spPr>
            <a:xfrm rot="16200000" flipV="1">
              <a:off x="4950269" y="5672854"/>
              <a:ext cx="216660" cy="4766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7" name="直線矢印コネクタ 1956"/>
            <p:cNvCxnSpPr>
              <a:stCxn id="1744" idx="0"/>
              <a:endCxn id="1864" idx="4"/>
            </p:cNvCxnSpPr>
            <p:nvPr/>
          </p:nvCxnSpPr>
          <p:spPr>
            <a:xfrm rot="16200000" flipV="1">
              <a:off x="5015266" y="5737851"/>
              <a:ext cx="216660" cy="3466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8" name="直線矢印コネクタ 1957"/>
            <p:cNvCxnSpPr>
              <a:stCxn id="1744" idx="0"/>
              <a:endCxn id="1865" idx="4"/>
            </p:cNvCxnSpPr>
            <p:nvPr/>
          </p:nvCxnSpPr>
          <p:spPr>
            <a:xfrm rot="16200000" flipV="1">
              <a:off x="5080263" y="5802848"/>
              <a:ext cx="216660" cy="216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9" name="直線矢印コネクタ 1958"/>
            <p:cNvCxnSpPr>
              <a:stCxn id="1744" idx="0"/>
              <a:endCxn id="1914" idx="4"/>
            </p:cNvCxnSpPr>
            <p:nvPr/>
          </p:nvCxnSpPr>
          <p:spPr>
            <a:xfrm rot="16200000" flipV="1">
              <a:off x="5145259" y="5867845"/>
              <a:ext cx="216660" cy="866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0" name="直線矢印コネクタ 1959"/>
            <p:cNvCxnSpPr>
              <a:stCxn id="1743" idx="0"/>
              <a:endCxn id="1804" idx="4"/>
            </p:cNvCxnSpPr>
            <p:nvPr/>
          </p:nvCxnSpPr>
          <p:spPr>
            <a:xfrm rot="16200000" flipV="1">
              <a:off x="4235303" y="5087882"/>
              <a:ext cx="216660" cy="1646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1" name="直線矢印コネクタ 1960"/>
            <p:cNvCxnSpPr>
              <a:stCxn id="1743" idx="0"/>
              <a:endCxn id="1805" idx="4"/>
            </p:cNvCxnSpPr>
            <p:nvPr/>
          </p:nvCxnSpPr>
          <p:spPr>
            <a:xfrm rot="16200000" flipV="1">
              <a:off x="4300300" y="5152879"/>
              <a:ext cx="216660" cy="15165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2" name="直線矢印コネクタ 1961"/>
            <p:cNvCxnSpPr>
              <a:stCxn id="1743" idx="0"/>
              <a:endCxn id="1806" idx="4"/>
            </p:cNvCxnSpPr>
            <p:nvPr/>
          </p:nvCxnSpPr>
          <p:spPr>
            <a:xfrm rot="16200000" flipV="1">
              <a:off x="4365297" y="5217876"/>
              <a:ext cx="216660" cy="13865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3" name="直線矢印コネクタ 1962"/>
            <p:cNvCxnSpPr>
              <a:stCxn id="1743" idx="0"/>
              <a:endCxn id="1807" idx="4"/>
            </p:cNvCxnSpPr>
            <p:nvPr/>
          </p:nvCxnSpPr>
          <p:spPr>
            <a:xfrm rot="16200000" flipV="1">
              <a:off x="4430294" y="5282873"/>
              <a:ext cx="216660" cy="12566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4" name="直線矢印コネクタ 1963"/>
            <p:cNvCxnSpPr>
              <a:stCxn id="1743" idx="0"/>
              <a:endCxn id="1808" idx="4"/>
            </p:cNvCxnSpPr>
            <p:nvPr/>
          </p:nvCxnSpPr>
          <p:spPr>
            <a:xfrm rot="16200000" flipV="1">
              <a:off x="4495291" y="5347870"/>
              <a:ext cx="216660" cy="11266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5" name="直線矢印コネクタ 1964"/>
            <p:cNvCxnSpPr>
              <a:stCxn id="1743" idx="0"/>
              <a:endCxn id="1845" idx="4"/>
            </p:cNvCxnSpPr>
            <p:nvPr/>
          </p:nvCxnSpPr>
          <p:spPr>
            <a:xfrm rot="16200000" flipV="1">
              <a:off x="4560288" y="5412867"/>
              <a:ext cx="216660" cy="9966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6" name="直線矢印コネクタ 1965"/>
            <p:cNvCxnSpPr>
              <a:stCxn id="1743" idx="0"/>
              <a:endCxn id="1859" idx="4"/>
            </p:cNvCxnSpPr>
            <p:nvPr/>
          </p:nvCxnSpPr>
          <p:spPr>
            <a:xfrm rot="16200000" flipV="1">
              <a:off x="4625285" y="5477864"/>
              <a:ext cx="216660" cy="8666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7" name="直線矢印コネクタ 1966"/>
            <p:cNvCxnSpPr>
              <a:stCxn id="1743" idx="0"/>
              <a:endCxn id="1860" idx="4"/>
            </p:cNvCxnSpPr>
            <p:nvPr/>
          </p:nvCxnSpPr>
          <p:spPr>
            <a:xfrm rot="16200000" flipV="1">
              <a:off x="4690281" y="5542860"/>
              <a:ext cx="216660" cy="7366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8" name="直線矢印コネクタ 1967"/>
            <p:cNvCxnSpPr>
              <a:stCxn id="1743" idx="0"/>
              <a:endCxn id="1861" idx="4"/>
            </p:cNvCxnSpPr>
            <p:nvPr/>
          </p:nvCxnSpPr>
          <p:spPr>
            <a:xfrm rot="16200000" flipV="1">
              <a:off x="4755278" y="5607857"/>
              <a:ext cx="216660" cy="606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9" name="直線矢印コネクタ 1968"/>
            <p:cNvCxnSpPr>
              <a:stCxn id="1743" idx="0"/>
              <a:endCxn id="1862" idx="4"/>
            </p:cNvCxnSpPr>
            <p:nvPr/>
          </p:nvCxnSpPr>
          <p:spPr>
            <a:xfrm rot="16200000" flipV="1">
              <a:off x="4820275" y="5672854"/>
              <a:ext cx="216660" cy="4766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0" name="直線矢印コネクタ 1969"/>
            <p:cNvCxnSpPr>
              <a:stCxn id="1743" idx="0"/>
              <a:endCxn id="1863" idx="4"/>
            </p:cNvCxnSpPr>
            <p:nvPr/>
          </p:nvCxnSpPr>
          <p:spPr>
            <a:xfrm rot="16200000" flipV="1">
              <a:off x="4885272" y="5737851"/>
              <a:ext cx="216660" cy="3466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1" name="直線矢印コネクタ 1970"/>
            <p:cNvCxnSpPr>
              <a:stCxn id="1743" idx="0"/>
              <a:endCxn id="1864" idx="4"/>
            </p:cNvCxnSpPr>
            <p:nvPr/>
          </p:nvCxnSpPr>
          <p:spPr>
            <a:xfrm rot="16200000" flipV="1">
              <a:off x="4950269" y="5802848"/>
              <a:ext cx="216660" cy="216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2" name="直線矢印コネクタ 1971"/>
            <p:cNvCxnSpPr>
              <a:stCxn id="1743" idx="0"/>
              <a:endCxn id="1865" idx="4"/>
            </p:cNvCxnSpPr>
            <p:nvPr/>
          </p:nvCxnSpPr>
          <p:spPr>
            <a:xfrm rot="16200000" flipV="1">
              <a:off x="5015266" y="5867845"/>
              <a:ext cx="216660" cy="866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3" name="直線矢印コネクタ 1972"/>
            <p:cNvCxnSpPr>
              <a:stCxn id="1743" idx="0"/>
              <a:endCxn id="1914" idx="4"/>
            </p:cNvCxnSpPr>
            <p:nvPr/>
          </p:nvCxnSpPr>
          <p:spPr>
            <a:xfrm rot="5400000" flipH="1" flipV="1">
              <a:off x="5080262" y="5889510"/>
              <a:ext cx="216660" cy="43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4" name="直線矢印コネクタ 1973"/>
            <p:cNvCxnSpPr>
              <a:stCxn id="1742" idx="0"/>
              <a:endCxn id="1804" idx="4"/>
            </p:cNvCxnSpPr>
            <p:nvPr/>
          </p:nvCxnSpPr>
          <p:spPr>
            <a:xfrm rot="16200000" flipV="1">
              <a:off x="4170306" y="5152879"/>
              <a:ext cx="216660" cy="15165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5" name="直線矢印コネクタ 1974"/>
            <p:cNvCxnSpPr>
              <a:stCxn id="1742" idx="0"/>
              <a:endCxn id="1805" idx="4"/>
            </p:cNvCxnSpPr>
            <p:nvPr/>
          </p:nvCxnSpPr>
          <p:spPr>
            <a:xfrm rot="16200000" flipV="1">
              <a:off x="4235303" y="5217876"/>
              <a:ext cx="216660" cy="13865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6" name="直線矢印コネクタ 1975"/>
            <p:cNvCxnSpPr>
              <a:stCxn id="1742" idx="0"/>
              <a:endCxn id="1806" idx="4"/>
            </p:cNvCxnSpPr>
            <p:nvPr/>
          </p:nvCxnSpPr>
          <p:spPr>
            <a:xfrm rot="16200000" flipV="1">
              <a:off x="4300300" y="5282873"/>
              <a:ext cx="216660" cy="12566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7" name="直線矢印コネクタ 1976"/>
            <p:cNvCxnSpPr>
              <a:stCxn id="1742" idx="0"/>
              <a:endCxn id="1807" idx="4"/>
            </p:cNvCxnSpPr>
            <p:nvPr/>
          </p:nvCxnSpPr>
          <p:spPr>
            <a:xfrm rot="16200000" flipV="1">
              <a:off x="4365297" y="5347870"/>
              <a:ext cx="216660" cy="11266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8" name="直線矢印コネクタ 1977"/>
            <p:cNvCxnSpPr>
              <a:stCxn id="1742" idx="0"/>
              <a:endCxn id="1808" idx="4"/>
            </p:cNvCxnSpPr>
            <p:nvPr/>
          </p:nvCxnSpPr>
          <p:spPr>
            <a:xfrm rot="16200000" flipV="1">
              <a:off x="4430294" y="5412867"/>
              <a:ext cx="216660" cy="9966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9" name="直線矢印コネクタ 1978"/>
            <p:cNvCxnSpPr>
              <a:stCxn id="1742" idx="0"/>
              <a:endCxn id="1845" idx="4"/>
            </p:cNvCxnSpPr>
            <p:nvPr/>
          </p:nvCxnSpPr>
          <p:spPr>
            <a:xfrm rot="16200000" flipV="1">
              <a:off x="4495291" y="5477864"/>
              <a:ext cx="216660" cy="8666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0" name="直線矢印コネクタ 1979"/>
            <p:cNvCxnSpPr>
              <a:stCxn id="1742" idx="0"/>
              <a:endCxn id="1859" idx="4"/>
            </p:cNvCxnSpPr>
            <p:nvPr/>
          </p:nvCxnSpPr>
          <p:spPr>
            <a:xfrm rot="16200000" flipV="1">
              <a:off x="4560288" y="5542860"/>
              <a:ext cx="216660" cy="7366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1" name="直線矢印コネクタ 1980"/>
            <p:cNvCxnSpPr>
              <a:stCxn id="1742" idx="0"/>
              <a:endCxn id="1860" idx="4"/>
            </p:cNvCxnSpPr>
            <p:nvPr/>
          </p:nvCxnSpPr>
          <p:spPr>
            <a:xfrm rot="16200000" flipV="1">
              <a:off x="4625285" y="5607857"/>
              <a:ext cx="216660" cy="606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2" name="直線矢印コネクタ 1981"/>
            <p:cNvCxnSpPr>
              <a:stCxn id="1742" idx="0"/>
              <a:endCxn id="1861" idx="4"/>
            </p:cNvCxnSpPr>
            <p:nvPr/>
          </p:nvCxnSpPr>
          <p:spPr>
            <a:xfrm rot="16200000" flipV="1">
              <a:off x="4690281" y="5672854"/>
              <a:ext cx="216660" cy="4766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3" name="直線矢印コネクタ 1982"/>
            <p:cNvCxnSpPr>
              <a:stCxn id="1742" idx="0"/>
              <a:endCxn id="1862" idx="4"/>
            </p:cNvCxnSpPr>
            <p:nvPr/>
          </p:nvCxnSpPr>
          <p:spPr>
            <a:xfrm rot="16200000" flipV="1">
              <a:off x="4755278" y="5737851"/>
              <a:ext cx="216660" cy="3466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4" name="直線矢印コネクタ 1983"/>
            <p:cNvCxnSpPr>
              <a:stCxn id="1742" idx="0"/>
              <a:endCxn id="1863" idx="4"/>
            </p:cNvCxnSpPr>
            <p:nvPr/>
          </p:nvCxnSpPr>
          <p:spPr>
            <a:xfrm rot="16200000" flipV="1">
              <a:off x="4820275" y="5802848"/>
              <a:ext cx="216660" cy="216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5" name="直線矢印コネクタ 1984"/>
            <p:cNvCxnSpPr>
              <a:stCxn id="1742" idx="0"/>
              <a:endCxn id="1864" idx="4"/>
            </p:cNvCxnSpPr>
            <p:nvPr/>
          </p:nvCxnSpPr>
          <p:spPr>
            <a:xfrm rot="16200000" flipV="1">
              <a:off x="4885272" y="5867845"/>
              <a:ext cx="216660" cy="866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6" name="直線矢印コネクタ 1985"/>
            <p:cNvCxnSpPr>
              <a:stCxn id="1742" idx="0"/>
              <a:endCxn id="1865" idx="4"/>
            </p:cNvCxnSpPr>
            <p:nvPr/>
          </p:nvCxnSpPr>
          <p:spPr>
            <a:xfrm rot="5400000" flipH="1" flipV="1">
              <a:off x="4950268" y="5889510"/>
              <a:ext cx="216660" cy="43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7" name="直線矢印コネクタ 1986"/>
            <p:cNvCxnSpPr>
              <a:stCxn id="1742" idx="0"/>
              <a:endCxn id="1914" idx="4"/>
            </p:cNvCxnSpPr>
            <p:nvPr/>
          </p:nvCxnSpPr>
          <p:spPr>
            <a:xfrm rot="5400000" flipH="1" flipV="1">
              <a:off x="5015265" y="5824513"/>
              <a:ext cx="216660" cy="173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8" name="直線矢印コネクタ 1987"/>
            <p:cNvCxnSpPr>
              <a:stCxn id="1740" idx="0"/>
              <a:endCxn id="1804" idx="4"/>
            </p:cNvCxnSpPr>
            <p:nvPr/>
          </p:nvCxnSpPr>
          <p:spPr>
            <a:xfrm rot="16200000" flipV="1">
              <a:off x="4040313" y="5282873"/>
              <a:ext cx="216660" cy="12566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9" name="直線矢印コネクタ 1988"/>
            <p:cNvCxnSpPr>
              <a:stCxn id="1740" idx="0"/>
              <a:endCxn id="1805" idx="4"/>
            </p:cNvCxnSpPr>
            <p:nvPr/>
          </p:nvCxnSpPr>
          <p:spPr>
            <a:xfrm rot="16200000" flipV="1">
              <a:off x="4105310" y="5347870"/>
              <a:ext cx="216660" cy="11266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0" name="直線矢印コネクタ 1989"/>
            <p:cNvCxnSpPr>
              <a:stCxn id="1740" idx="0"/>
              <a:endCxn id="1806" idx="4"/>
            </p:cNvCxnSpPr>
            <p:nvPr/>
          </p:nvCxnSpPr>
          <p:spPr>
            <a:xfrm rot="16200000" flipV="1">
              <a:off x="4170306" y="5412867"/>
              <a:ext cx="216660" cy="9966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1" name="直線矢印コネクタ 1990"/>
            <p:cNvCxnSpPr>
              <a:stCxn id="1740" idx="0"/>
              <a:endCxn id="1807" idx="4"/>
            </p:cNvCxnSpPr>
            <p:nvPr/>
          </p:nvCxnSpPr>
          <p:spPr>
            <a:xfrm rot="16200000" flipV="1">
              <a:off x="4235303" y="5477864"/>
              <a:ext cx="216660" cy="8666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2" name="直線矢印コネクタ 1991"/>
            <p:cNvCxnSpPr>
              <a:stCxn id="1740" idx="0"/>
              <a:endCxn id="1808" idx="4"/>
            </p:cNvCxnSpPr>
            <p:nvPr/>
          </p:nvCxnSpPr>
          <p:spPr>
            <a:xfrm rot="16200000" flipV="1">
              <a:off x="4300300" y="5542860"/>
              <a:ext cx="216660" cy="7366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3" name="直線矢印コネクタ 1992"/>
            <p:cNvCxnSpPr>
              <a:stCxn id="1740" idx="0"/>
              <a:endCxn id="1845" idx="4"/>
            </p:cNvCxnSpPr>
            <p:nvPr/>
          </p:nvCxnSpPr>
          <p:spPr>
            <a:xfrm rot="16200000" flipV="1">
              <a:off x="4365297" y="5607857"/>
              <a:ext cx="216660" cy="606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4" name="直線矢印コネクタ 1993"/>
            <p:cNvCxnSpPr>
              <a:stCxn id="1740" idx="0"/>
              <a:endCxn id="1859" idx="4"/>
            </p:cNvCxnSpPr>
            <p:nvPr/>
          </p:nvCxnSpPr>
          <p:spPr>
            <a:xfrm rot="16200000" flipV="1">
              <a:off x="4430294" y="5672854"/>
              <a:ext cx="216660" cy="4766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5" name="直線矢印コネクタ 1994"/>
            <p:cNvCxnSpPr>
              <a:stCxn id="1740" idx="0"/>
              <a:endCxn id="1860" idx="4"/>
            </p:cNvCxnSpPr>
            <p:nvPr/>
          </p:nvCxnSpPr>
          <p:spPr>
            <a:xfrm rot="16200000" flipV="1">
              <a:off x="4495291" y="5737851"/>
              <a:ext cx="216660" cy="3466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6" name="直線矢印コネクタ 1995"/>
            <p:cNvCxnSpPr>
              <a:stCxn id="1740" idx="0"/>
              <a:endCxn id="1861" idx="4"/>
            </p:cNvCxnSpPr>
            <p:nvPr/>
          </p:nvCxnSpPr>
          <p:spPr>
            <a:xfrm rot="16200000" flipV="1">
              <a:off x="4560288" y="5802848"/>
              <a:ext cx="216660" cy="216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7" name="直線矢印コネクタ 1996"/>
            <p:cNvCxnSpPr>
              <a:stCxn id="1740" idx="0"/>
              <a:endCxn id="1862" idx="4"/>
            </p:cNvCxnSpPr>
            <p:nvPr/>
          </p:nvCxnSpPr>
          <p:spPr>
            <a:xfrm rot="16200000" flipV="1">
              <a:off x="4625285" y="5867845"/>
              <a:ext cx="216660" cy="866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8" name="直線矢印コネクタ 1997"/>
            <p:cNvCxnSpPr>
              <a:stCxn id="1740" idx="0"/>
              <a:endCxn id="1863" idx="4"/>
            </p:cNvCxnSpPr>
            <p:nvPr/>
          </p:nvCxnSpPr>
          <p:spPr>
            <a:xfrm rot="5400000" flipH="1" flipV="1">
              <a:off x="4690281" y="5889510"/>
              <a:ext cx="216660" cy="43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9" name="直線矢印コネクタ 1998"/>
            <p:cNvCxnSpPr>
              <a:stCxn id="1740" idx="0"/>
              <a:endCxn id="1864" idx="4"/>
            </p:cNvCxnSpPr>
            <p:nvPr/>
          </p:nvCxnSpPr>
          <p:spPr>
            <a:xfrm rot="5400000" flipH="1" flipV="1">
              <a:off x="4755278" y="5824513"/>
              <a:ext cx="216660" cy="173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0" name="直線矢印コネクタ 1999"/>
            <p:cNvCxnSpPr>
              <a:stCxn id="1740" idx="0"/>
              <a:endCxn id="1865" idx="4"/>
            </p:cNvCxnSpPr>
            <p:nvPr/>
          </p:nvCxnSpPr>
          <p:spPr>
            <a:xfrm rot="5400000" flipH="1" flipV="1">
              <a:off x="4820275" y="5759517"/>
              <a:ext cx="216660" cy="3033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1" name="直線矢印コネクタ 2000"/>
            <p:cNvCxnSpPr>
              <a:stCxn id="1740" idx="0"/>
              <a:endCxn id="1914" idx="4"/>
            </p:cNvCxnSpPr>
            <p:nvPr/>
          </p:nvCxnSpPr>
          <p:spPr>
            <a:xfrm rot="5400000" flipH="1" flipV="1">
              <a:off x="4885271" y="5694520"/>
              <a:ext cx="216660" cy="4333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2" name="直線矢印コネクタ 2001"/>
            <p:cNvCxnSpPr>
              <a:stCxn id="1739" idx="0"/>
              <a:endCxn id="1804" idx="4"/>
            </p:cNvCxnSpPr>
            <p:nvPr/>
          </p:nvCxnSpPr>
          <p:spPr>
            <a:xfrm rot="16200000" flipV="1">
              <a:off x="3975316" y="5347870"/>
              <a:ext cx="216660" cy="11266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3" name="直線矢印コネクタ 2002"/>
            <p:cNvCxnSpPr>
              <a:stCxn id="1739" idx="0"/>
              <a:endCxn id="1805" idx="4"/>
            </p:cNvCxnSpPr>
            <p:nvPr/>
          </p:nvCxnSpPr>
          <p:spPr>
            <a:xfrm rot="16200000" flipV="1">
              <a:off x="4040313" y="5412867"/>
              <a:ext cx="216660" cy="9966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4" name="直線矢印コネクタ 2003"/>
            <p:cNvCxnSpPr>
              <a:stCxn id="1739" idx="0"/>
              <a:endCxn id="1806" idx="4"/>
            </p:cNvCxnSpPr>
            <p:nvPr/>
          </p:nvCxnSpPr>
          <p:spPr>
            <a:xfrm rot="16200000" flipV="1">
              <a:off x="4105310" y="5477864"/>
              <a:ext cx="216660" cy="8666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5" name="直線矢印コネクタ 2004"/>
            <p:cNvCxnSpPr>
              <a:stCxn id="1739" idx="0"/>
              <a:endCxn id="1807" idx="4"/>
            </p:cNvCxnSpPr>
            <p:nvPr/>
          </p:nvCxnSpPr>
          <p:spPr>
            <a:xfrm rot="16200000" flipV="1">
              <a:off x="4170306" y="5542860"/>
              <a:ext cx="216660" cy="7366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6" name="直線矢印コネクタ 2005"/>
            <p:cNvCxnSpPr>
              <a:stCxn id="1739" idx="0"/>
              <a:endCxn id="1808" idx="4"/>
            </p:cNvCxnSpPr>
            <p:nvPr/>
          </p:nvCxnSpPr>
          <p:spPr>
            <a:xfrm rot="16200000" flipV="1">
              <a:off x="4235303" y="5607857"/>
              <a:ext cx="216660" cy="606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7" name="直線矢印コネクタ 2006"/>
            <p:cNvCxnSpPr>
              <a:stCxn id="1739" idx="0"/>
              <a:endCxn id="1845" idx="4"/>
            </p:cNvCxnSpPr>
            <p:nvPr/>
          </p:nvCxnSpPr>
          <p:spPr>
            <a:xfrm rot="16200000" flipV="1">
              <a:off x="4300300" y="5672854"/>
              <a:ext cx="216660" cy="4766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8" name="直線矢印コネクタ 2007"/>
            <p:cNvCxnSpPr>
              <a:stCxn id="1739" idx="0"/>
              <a:endCxn id="1859" idx="4"/>
            </p:cNvCxnSpPr>
            <p:nvPr/>
          </p:nvCxnSpPr>
          <p:spPr>
            <a:xfrm rot="16200000" flipV="1">
              <a:off x="4365297" y="5737851"/>
              <a:ext cx="216660" cy="3466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9" name="直線矢印コネクタ 2008"/>
            <p:cNvCxnSpPr>
              <a:stCxn id="1739" idx="0"/>
              <a:endCxn id="1860" idx="4"/>
            </p:cNvCxnSpPr>
            <p:nvPr/>
          </p:nvCxnSpPr>
          <p:spPr>
            <a:xfrm rot="16200000" flipV="1">
              <a:off x="4430294" y="5802848"/>
              <a:ext cx="216660" cy="216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0" name="直線矢印コネクタ 2009"/>
            <p:cNvCxnSpPr>
              <a:stCxn id="1739" idx="0"/>
              <a:endCxn id="1861" idx="4"/>
            </p:cNvCxnSpPr>
            <p:nvPr/>
          </p:nvCxnSpPr>
          <p:spPr>
            <a:xfrm rot="16200000" flipV="1">
              <a:off x="4495291" y="5867845"/>
              <a:ext cx="216660" cy="866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1" name="直線矢印コネクタ 2010"/>
            <p:cNvCxnSpPr>
              <a:stCxn id="1739" idx="0"/>
              <a:endCxn id="1862" idx="4"/>
            </p:cNvCxnSpPr>
            <p:nvPr/>
          </p:nvCxnSpPr>
          <p:spPr>
            <a:xfrm rot="5400000" flipH="1" flipV="1">
              <a:off x="4560287" y="5889510"/>
              <a:ext cx="216660" cy="43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2" name="直線矢印コネクタ 2011"/>
            <p:cNvCxnSpPr>
              <a:stCxn id="1739" idx="0"/>
              <a:endCxn id="1863" idx="4"/>
            </p:cNvCxnSpPr>
            <p:nvPr/>
          </p:nvCxnSpPr>
          <p:spPr>
            <a:xfrm rot="5400000" flipH="1" flipV="1">
              <a:off x="4625284" y="5824513"/>
              <a:ext cx="216660" cy="173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3" name="直線矢印コネクタ 2012"/>
            <p:cNvCxnSpPr>
              <a:stCxn id="1739" idx="0"/>
              <a:endCxn id="1864" idx="4"/>
            </p:cNvCxnSpPr>
            <p:nvPr/>
          </p:nvCxnSpPr>
          <p:spPr>
            <a:xfrm rot="5400000" flipH="1" flipV="1">
              <a:off x="4690281" y="5759517"/>
              <a:ext cx="216660" cy="3033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4" name="直線矢印コネクタ 2013"/>
            <p:cNvCxnSpPr>
              <a:stCxn id="1739" idx="0"/>
              <a:endCxn id="1865" idx="4"/>
            </p:cNvCxnSpPr>
            <p:nvPr/>
          </p:nvCxnSpPr>
          <p:spPr>
            <a:xfrm rot="5400000" flipH="1" flipV="1">
              <a:off x="4755278" y="5694520"/>
              <a:ext cx="216660" cy="4333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5" name="直線矢印コネクタ 2014"/>
            <p:cNvCxnSpPr>
              <a:stCxn id="1739" idx="0"/>
              <a:endCxn id="1914" idx="4"/>
            </p:cNvCxnSpPr>
            <p:nvPr/>
          </p:nvCxnSpPr>
          <p:spPr>
            <a:xfrm rot="5400000" flipH="1" flipV="1">
              <a:off x="4820275" y="5629523"/>
              <a:ext cx="216660" cy="5633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6" name="直線矢印コネクタ 2015"/>
            <p:cNvCxnSpPr>
              <a:stCxn id="1738" idx="0"/>
              <a:endCxn id="1804" idx="4"/>
            </p:cNvCxnSpPr>
            <p:nvPr/>
          </p:nvCxnSpPr>
          <p:spPr>
            <a:xfrm rot="16200000" flipV="1">
              <a:off x="3910319" y="5412867"/>
              <a:ext cx="216660" cy="9966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7" name="直線矢印コネクタ 2016"/>
            <p:cNvCxnSpPr>
              <a:stCxn id="1738" idx="0"/>
              <a:endCxn id="1805" idx="4"/>
            </p:cNvCxnSpPr>
            <p:nvPr/>
          </p:nvCxnSpPr>
          <p:spPr>
            <a:xfrm rot="16200000" flipV="1">
              <a:off x="3975316" y="5477864"/>
              <a:ext cx="216660" cy="8666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8" name="直線矢印コネクタ 2017"/>
            <p:cNvCxnSpPr>
              <a:stCxn id="1738" idx="0"/>
              <a:endCxn id="1806" idx="4"/>
            </p:cNvCxnSpPr>
            <p:nvPr/>
          </p:nvCxnSpPr>
          <p:spPr>
            <a:xfrm rot="16200000" flipV="1">
              <a:off x="4040313" y="5542860"/>
              <a:ext cx="216660" cy="7366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9" name="直線矢印コネクタ 2018"/>
            <p:cNvCxnSpPr>
              <a:stCxn id="1738" idx="0"/>
              <a:endCxn id="1807" idx="4"/>
            </p:cNvCxnSpPr>
            <p:nvPr/>
          </p:nvCxnSpPr>
          <p:spPr>
            <a:xfrm rot="16200000" flipV="1">
              <a:off x="4105310" y="5607857"/>
              <a:ext cx="216660" cy="606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0" name="直線矢印コネクタ 2019"/>
            <p:cNvCxnSpPr>
              <a:stCxn id="1738" idx="0"/>
              <a:endCxn id="1808" idx="4"/>
            </p:cNvCxnSpPr>
            <p:nvPr/>
          </p:nvCxnSpPr>
          <p:spPr>
            <a:xfrm rot="16200000" flipV="1">
              <a:off x="4170306" y="5672854"/>
              <a:ext cx="216660" cy="4766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1" name="直線矢印コネクタ 2020"/>
            <p:cNvCxnSpPr>
              <a:stCxn id="1738" idx="0"/>
              <a:endCxn id="1845" idx="4"/>
            </p:cNvCxnSpPr>
            <p:nvPr/>
          </p:nvCxnSpPr>
          <p:spPr>
            <a:xfrm rot="16200000" flipV="1">
              <a:off x="4235303" y="5737851"/>
              <a:ext cx="216660" cy="3466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2" name="直線矢印コネクタ 2021"/>
            <p:cNvCxnSpPr>
              <a:stCxn id="1738" idx="0"/>
              <a:endCxn id="1859" idx="4"/>
            </p:cNvCxnSpPr>
            <p:nvPr/>
          </p:nvCxnSpPr>
          <p:spPr>
            <a:xfrm rot="16200000" flipV="1">
              <a:off x="4300300" y="5802848"/>
              <a:ext cx="216660" cy="216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3" name="直線矢印コネクタ 2022"/>
            <p:cNvCxnSpPr>
              <a:stCxn id="1738" idx="0"/>
              <a:endCxn id="1860" idx="4"/>
            </p:cNvCxnSpPr>
            <p:nvPr/>
          </p:nvCxnSpPr>
          <p:spPr>
            <a:xfrm rot="16200000" flipV="1">
              <a:off x="4365297" y="5867845"/>
              <a:ext cx="216660" cy="866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4" name="直線矢印コネクタ 2023"/>
            <p:cNvCxnSpPr>
              <a:stCxn id="1738" idx="0"/>
              <a:endCxn id="1861" idx="4"/>
            </p:cNvCxnSpPr>
            <p:nvPr/>
          </p:nvCxnSpPr>
          <p:spPr>
            <a:xfrm rot="5400000" flipH="1" flipV="1">
              <a:off x="4430293" y="5889510"/>
              <a:ext cx="216660" cy="43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5" name="直線矢印コネクタ 2024"/>
            <p:cNvCxnSpPr>
              <a:stCxn id="1738" idx="0"/>
              <a:endCxn id="1862" idx="4"/>
            </p:cNvCxnSpPr>
            <p:nvPr/>
          </p:nvCxnSpPr>
          <p:spPr>
            <a:xfrm rot="5400000" flipH="1" flipV="1">
              <a:off x="4495290" y="5824513"/>
              <a:ext cx="216660" cy="173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6" name="直線矢印コネクタ 2025"/>
            <p:cNvCxnSpPr>
              <a:stCxn id="1738" idx="0"/>
              <a:endCxn id="1863" idx="4"/>
            </p:cNvCxnSpPr>
            <p:nvPr/>
          </p:nvCxnSpPr>
          <p:spPr>
            <a:xfrm rot="5400000" flipH="1" flipV="1">
              <a:off x="4560287" y="5759517"/>
              <a:ext cx="216660" cy="3033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7" name="直線矢印コネクタ 2026"/>
            <p:cNvCxnSpPr>
              <a:stCxn id="1738" idx="0"/>
              <a:endCxn id="1864" idx="4"/>
            </p:cNvCxnSpPr>
            <p:nvPr/>
          </p:nvCxnSpPr>
          <p:spPr>
            <a:xfrm rot="5400000" flipH="1" flipV="1">
              <a:off x="4625284" y="5694520"/>
              <a:ext cx="216660" cy="4333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8" name="直線矢印コネクタ 2027"/>
            <p:cNvCxnSpPr>
              <a:stCxn id="1738" idx="0"/>
              <a:endCxn id="1865" idx="4"/>
            </p:cNvCxnSpPr>
            <p:nvPr/>
          </p:nvCxnSpPr>
          <p:spPr>
            <a:xfrm rot="5400000" flipH="1" flipV="1">
              <a:off x="4690281" y="5629523"/>
              <a:ext cx="216660" cy="5633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9" name="直線矢印コネクタ 2028"/>
            <p:cNvCxnSpPr>
              <a:stCxn id="1738" idx="0"/>
              <a:endCxn id="1914" idx="4"/>
            </p:cNvCxnSpPr>
            <p:nvPr/>
          </p:nvCxnSpPr>
          <p:spPr>
            <a:xfrm rot="5400000" flipH="1" flipV="1">
              <a:off x="4755278" y="5564526"/>
              <a:ext cx="216660" cy="6933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0" name="直線矢印コネクタ 2029"/>
            <p:cNvCxnSpPr>
              <a:stCxn id="1734" idx="0"/>
              <a:endCxn id="1804" idx="4"/>
            </p:cNvCxnSpPr>
            <p:nvPr/>
          </p:nvCxnSpPr>
          <p:spPr>
            <a:xfrm rot="16200000" flipV="1">
              <a:off x="3780325" y="5542860"/>
              <a:ext cx="216660" cy="7366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1" name="直線矢印コネクタ 2030"/>
            <p:cNvCxnSpPr>
              <a:stCxn id="1734" idx="0"/>
              <a:endCxn id="1805" idx="4"/>
            </p:cNvCxnSpPr>
            <p:nvPr/>
          </p:nvCxnSpPr>
          <p:spPr>
            <a:xfrm rot="16200000" flipV="1">
              <a:off x="3845322" y="5607857"/>
              <a:ext cx="216660" cy="606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2" name="直線矢印コネクタ 2031"/>
            <p:cNvCxnSpPr>
              <a:stCxn id="1734" idx="0"/>
              <a:endCxn id="1806" idx="4"/>
            </p:cNvCxnSpPr>
            <p:nvPr/>
          </p:nvCxnSpPr>
          <p:spPr>
            <a:xfrm rot="16200000" flipV="1">
              <a:off x="3910319" y="5672854"/>
              <a:ext cx="216660" cy="4766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3" name="直線矢印コネクタ 2032"/>
            <p:cNvCxnSpPr>
              <a:stCxn id="1734" idx="0"/>
              <a:endCxn id="1807" idx="4"/>
            </p:cNvCxnSpPr>
            <p:nvPr/>
          </p:nvCxnSpPr>
          <p:spPr>
            <a:xfrm rot="16200000" flipV="1">
              <a:off x="3975316" y="5737851"/>
              <a:ext cx="216660" cy="3466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4" name="直線矢印コネクタ 2033"/>
            <p:cNvCxnSpPr>
              <a:stCxn id="1734" idx="0"/>
              <a:endCxn id="1808" idx="4"/>
            </p:cNvCxnSpPr>
            <p:nvPr/>
          </p:nvCxnSpPr>
          <p:spPr>
            <a:xfrm rot="16200000" flipV="1">
              <a:off x="4040313" y="5802848"/>
              <a:ext cx="216660" cy="216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5" name="直線矢印コネクタ 2034"/>
            <p:cNvCxnSpPr>
              <a:stCxn id="1734" idx="0"/>
              <a:endCxn id="1845" idx="4"/>
            </p:cNvCxnSpPr>
            <p:nvPr/>
          </p:nvCxnSpPr>
          <p:spPr>
            <a:xfrm rot="16200000" flipV="1">
              <a:off x="4105310" y="5867845"/>
              <a:ext cx="216660" cy="866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6" name="直線矢印コネクタ 2035"/>
            <p:cNvCxnSpPr>
              <a:stCxn id="1734" idx="0"/>
              <a:endCxn id="1859" idx="4"/>
            </p:cNvCxnSpPr>
            <p:nvPr/>
          </p:nvCxnSpPr>
          <p:spPr>
            <a:xfrm rot="5400000" flipH="1" flipV="1">
              <a:off x="4170306" y="5889510"/>
              <a:ext cx="216660" cy="43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7" name="直線矢印コネクタ 2036"/>
            <p:cNvCxnSpPr>
              <a:stCxn id="1734" idx="0"/>
              <a:endCxn id="1860" idx="4"/>
            </p:cNvCxnSpPr>
            <p:nvPr/>
          </p:nvCxnSpPr>
          <p:spPr>
            <a:xfrm rot="5400000" flipH="1" flipV="1">
              <a:off x="4235303" y="5824513"/>
              <a:ext cx="216660" cy="173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8" name="直線矢印コネクタ 2037"/>
            <p:cNvCxnSpPr>
              <a:stCxn id="1734" idx="0"/>
              <a:endCxn id="1861" idx="4"/>
            </p:cNvCxnSpPr>
            <p:nvPr/>
          </p:nvCxnSpPr>
          <p:spPr>
            <a:xfrm rot="5400000" flipH="1" flipV="1">
              <a:off x="4300300" y="5759517"/>
              <a:ext cx="216660" cy="3033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9" name="直線矢印コネクタ 2038"/>
            <p:cNvCxnSpPr>
              <a:stCxn id="1734" idx="0"/>
              <a:endCxn id="1862" idx="4"/>
            </p:cNvCxnSpPr>
            <p:nvPr/>
          </p:nvCxnSpPr>
          <p:spPr>
            <a:xfrm rot="5400000" flipH="1" flipV="1">
              <a:off x="4365296" y="5694520"/>
              <a:ext cx="216660" cy="4333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0" name="直線矢印コネクタ 2039"/>
            <p:cNvCxnSpPr>
              <a:stCxn id="1734" idx="0"/>
              <a:endCxn id="1863" idx="4"/>
            </p:cNvCxnSpPr>
            <p:nvPr/>
          </p:nvCxnSpPr>
          <p:spPr>
            <a:xfrm rot="5400000" flipH="1" flipV="1">
              <a:off x="4430293" y="5629523"/>
              <a:ext cx="216660" cy="5633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1" name="直線矢印コネクタ 2040"/>
            <p:cNvCxnSpPr>
              <a:stCxn id="1734" idx="0"/>
              <a:endCxn id="1864" idx="4"/>
            </p:cNvCxnSpPr>
            <p:nvPr/>
          </p:nvCxnSpPr>
          <p:spPr>
            <a:xfrm rot="5400000" flipH="1" flipV="1">
              <a:off x="4495290" y="5564526"/>
              <a:ext cx="216660" cy="6933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2" name="直線矢印コネクタ 2041"/>
            <p:cNvCxnSpPr>
              <a:stCxn id="1734" idx="0"/>
              <a:endCxn id="1865" idx="4"/>
            </p:cNvCxnSpPr>
            <p:nvPr/>
          </p:nvCxnSpPr>
          <p:spPr>
            <a:xfrm rot="5400000" flipH="1" flipV="1">
              <a:off x="4560287" y="5499529"/>
              <a:ext cx="216660" cy="8232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3" name="直線矢印コネクタ 2042"/>
            <p:cNvCxnSpPr>
              <a:stCxn id="1734" idx="0"/>
              <a:endCxn id="1914" idx="4"/>
            </p:cNvCxnSpPr>
            <p:nvPr/>
          </p:nvCxnSpPr>
          <p:spPr>
            <a:xfrm rot="5400000" flipH="1" flipV="1">
              <a:off x="4625284" y="5434532"/>
              <a:ext cx="216660" cy="9532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4" name="直線矢印コネクタ 2043"/>
            <p:cNvCxnSpPr>
              <a:stCxn id="1726" idx="0"/>
              <a:endCxn id="1804" idx="4"/>
            </p:cNvCxnSpPr>
            <p:nvPr/>
          </p:nvCxnSpPr>
          <p:spPr>
            <a:xfrm rot="16200000" flipV="1">
              <a:off x="3715328" y="5607857"/>
              <a:ext cx="216660" cy="606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5" name="直線矢印コネクタ 2044"/>
            <p:cNvCxnSpPr>
              <a:stCxn id="1726" idx="0"/>
              <a:endCxn id="1805" idx="4"/>
            </p:cNvCxnSpPr>
            <p:nvPr/>
          </p:nvCxnSpPr>
          <p:spPr>
            <a:xfrm rot="16200000" flipV="1">
              <a:off x="3780325" y="5672854"/>
              <a:ext cx="216660" cy="4766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6" name="直線矢印コネクタ 2045"/>
            <p:cNvCxnSpPr>
              <a:stCxn id="1726" idx="0"/>
              <a:endCxn id="1806" idx="4"/>
            </p:cNvCxnSpPr>
            <p:nvPr/>
          </p:nvCxnSpPr>
          <p:spPr>
            <a:xfrm rot="16200000" flipV="1">
              <a:off x="3845322" y="5737851"/>
              <a:ext cx="216660" cy="3466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7" name="直線矢印コネクタ 2046"/>
            <p:cNvCxnSpPr>
              <a:stCxn id="1726" idx="0"/>
              <a:endCxn id="1807" idx="4"/>
            </p:cNvCxnSpPr>
            <p:nvPr/>
          </p:nvCxnSpPr>
          <p:spPr>
            <a:xfrm rot="16200000" flipV="1">
              <a:off x="3910319" y="5802848"/>
              <a:ext cx="216660" cy="216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8" name="直線矢印コネクタ 2047"/>
            <p:cNvCxnSpPr>
              <a:stCxn id="1726" idx="0"/>
              <a:endCxn id="1808" idx="4"/>
            </p:cNvCxnSpPr>
            <p:nvPr/>
          </p:nvCxnSpPr>
          <p:spPr>
            <a:xfrm rot="16200000" flipV="1">
              <a:off x="3975316" y="5867845"/>
              <a:ext cx="216660" cy="866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9" name="直線矢印コネクタ 2048"/>
            <p:cNvCxnSpPr>
              <a:stCxn id="1726" idx="0"/>
              <a:endCxn id="1845" idx="4"/>
            </p:cNvCxnSpPr>
            <p:nvPr/>
          </p:nvCxnSpPr>
          <p:spPr>
            <a:xfrm rot="5400000" flipH="1" flipV="1">
              <a:off x="4040312" y="5889510"/>
              <a:ext cx="216660" cy="43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0" name="直線矢印コネクタ 2049"/>
            <p:cNvCxnSpPr>
              <a:stCxn id="1726" idx="0"/>
              <a:endCxn id="1859" idx="4"/>
            </p:cNvCxnSpPr>
            <p:nvPr/>
          </p:nvCxnSpPr>
          <p:spPr>
            <a:xfrm rot="5400000" flipH="1" flipV="1">
              <a:off x="4105309" y="5824513"/>
              <a:ext cx="216660" cy="173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1" name="直線矢印コネクタ 2050"/>
            <p:cNvCxnSpPr>
              <a:stCxn id="1726" idx="0"/>
              <a:endCxn id="1860" idx="4"/>
            </p:cNvCxnSpPr>
            <p:nvPr/>
          </p:nvCxnSpPr>
          <p:spPr>
            <a:xfrm rot="5400000" flipH="1" flipV="1">
              <a:off x="4170306" y="5759517"/>
              <a:ext cx="216660" cy="3033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2" name="直線矢印コネクタ 2051"/>
            <p:cNvCxnSpPr>
              <a:stCxn id="1726" idx="0"/>
              <a:endCxn id="1861" idx="4"/>
            </p:cNvCxnSpPr>
            <p:nvPr/>
          </p:nvCxnSpPr>
          <p:spPr>
            <a:xfrm rot="5400000" flipH="1" flipV="1">
              <a:off x="4235303" y="5694520"/>
              <a:ext cx="216660" cy="4333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3" name="直線矢印コネクタ 2052"/>
            <p:cNvCxnSpPr>
              <a:stCxn id="1726" idx="0"/>
              <a:endCxn id="1862" idx="4"/>
            </p:cNvCxnSpPr>
            <p:nvPr/>
          </p:nvCxnSpPr>
          <p:spPr>
            <a:xfrm rot="5400000" flipH="1" flipV="1">
              <a:off x="4300300" y="5629523"/>
              <a:ext cx="216660" cy="5633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4" name="直線矢印コネクタ 2053"/>
            <p:cNvCxnSpPr>
              <a:stCxn id="1726" idx="0"/>
              <a:endCxn id="1863" idx="4"/>
            </p:cNvCxnSpPr>
            <p:nvPr/>
          </p:nvCxnSpPr>
          <p:spPr>
            <a:xfrm rot="5400000" flipH="1" flipV="1">
              <a:off x="4365296" y="5564526"/>
              <a:ext cx="216660" cy="6933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5" name="直線矢印コネクタ 2054"/>
            <p:cNvCxnSpPr>
              <a:stCxn id="1726" idx="0"/>
              <a:endCxn id="1864" idx="4"/>
            </p:cNvCxnSpPr>
            <p:nvPr/>
          </p:nvCxnSpPr>
          <p:spPr>
            <a:xfrm rot="5400000" flipH="1" flipV="1">
              <a:off x="4430293" y="5499529"/>
              <a:ext cx="216660" cy="8232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6" name="直線矢印コネクタ 2055"/>
            <p:cNvCxnSpPr>
              <a:stCxn id="1726" idx="0"/>
              <a:endCxn id="1865" idx="4"/>
            </p:cNvCxnSpPr>
            <p:nvPr/>
          </p:nvCxnSpPr>
          <p:spPr>
            <a:xfrm rot="5400000" flipH="1" flipV="1">
              <a:off x="4495290" y="5434532"/>
              <a:ext cx="216660" cy="9532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7" name="直線矢印コネクタ 2056"/>
            <p:cNvCxnSpPr>
              <a:stCxn id="1726" idx="0"/>
              <a:endCxn id="1914" idx="4"/>
            </p:cNvCxnSpPr>
            <p:nvPr/>
          </p:nvCxnSpPr>
          <p:spPr>
            <a:xfrm rot="5400000" flipH="1" flipV="1">
              <a:off x="4560287" y="5369535"/>
              <a:ext cx="216660" cy="10832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8" name="直線矢印コネクタ 2057"/>
            <p:cNvCxnSpPr>
              <a:stCxn id="1725" idx="0"/>
              <a:endCxn id="1804" idx="4"/>
            </p:cNvCxnSpPr>
            <p:nvPr/>
          </p:nvCxnSpPr>
          <p:spPr>
            <a:xfrm rot="16200000" flipV="1">
              <a:off x="3650331" y="5672854"/>
              <a:ext cx="216660" cy="4766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9" name="直線矢印コネクタ 2058"/>
            <p:cNvCxnSpPr>
              <a:stCxn id="1725" idx="0"/>
              <a:endCxn id="1805" idx="4"/>
            </p:cNvCxnSpPr>
            <p:nvPr/>
          </p:nvCxnSpPr>
          <p:spPr>
            <a:xfrm rot="16200000" flipV="1">
              <a:off x="3715328" y="5737851"/>
              <a:ext cx="216660" cy="3466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0" name="直線矢印コネクタ 2059"/>
            <p:cNvCxnSpPr>
              <a:stCxn id="1725" idx="0"/>
              <a:endCxn id="1806" idx="4"/>
            </p:cNvCxnSpPr>
            <p:nvPr/>
          </p:nvCxnSpPr>
          <p:spPr>
            <a:xfrm rot="16200000" flipV="1">
              <a:off x="3780325" y="5802848"/>
              <a:ext cx="216660" cy="216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1" name="直線矢印コネクタ 2060"/>
            <p:cNvCxnSpPr>
              <a:stCxn id="1725" idx="0"/>
              <a:endCxn id="1807" idx="4"/>
            </p:cNvCxnSpPr>
            <p:nvPr/>
          </p:nvCxnSpPr>
          <p:spPr>
            <a:xfrm rot="16200000" flipV="1">
              <a:off x="3845322" y="5867845"/>
              <a:ext cx="216660" cy="866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2" name="直線矢印コネクタ 2061"/>
            <p:cNvCxnSpPr>
              <a:stCxn id="1725" idx="0"/>
              <a:endCxn id="1808" idx="4"/>
            </p:cNvCxnSpPr>
            <p:nvPr/>
          </p:nvCxnSpPr>
          <p:spPr>
            <a:xfrm rot="5400000" flipH="1" flipV="1">
              <a:off x="3910318" y="5889510"/>
              <a:ext cx="216660" cy="43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3" name="直線矢印コネクタ 2062"/>
            <p:cNvCxnSpPr>
              <a:stCxn id="1725" idx="0"/>
              <a:endCxn id="1845" idx="4"/>
            </p:cNvCxnSpPr>
            <p:nvPr/>
          </p:nvCxnSpPr>
          <p:spPr>
            <a:xfrm rot="5400000" flipH="1" flipV="1">
              <a:off x="3975315" y="5824513"/>
              <a:ext cx="216660" cy="173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4" name="直線矢印コネクタ 2063"/>
            <p:cNvCxnSpPr>
              <a:stCxn id="1725" idx="0"/>
              <a:endCxn id="1859" idx="4"/>
            </p:cNvCxnSpPr>
            <p:nvPr/>
          </p:nvCxnSpPr>
          <p:spPr>
            <a:xfrm rot="5400000" flipH="1" flipV="1">
              <a:off x="4040312" y="5759517"/>
              <a:ext cx="216660" cy="3033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5" name="直線矢印コネクタ 2064"/>
            <p:cNvCxnSpPr>
              <a:stCxn id="1725" idx="0"/>
              <a:endCxn id="1860" idx="4"/>
            </p:cNvCxnSpPr>
            <p:nvPr/>
          </p:nvCxnSpPr>
          <p:spPr>
            <a:xfrm rot="5400000" flipH="1" flipV="1">
              <a:off x="4105309" y="5694520"/>
              <a:ext cx="216660" cy="4333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6" name="直線矢印コネクタ 2065"/>
            <p:cNvCxnSpPr>
              <a:stCxn id="1725" idx="0"/>
              <a:endCxn id="1861" idx="4"/>
            </p:cNvCxnSpPr>
            <p:nvPr/>
          </p:nvCxnSpPr>
          <p:spPr>
            <a:xfrm rot="5400000" flipH="1" flipV="1">
              <a:off x="4170306" y="5629523"/>
              <a:ext cx="216660" cy="5633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7" name="直線矢印コネクタ 2066"/>
            <p:cNvCxnSpPr>
              <a:stCxn id="1725" idx="0"/>
              <a:endCxn id="1862" idx="4"/>
            </p:cNvCxnSpPr>
            <p:nvPr/>
          </p:nvCxnSpPr>
          <p:spPr>
            <a:xfrm rot="5400000" flipH="1" flipV="1">
              <a:off x="4235303" y="5564526"/>
              <a:ext cx="216660" cy="6933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8" name="直線矢印コネクタ 2067"/>
            <p:cNvCxnSpPr>
              <a:stCxn id="1725" idx="0"/>
              <a:endCxn id="1863" idx="4"/>
            </p:cNvCxnSpPr>
            <p:nvPr/>
          </p:nvCxnSpPr>
          <p:spPr>
            <a:xfrm rot="5400000" flipH="1" flipV="1">
              <a:off x="4300300" y="5499529"/>
              <a:ext cx="216660" cy="8232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9" name="直線矢印コネクタ 2068"/>
            <p:cNvCxnSpPr>
              <a:stCxn id="1725" idx="0"/>
              <a:endCxn id="1864" idx="4"/>
            </p:cNvCxnSpPr>
            <p:nvPr/>
          </p:nvCxnSpPr>
          <p:spPr>
            <a:xfrm rot="5400000" flipH="1" flipV="1">
              <a:off x="4365296" y="5434532"/>
              <a:ext cx="216660" cy="9532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0" name="直線矢印コネクタ 2069"/>
            <p:cNvCxnSpPr>
              <a:stCxn id="1725" idx="0"/>
              <a:endCxn id="1865" idx="4"/>
            </p:cNvCxnSpPr>
            <p:nvPr/>
          </p:nvCxnSpPr>
          <p:spPr>
            <a:xfrm rot="5400000" flipH="1" flipV="1">
              <a:off x="4430293" y="5369535"/>
              <a:ext cx="216660" cy="10832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1" name="直線矢印コネクタ 2070"/>
            <p:cNvCxnSpPr>
              <a:stCxn id="1725" idx="0"/>
              <a:endCxn id="1914" idx="4"/>
            </p:cNvCxnSpPr>
            <p:nvPr/>
          </p:nvCxnSpPr>
          <p:spPr>
            <a:xfrm rot="5400000" flipH="1" flipV="1">
              <a:off x="4495290" y="5304539"/>
              <a:ext cx="216660" cy="12132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2" name="直線矢印コネクタ 2071"/>
            <p:cNvCxnSpPr>
              <a:stCxn id="1724" idx="0"/>
              <a:endCxn id="1804" idx="4"/>
            </p:cNvCxnSpPr>
            <p:nvPr/>
          </p:nvCxnSpPr>
          <p:spPr>
            <a:xfrm rot="16200000" flipV="1">
              <a:off x="3585335" y="5737851"/>
              <a:ext cx="216660" cy="3466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3" name="直線矢印コネクタ 2072"/>
            <p:cNvCxnSpPr>
              <a:stCxn id="1724" idx="0"/>
              <a:endCxn id="1805" idx="4"/>
            </p:cNvCxnSpPr>
            <p:nvPr/>
          </p:nvCxnSpPr>
          <p:spPr>
            <a:xfrm rot="16200000" flipV="1">
              <a:off x="3650331" y="5802848"/>
              <a:ext cx="216660" cy="216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4" name="直線矢印コネクタ 2073"/>
            <p:cNvCxnSpPr>
              <a:stCxn id="1724" idx="0"/>
              <a:endCxn id="1806" idx="4"/>
            </p:cNvCxnSpPr>
            <p:nvPr/>
          </p:nvCxnSpPr>
          <p:spPr>
            <a:xfrm rot="16200000" flipV="1">
              <a:off x="3715328" y="5867845"/>
              <a:ext cx="216660" cy="866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5" name="直線矢印コネクタ 2074"/>
            <p:cNvCxnSpPr>
              <a:stCxn id="1724" idx="0"/>
              <a:endCxn id="1807" idx="4"/>
            </p:cNvCxnSpPr>
            <p:nvPr/>
          </p:nvCxnSpPr>
          <p:spPr>
            <a:xfrm rot="5400000" flipH="1" flipV="1">
              <a:off x="3780325" y="5889510"/>
              <a:ext cx="216660" cy="43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6" name="直線矢印コネクタ 2075"/>
            <p:cNvCxnSpPr>
              <a:stCxn id="1724" idx="0"/>
              <a:endCxn id="1808" idx="4"/>
            </p:cNvCxnSpPr>
            <p:nvPr/>
          </p:nvCxnSpPr>
          <p:spPr>
            <a:xfrm rot="5400000" flipH="1" flipV="1">
              <a:off x="3845321" y="5824513"/>
              <a:ext cx="216660" cy="173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7" name="直線矢印コネクタ 2076"/>
            <p:cNvCxnSpPr>
              <a:stCxn id="1724" idx="0"/>
              <a:endCxn id="1845" idx="4"/>
            </p:cNvCxnSpPr>
            <p:nvPr/>
          </p:nvCxnSpPr>
          <p:spPr>
            <a:xfrm rot="5400000" flipH="1" flipV="1">
              <a:off x="3910318" y="5759517"/>
              <a:ext cx="216660" cy="3033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8" name="直線矢印コネクタ 2077"/>
            <p:cNvCxnSpPr>
              <a:stCxn id="1724" idx="0"/>
              <a:endCxn id="1859" idx="4"/>
            </p:cNvCxnSpPr>
            <p:nvPr/>
          </p:nvCxnSpPr>
          <p:spPr>
            <a:xfrm rot="5400000" flipH="1" flipV="1">
              <a:off x="3975315" y="5694520"/>
              <a:ext cx="216660" cy="4333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9" name="直線矢印コネクタ 2078"/>
            <p:cNvCxnSpPr>
              <a:stCxn id="1724" idx="0"/>
              <a:endCxn id="1860" idx="4"/>
            </p:cNvCxnSpPr>
            <p:nvPr/>
          </p:nvCxnSpPr>
          <p:spPr>
            <a:xfrm rot="5400000" flipH="1" flipV="1">
              <a:off x="4040312" y="5629523"/>
              <a:ext cx="216660" cy="5633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0" name="直線矢印コネクタ 2079"/>
            <p:cNvCxnSpPr>
              <a:stCxn id="1724" idx="0"/>
              <a:endCxn id="1861" idx="4"/>
            </p:cNvCxnSpPr>
            <p:nvPr/>
          </p:nvCxnSpPr>
          <p:spPr>
            <a:xfrm rot="5400000" flipH="1" flipV="1">
              <a:off x="4105309" y="5564526"/>
              <a:ext cx="216660" cy="6933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1" name="直線矢印コネクタ 2080"/>
            <p:cNvCxnSpPr>
              <a:stCxn id="1724" idx="0"/>
              <a:endCxn id="1862" idx="4"/>
            </p:cNvCxnSpPr>
            <p:nvPr/>
          </p:nvCxnSpPr>
          <p:spPr>
            <a:xfrm rot="5400000" flipH="1" flipV="1">
              <a:off x="4170306" y="5499529"/>
              <a:ext cx="216660" cy="8232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2" name="直線矢印コネクタ 2081"/>
            <p:cNvCxnSpPr>
              <a:stCxn id="1724" idx="0"/>
              <a:endCxn id="1863" idx="4"/>
            </p:cNvCxnSpPr>
            <p:nvPr/>
          </p:nvCxnSpPr>
          <p:spPr>
            <a:xfrm rot="5400000" flipH="1" flipV="1">
              <a:off x="4235303" y="5434532"/>
              <a:ext cx="216660" cy="9532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3" name="直線矢印コネクタ 2082"/>
            <p:cNvCxnSpPr>
              <a:stCxn id="1724" idx="0"/>
              <a:endCxn id="1864" idx="4"/>
            </p:cNvCxnSpPr>
            <p:nvPr/>
          </p:nvCxnSpPr>
          <p:spPr>
            <a:xfrm rot="5400000" flipH="1" flipV="1">
              <a:off x="4300300" y="5369535"/>
              <a:ext cx="216660" cy="10832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4" name="直線矢印コネクタ 2083"/>
            <p:cNvCxnSpPr>
              <a:stCxn id="1724" idx="0"/>
              <a:endCxn id="1865" idx="4"/>
            </p:cNvCxnSpPr>
            <p:nvPr/>
          </p:nvCxnSpPr>
          <p:spPr>
            <a:xfrm rot="5400000" flipH="1" flipV="1">
              <a:off x="4365296" y="5304539"/>
              <a:ext cx="216660" cy="12132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5" name="直線矢印コネクタ 2084"/>
            <p:cNvCxnSpPr>
              <a:stCxn id="1724" idx="0"/>
              <a:endCxn id="1914" idx="4"/>
            </p:cNvCxnSpPr>
            <p:nvPr/>
          </p:nvCxnSpPr>
          <p:spPr>
            <a:xfrm rot="5400000" flipH="1" flipV="1">
              <a:off x="4430293" y="5239542"/>
              <a:ext cx="216660" cy="13432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6" name="直線矢印コネクタ 2085"/>
            <p:cNvCxnSpPr>
              <a:stCxn id="1723" idx="0"/>
              <a:endCxn id="1804" idx="4"/>
            </p:cNvCxnSpPr>
            <p:nvPr/>
          </p:nvCxnSpPr>
          <p:spPr>
            <a:xfrm rot="16200000" flipV="1">
              <a:off x="3520338" y="5802848"/>
              <a:ext cx="216660" cy="216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7" name="直線矢印コネクタ 2086"/>
            <p:cNvCxnSpPr>
              <a:stCxn id="1723" idx="0"/>
              <a:endCxn id="1805" idx="4"/>
            </p:cNvCxnSpPr>
            <p:nvPr/>
          </p:nvCxnSpPr>
          <p:spPr>
            <a:xfrm rot="16200000" flipV="1">
              <a:off x="3585335" y="5867845"/>
              <a:ext cx="216660" cy="866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8" name="直線矢印コネクタ 2087"/>
            <p:cNvCxnSpPr>
              <a:stCxn id="1723" idx="0"/>
              <a:endCxn id="1806" idx="4"/>
            </p:cNvCxnSpPr>
            <p:nvPr/>
          </p:nvCxnSpPr>
          <p:spPr>
            <a:xfrm rot="5400000" flipH="1" flipV="1">
              <a:off x="3650331" y="5889510"/>
              <a:ext cx="216660" cy="43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9" name="直線矢印コネクタ 2088"/>
            <p:cNvCxnSpPr>
              <a:stCxn id="1723" idx="0"/>
              <a:endCxn id="1807" idx="4"/>
            </p:cNvCxnSpPr>
            <p:nvPr/>
          </p:nvCxnSpPr>
          <p:spPr>
            <a:xfrm rot="5400000" flipH="1" flipV="1">
              <a:off x="3715328" y="5824513"/>
              <a:ext cx="216660" cy="173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0" name="直線矢印コネクタ 2089"/>
            <p:cNvCxnSpPr>
              <a:stCxn id="1723" idx="0"/>
              <a:endCxn id="1808" idx="4"/>
            </p:cNvCxnSpPr>
            <p:nvPr/>
          </p:nvCxnSpPr>
          <p:spPr>
            <a:xfrm rot="5400000" flipH="1" flipV="1">
              <a:off x="3780325" y="5759517"/>
              <a:ext cx="216660" cy="3033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1" name="直線矢印コネクタ 2090"/>
            <p:cNvCxnSpPr>
              <a:stCxn id="1723" idx="0"/>
              <a:endCxn id="1845" idx="4"/>
            </p:cNvCxnSpPr>
            <p:nvPr/>
          </p:nvCxnSpPr>
          <p:spPr>
            <a:xfrm rot="5400000" flipH="1" flipV="1">
              <a:off x="3845321" y="5694520"/>
              <a:ext cx="216660" cy="4333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2" name="直線矢印コネクタ 2091"/>
            <p:cNvCxnSpPr>
              <a:stCxn id="1723" idx="0"/>
              <a:endCxn id="1859" idx="4"/>
            </p:cNvCxnSpPr>
            <p:nvPr/>
          </p:nvCxnSpPr>
          <p:spPr>
            <a:xfrm rot="5400000" flipH="1" flipV="1">
              <a:off x="3910318" y="5629523"/>
              <a:ext cx="216660" cy="5633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3" name="直線矢印コネクタ 2092"/>
            <p:cNvCxnSpPr>
              <a:stCxn id="1723" idx="0"/>
              <a:endCxn id="1860" idx="4"/>
            </p:cNvCxnSpPr>
            <p:nvPr/>
          </p:nvCxnSpPr>
          <p:spPr>
            <a:xfrm rot="5400000" flipH="1" flipV="1">
              <a:off x="3975315" y="5564526"/>
              <a:ext cx="216660" cy="6933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4" name="直線矢印コネクタ 2093"/>
            <p:cNvCxnSpPr>
              <a:stCxn id="1723" idx="0"/>
              <a:endCxn id="1861" idx="4"/>
            </p:cNvCxnSpPr>
            <p:nvPr/>
          </p:nvCxnSpPr>
          <p:spPr>
            <a:xfrm rot="5400000" flipH="1" flipV="1">
              <a:off x="4040312" y="5499529"/>
              <a:ext cx="216660" cy="8232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5" name="直線矢印コネクタ 2094"/>
            <p:cNvCxnSpPr>
              <a:stCxn id="1723" idx="0"/>
              <a:endCxn id="1862" idx="4"/>
            </p:cNvCxnSpPr>
            <p:nvPr/>
          </p:nvCxnSpPr>
          <p:spPr>
            <a:xfrm rot="5400000" flipH="1" flipV="1">
              <a:off x="4105309" y="5434532"/>
              <a:ext cx="216660" cy="9532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6" name="直線矢印コネクタ 2095"/>
            <p:cNvCxnSpPr>
              <a:stCxn id="1723" idx="0"/>
              <a:endCxn id="1863" idx="4"/>
            </p:cNvCxnSpPr>
            <p:nvPr/>
          </p:nvCxnSpPr>
          <p:spPr>
            <a:xfrm rot="5400000" flipH="1" flipV="1">
              <a:off x="4170306" y="5369535"/>
              <a:ext cx="216660" cy="10832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7" name="直線矢印コネクタ 2096"/>
            <p:cNvCxnSpPr>
              <a:stCxn id="1723" idx="0"/>
              <a:endCxn id="1864" idx="4"/>
            </p:cNvCxnSpPr>
            <p:nvPr/>
          </p:nvCxnSpPr>
          <p:spPr>
            <a:xfrm rot="5400000" flipH="1" flipV="1">
              <a:off x="4235303" y="5304539"/>
              <a:ext cx="216660" cy="12132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8" name="直線矢印コネクタ 2097"/>
            <p:cNvCxnSpPr>
              <a:stCxn id="1723" idx="0"/>
              <a:endCxn id="1865" idx="4"/>
            </p:cNvCxnSpPr>
            <p:nvPr/>
          </p:nvCxnSpPr>
          <p:spPr>
            <a:xfrm rot="5400000" flipH="1" flipV="1">
              <a:off x="4300300" y="5239542"/>
              <a:ext cx="216660" cy="13432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9" name="直線矢印コネクタ 2098"/>
            <p:cNvCxnSpPr>
              <a:stCxn id="1723" idx="0"/>
              <a:endCxn id="1914" idx="4"/>
            </p:cNvCxnSpPr>
            <p:nvPr/>
          </p:nvCxnSpPr>
          <p:spPr>
            <a:xfrm rot="5400000" flipH="1" flipV="1">
              <a:off x="4365296" y="5174545"/>
              <a:ext cx="216660" cy="14732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0" name="直線矢印コネクタ 2099"/>
            <p:cNvCxnSpPr>
              <a:stCxn id="1722" idx="0"/>
              <a:endCxn id="1804" idx="4"/>
            </p:cNvCxnSpPr>
            <p:nvPr/>
          </p:nvCxnSpPr>
          <p:spPr>
            <a:xfrm rot="16200000" flipV="1">
              <a:off x="3455341" y="5867845"/>
              <a:ext cx="216660" cy="866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1" name="直線矢印コネクタ 2100"/>
            <p:cNvCxnSpPr>
              <a:stCxn id="1722" idx="0"/>
              <a:endCxn id="1805" idx="4"/>
            </p:cNvCxnSpPr>
            <p:nvPr/>
          </p:nvCxnSpPr>
          <p:spPr>
            <a:xfrm rot="5400000" flipH="1" flipV="1">
              <a:off x="3520337" y="5889510"/>
              <a:ext cx="216660" cy="43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2" name="直線矢印コネクタ 2101"/>
            <p:cNvCxnSpPr>
              <a:stCxn id="1722" idx="0"/>
              <a:endCxn id="1806" idx="4"/>
            </p:cNvCxnSpPr>
            <p:nvPr/>
          </p:nvCxnSpPr>
          <p:spPr>
            <a:xfrm rot="5400000" flipH="1" flipV="1">
              <a:off x="3585334" y="5824513"/>
              <a:ext cx="216660" cy="173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3" name="直線矢印コネクタ 2102"/>
            <p:cNvCxnSpPr>
              <a:stCxn id="1722" idx="0"/>
              <a:endCxn id="1807" idx="4"/>
            </p:cNvCxnSpPr>
            <p:nvPr/>
          </p:nvCxnSpPr>
          <p:spPr>
            <a:xfrm rot="5400000" flipH="1" flipV="1">
              <a:off x="3650331" y="5759517"/>
              <a:ext cx="216660" cy="3033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4" name="直線矢印コネクタ 2103"/>
            <p:cNvCxnSpPr>
              <a:stCxn id="1722" idx="0"/>
              <a:endCxn id="1808" idx="4"/>
            </p:cNvCxnSpPr>
            <p:nvPr/>
          </p:nvCxnSpPr>
          <p:spPr>
            <a:xfrm rot="5400000" flipH="1" flipV="1">
              <a:off x="3715328" y="5694520"/>
              <a:ext cx="216660" cy="4333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5" name="直線矢印コネクタ 2104"/>
            <p:cNvCxnSpPr>
              <a:stCxn id="1722" idx="0"/>
              <a:endCxn id="1845" idx="4"/>
            </p:cNvCxnSpPr>
            <p:nvPr/>
          </p:nvCxnSpPr>
          <p:spPr>
            <a:xfrm rot="5400000" flipH="1" flipV="1">
              <a:off x="3780325" y="5629523"/>
              <a:ext cx="216660" cy="5633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6" name="直線矢印コネクタ 2105"/>
            <p:cNvCxnSpPr>
              <a:stCxn id="1722" idx="0"/>
              <a:endCxn id="1859" idx="4"/>
            </p:cNvCxnSpPr>
            <p:nvPr/>
          </p:nvCxnSpPr>
          <p:spPr>
            <a:xfrm rot="5400000" flipH="1" flipV="1">
              <a:off x="3845321" y="5564526"/>
              <a:ext cx="216660" cy="6933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7" name="直線矢印コネクタ 2106"/>
            <p:cNvCxnSpPr>
              <a:stCxn id="1722" idx="0"/>
              <a:endCxn id="1860" idx="4"/>
            </p:cNvCxnSpPr>
            <p:nvPr/>
          </p:nvCxnSpPr>
          <p:spPr>
            <a:xfrm rot="5400000" flipH="1" flipV="1">
              <a:off x="3910318" y="5499529"/>
              <a:ext cx="216660" cy="8232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8" name="直線矢印コネクタ 2107"/>
            <p:cNvCxnSpPr>
              <a:stCxn id="1722" idx="0"/>
              <a:endCxn id="1861" idx="4"/>
            </p:cNvCxnSpPr>
            <p:nvPr/>
          </p:nvCxnSpPr>
          <p:spPr>
            <a:xfrm rot="5400000" flipH="1" flipV="1">
              <a:off x="3975315" y="5434532"/>
              <a:ext cx="216660" cy="9532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9" name="直線矢印コネクタ 2108"/>
            <p:cNvCxnSpPr>
              <a:stCxn id="1722" idx="0"/>
              <a:endCxn id="1862" idx="4"/>
            </p:cNvCxnSpPr>
            <p:nvPr/>
          </p:nvCxnSpPr>
          <p:spPr>
            <a:xfrm rot="5400000" flipH="1" flipV="1">
              <a:off x="4040312" y="5369535"/>
              <a:ext cx="216660" cy="10832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0" name="直線矢印コネクタ 2109"/>
            <p:cNvCxnSpPr>
              <a:stCxn id="1722" idx="0"/>
              <a:endCxn id="1863" idx="4"/>
            </p:cNvCxnSpPr>
            <p:nvPr/>
          </p:nvCxnSpPr>
          <p:spPr>
            <a:xfrm rot="5400000" flipH="1" flipV="1">
              <a:off x="4105309" y="5304539"/>
              <a:ext cx="216660" cy="12132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1" name="直線矢印コネクタ 2110"/>
            <p:cNvCxnSpPr>
              <a:stCxn id="1722" idx="0"/>
              <a:endCxn id="1864" idx="4"/>
            </p:cNvCxnSpPr>
            <p:nvPr/>
          </p:nvCxnSpPr>
          <p:spPr>
            <a:xfrm rot="5400000" flipH="1" flipV="1">
              <a:off x="4170306" y="5239542"/>
              <a:ext cx="216660" cy="13432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2" name="直線矢印コネクタ 2111"/>
            <p:cNvCxnSpPr>
              <a:stCxn id="1722" idx="0"/>
              <a:endCxn id="1865" idx="4"/>
            </p:cNvCxnSpPr>
            <p:nvPr/>
          </p:nvCxnSpPr>
          <p:spPr>
            <a:xfrm rot="5400000" flipH="1" flipV="1">
              <a:off x="4235303" y="5174545"/>
              <a:ext cx="216660" cy="14732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3" name="直線矢印コネクタ 2112"/>
            <p:cNvCxnSpPr>
              <a:stCxn id="1722" idx="0"/>
              <a:endCxn id="1914" idx="4"/>
            </p:cNvCxnSpPr>
            <p:nvPr/>
          </p:nvCxnSpPr>
          <p:spPr>
            <a:xfrm rot="5400000" flipH="1" flipV="1">
              <a:off x="4300300" y="5109548"/>
              <a:ext cx="216660" cy="16032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4" name="直線矢印コネクタ 2113"/>
            <p:cNvCxnSpPr>
              <a:stCxn id="1721" idx="0"/>
              <a:endCxn id="1804" idx="4"/>
            </p:cNvCxnSpPr>
            <p:nvPr/>
          </p:nvCxnSpPr>
          <p:spPr>
            <a:xfrm rot="5400000" flipH="1" flipV="1">
              <a:off x="3390343" y="5889510"/>
              <a:ext cx="216660" cy="43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5" name="直線矢印コネクタ 2114"/>
            <p:cNvCxnSpPr>
              <a:stCxn id="1721" idx="0"/>
              <a:endCxn id="1805" idx="4"/>
            </p:cNvCxnSpPr>
            <p:nvPr/>
          </p:nvCxnSpPr>
          <p:spPr>
            <a:xfrm rot="5400000" flipH="1" flipV="1">
              <a:off x="3455340" y="5824513"/>
              <a:ext cx="216660" cy="173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6" name="直線矢印コネクタ 2115"/>
            <p:cNvCxnSpPr>
              <a:stCxn id="1721" idx="0"/>
              <a:endCxn id="1806" idx="4"/>
            </p:cNvCxnSpPr>
            <p:nvPr/>
          </p:nvCxnSpPr>
          <p:spPr>
            <a:xfrm rot="5400000" flipH="1" flipV="1">
              <a:off x="3520337" y="5759517"/>
              <a:ext cx="216660" cy="3033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7" name="直線矢印コネクタ 2116"/>
            <p:cNvCxnSpPr>
              <a:stCxn id="1721" idx="0"/>
              <a:endCxn id="1807" idx="4"/>
            </p:cNvCxnSpPr>
            <p:nvPr/>
          </p:nvCxnSpPr>
          <p:spPr>
            <a:xfrm rot="5400000" flipH="1" flipV="1">
              <a:off x="3585334" y="5694520"/>
              <a:ext cx="216660" cy="4333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8" name="直線矢印コネクタ 2117"/>
            <p:cNvCxnSpPr>
              <a:stCxn id="1721" idx="0"/>
              <a:endCxn id="1808" idx="4"/>
            </p:cNvCxnSpPr>
            <p:nvPr/>
          </p:nvCxnSpPr>
          <p:spPr>
            <a:xfrm rot="5400000" flipH="1" flipV="1">
              <a:off x="3650331" y="5629523"/>
              <a:ext cx="216660" cy="5633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9" name="直線矢印コネクタ 2118"/>
            <p:cNvCxnSpPr>
              <a:stCxn id="1721" idx="0"/>
              <a:endCxn id="1845" idx="4"/>
            </p:cNvCxnSpPr>
            <p:nvPr/>
          </p:nvCxnSpPr>
          <p:spPr>
            <a:xfrm rot="5400000" flipH="1" flipV="1">
              <a:off x="3715328" y="5564526"/>
              <a:ext cx="216660" cy="6933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0" name="直線矢印コネクタ 2119"/>
            <p:cNvCxnSpPr>
              <a:stCxn id="1721" idx="0"/>
              <a:endCxn id="1859" idx="4"/>
            </p:cNvCxnSpPr>
            <p:nvPr/>
          </p:nvCxnSpPr>
          <p:spPr>
            <a:xfrm rot="5400000" flipH="1" flipV="1">
              <a:off x="3780325" y="5499529"/>
              <a:ext cx="216660" cy="8232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1" name="直線矢印コネクタ 2120"/>
            <p:cNvCxnSpPr>
              <a:stCxn id="1721" idx="0"/>
              <a:endCxn id="1860" idx="4"/>
            </p:cNvCxnSpPr>
            <p:nvPr/>
          </p:nvCxnSpPr>
          <p:spPr>
            <a:xfrm rot="5400000" flipH="1" flipV="1">
              <a:off x="3845321" y="5434532"/>
              <a:ext cx="216660" cy="9532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2" name="直線矢印コネクタ 2121"/>
            <p:cNvCxnSpPr>
              <a:stCxn id="1721" idx="0"/>
              <a:endCxn id="1861" idx="4"/>
            </p:cNvCxnSpPr>
            <p:nvPr/>
          </p:nvCxnSpPr>
          <p:spPr>
            <a:xfrm rot="5400000" flipH="1" flipV="1">
              <a:off x="3910318" y="5369535"/>
              <a:ext cx="216660" cy="10832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3" name="直線矢印コネクタ 2122"/>
            <p:cNvCxnSpPr>
              <a:stCxn id="1721" idx="0"/>
              <a:endCxn id="1862" idx="4"/>
            </p:cNvCxnSpPr>
            <p:nvPr/>
          </p:nvCxnSpPr>
          <p:spPr>
            <a:xfrm rot="5400000" flipH="1" flipV="1">
              <a:off x="3975315" y="5304539"/>
              <a:ext cx="216660" cy="12132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4" name="直線矢印コネクタ 2123"/>
            <p:cNvCxnSpPr>
              <a:stCxn id="1721" idx="0"/>
              <a:endCxn id="1863" idx="4"/>
            </p:cNvCxnSpPr>
            <p:nvPr/>
          </p:nvCxnSpPr>
          <p:spPr>
            <a:xfrm rot="5400000" flipH="1" flipV="1">
              <a:off x="4040312" y="5239542"/>
              <a:ext cx="216660" cy="13432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5" name="直線矢印コネクタ 2124"/>
            <p:cNvCxnSpPr>
              <a:stCxn id="1721" idx="0"/>
              <a:endCxn id="1864" idx="4"/>
            </p:cNvCxnSpPr>
            <p:nvPr/>
          </p:nvCxnSpPr>
          <p:spPr>
            <a:xfrm rot="5400000" flipH="1" flipV="1">
              <a:off x="4105309" y="5174545"/>
              <a:ext cx="216660" cy="14732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6" name="直線矢印コネクタ 2125"/>
            <p:cNvCxnSpPr>
              <a:stCxn id="1721" idx="0"/>
              <a:endCxn id="1865" idx="4"/>
            </p:cNvCxnSpPr>
            <p:nvPr/>
          </p:nvCxnSpPr>
          <p:spPr>
            <a:xfrm rot="5400000" flipH="1" flipV="1">
              <a:off x="4170306" y="5109548"/>
              <a:ext cx="216660" cy="16032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7" name="直線矢印コネクタ 2126"/>
            <p:cNvCxnSpPr>
              <a:stCxn id="1721" idx="0"/>
              <a:endCxn id="1914" idx="4"/>
            </p:cNvCxnSpPr>
            <p:nvPr/>
          </p:nvCxnSpPr>
          <p:spPr>
            <a:xfrm rot="5400000" flipH="1" flipV="1">
              <a:off x="4235303" y="5044551"/>
              <a:ext cx="216660" cy="17332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8" name="直線矢印コネクタ 2127"/>
            <p:cNvCxnSpPr>
              <a:stCxn id="1720" idx="0"/>
              <a:endCxn id="1804" idx="4"/>
            </p:cNvCxnSpPr>
            <p:nvPr/>
          </p:nvCxnSpPr>
          <p:spPr>
            <a:xfrm rot="5400000" flipH="1" flipV="1">
              <a:off x="3325347" y="5824513"/>
              <a:ext cx="216660" cy="173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29" name="直線矢印コネクタ 2128"/>
            <p:cNvCxnSpPr>
              <a:stCxn id="1720" idx="0"/>
              <a:endCxn id="1805" idx="4"/>
            </p:cNvCxnSpPr>
            <p:nvPr/>
          </p:nvCxnSpPr>
          <p:spPr>
            <a:xfrm rot="5400000" flipH="1" flipV="1">
              <a:off x="3390343" y="5759517"/>
              <a:ext cx="216660" cy="3033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0" name="直線矢印コネクタ 2129"/>
            <p:cNvCxnSpPr>
              <a:stCxn id="1720" idx="0"/>
              <a:endCxn id="1806" idx="4"/>
            </p:cNvCxnSpPr>
            <p:nvPr/>
          </p:nvCxnSpPr>
          <p:spPr>
            <a:xfrm rot="5400000" flipH="1" flipV="1">
              <a:off x="3455340" y="5694520"/>
              <a:ext cx="216660" cy="4333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1" name="直線矢印コネクタ 2130"/>
            <p:cNvCxnSpPr>
              <a:stCxn id="1720" idx="0"/>
              <a:endCxn id="1807" idx="4"/>
            </p:cNvCxnSpPr>
            <p:nvPr/>
          </p:nvCxnSpPr>
          <p:spPr>
            <a:xfrm rot="5400000" flipH="1" flipV="1">
              <a:off x="3520337" y="5629523"/>
              <a:ext cx="216660" cy="5633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2" name="直線矢印コネクタ 2131"/>
            <p:cNvCxnSpPr>
              <a:stCxn id="1720" idx="0"/>
              <a:endCxn id="1808" idx="4"/>
            </p:cNvCxnSpPr>
            <p:nvPr/>
          </p:nvCxnSpPr>
          <p:spPr>
            <a:xfrm rot="5400000" flipH="1" flipV="1">
              <a:off x="3585334" y="5564526"/>
              <a:ext cx="216660" cy="6933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3" name="直線矢印コネクタ 2132"/>
            <p:cNvCxnSpPr>
              <a:stCxn id="1720" idx="0"/>
              <a:endCxn id="1845" idx="4"/>
            </p:cNvCxnSpPr>
            <p:nvPr/>
          </p:nvCxnSpPr>
          <p:spPr>
            <a:xfrm rot="5400000" flipH="1" flipV="1">
              <a:off x="3650331" y="5499529"/>
              <a:ext cx="216660" cy="8232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4" name="直線矢印コネクタ 2133"/>
            <p:cNvCxnSpPr>
              <a:stCxn id="1720" idx="0"/>
              <a:endCxn id="1859" idx="4"/>
            </p:cNvCxnSpPr>
            <p:nvPr/>
          </p:nvCxnSpPr>
          <p:spPr>
            <a:xfrm rot="5400000" flipH="1" flipV="1">
              <a:off x="3715328" y="5434532"/>
              <a:ext cx="216660" cy="9532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5" name="直線矢印コネクタ 2134"/>
            <p:cNvCxnSpPr>
              <a:stCxn id="1720" idx="0"/>
              <a:endCxn id="1860" idx="4"/>
            </p:cNvCxnSpPr>
            <p:nvPr/>
          </p:nvCxnSpPr>
          <p:spPr>
            <a:xfrm rot="5400000" flipH="1" flipV="1">
              <a:off x="3780325" y="5369535"/>
              <a:ext cx="216660" cy="10832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6" name="直線矢印コネクタ 2135"/>
            <p:cNvCxnSpPr>
              <a:stCxn id="1720" idx="0"/>
              <a:endCxn id="1861" idx="4"/>
            </p:cNvCxnSpPr>
            <p:nvPr/>
          </p:nvCxnSpPr>
          <p:spPr>
            <a:xfrm rot="5400000" flipH="1" flipV="1">
              <a:off x="3845321" y="5304539"/>
              <a:ext cx="216660" cy="12132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7" name="直線矢印コネクタ 2136"/>
            <p:cNvCxnSpPr>
              <a:stCxn id="1720" idx="0"/>
              <a:endCxn id="1862" idx="4"/>
            </p:cNvCxnSpPr>
            <p:nvPr/>
          </p:nvCxnSpPr>
          <p:spPr>
            <a:xfrm rot="5400000" flipH="1" flipV="1">
              <a:off x="3910318" y="5239542"/>
              <a:ext cx="216660" cy="13432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8" name="直線矢印コネクタ 2137"/>
            <p:cNvCxnSpPr>
              <a:stCxn id="1720" idx="0"/>
              <a:endCxn id="1863" idx="4"/>
            </p:cNvCxnSpPr>
            <p:nvPr/>
          </p:nvCxnSpPr>
          <p:spPr>
            <a:xfrm rot="5400000" flipH="1" flipV="1">
              <a:off x="3975315" y="5174545"/>
              <a:ext cx="216660" cy="14732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9" name="直線矢印コネクタ 2138"/>
            <p:cNvCxnSpPr>
              <a:stCxn id="1720" idx="0"/>
              <a:endCxn id="1864" idx="4"/>
            </p:cNvCxnSpPr>
            <p:nvPr/>
          </p:nvCxnSpPr>
          <p:spPr>
            <a:xfrm rot="5400000" flipH="1" flipV="1">
              <a:off x="4040312" y="5109548"/>
              <a:ext cx="216660" cy="16032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0" name="直線矢印コネクタ 2139"/>
            <p:cNvCxnSpPr>
              <a:stCxn id="1720" idx="0"/>
              <a:endCxn id="1865" idx="4"/>
            </p:cNvCxnSpPr>
            <p:nvPr/>
          </p:nvCxnSpPr>
          <p:spPr>
            <a:xfrm rot="5400000" flipH="1" flipV="1">
              <a:off x="4105309" y="5044551"/>
              <a:ext cx="216660" cy="17332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1" name="直線矢印コネクタ 2140"/>
            <p:cNvCxnSpPr>
              <a:stCxn id="1720" idx="0"/>
              <a:endCxn id="1914" idx="4"/>
            </p:cNvCxnSpPr>
            <p:nvPr/>
          </p:nvCxnSpPr>
          <p:spPr>
            <a:xfrm rot="5400000" flipH="1" flipV="1">
              <a:off x="4170306" y="4979554"/>
              <a:ext cx="216660" cy="18632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2" name="直線矢印コネクタ 2141"/>
            <p:cNvCxnSpPr>
              <a:stCxn id="1741" idx="0"/>
              <a:endCxn id="1804" idx="4"/>
            </p:cNvCxnSpPr>
            <p:nvPr/>
          </p:nvCxnSpPr>
          <p:spPr>
            <a:xfrm rot="16200000" flipV="1">
              <a:off x="4105310" y="5217876"/>
              <a:ext cx="216660" cy="13865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3" name="直線矢印コネクタ 2142"/>
            <p:cNvCxnSpPr>
              <a:stCxn id="1741" idx="0"/>
              <a:endCxn id="1805" idx="4"/>
            </p:cNvCxnSpPr>
            <p:nvPr/>
          </p:nvCxnSpPr>
          <p:spPr>
            <a:xfrm rot="16200000" flipV="1">
              <a:off x="4170306" y="5282873"/>
              <a:ext cx="216660" cy="12566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4" name="直線矢印コネクタ 2143"/>
            <p:cNvCxnSpPr>
              <a:stCxn id="1741" idx="0"/>
              <a:endCxn id="1806" idx="4"/>
            </p:cNvCxnSpPr>
            <p:nvPr/>
          </p:nvCxnSpPr>
          <p:spPr>
            <a:xfrm rot="16200000" flipV="1">
              <a:off x="4235303" y="5347870"/>
              <a:ext cx="216660" cy="11266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5" name="直線矢印コネクタ 2144"/>
            <p:cNvCxnSpPr>
              <a:stCxn id="1741" idx="0"/>
              <a:endCxn id="1807" idx="4"/>
            </p:cNvCxnSpPr>
            <p:nvPr/>
          </p:nvCxnSpPr>
          <p:spPr>
            <a:xfrm rot="16200000" flipV="1">
              <a:off x="4300300" y="5412867"/>
              <a:ext cx="216660" cy="9966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6" name="直線矢印コネクタ 2145"/>
            <p:cNvCxnSpPr>
              <a:stCxn id="1741" idx="0"/>
              <a:endCxn id="1808" idx="4"/>
            </p:cNvCxnSpPr>
            <p:nvPr/>
          </p:nvCxnSpPr>
          <p:spPr>
            <a:xfrm rot="16200000" flipV="1">
              <a:off x="4365297" y="5477864"/>
              <a:ext cx="216660" cy="8666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7" name="直線矢印コネクタ 2146"/>
            <p:cNvCxnSpPr>
              <a:stCxn id="1741" idx="0"/>
              <a:endCxn id="1845" idx="4"/>
            </p:cNvCxnSpPr>
            <p:nvPr/>
          </p:nvCxnSpPr>
          <p:spPr>
            <a:xfrm rot="16200000" flipV="1">
              <a:off x="4430294" y="5542860"/>
              <a:ext cx="216660" cy="7366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8" name="直線矢印コネクタ 2147"/>
            <p:cNvCxnSpPr>
              <a:stCxn id="1741" idx="0"/>
              <a:endCxn id="1859" idx="4"/>
            </p:cNvCxnSpPr>
            <p:nvPr/>
          </p:nvCxnSpPr>
          <p:spPr>
            <a:xfrm rot="16200000" flipV="1">
              <a:off x="4495291" y="5607857"/>
              <a:ext cx="216660" cy="606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49" name="直線矢印コネクタ 2148"/>
            <p:cNvCxnSpPr>
              <a:stCxn id="1741" idx="0"/>
              <a:endCxn id="1860" idx="4"/>
            </p:cNvCxnSpPr>
            <p:nvPr/>
          </p:nvCxnSpPr>
          <p:spPr>
            <a:xfrm rot="16200000" flipV="1">
              <a:off x="4560288" y="5672854"/>
              <a:ext cx="216660" cy="4766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50" name="直線矢印コネクタ 2149"/>
            <p:cNvCxnSpPr>
              <a:stCxn id="1741" idx="0"/>
              <a:endCxn id="1861" idx="4"/>
            </p:cNvCxnSpPr>
            <p:nvPr/>
          </p:nvCxnSpPr>
          <p:spPr>
            <a:xfrm rot="16200000" flipV="1">
              <a:off x="4625285" y="5737851"/>
              <a:ext cx="216660" cy="3466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51" name="直線矢印コネクタ 2150"/>
            <p:cNvCxnSpPr>
              <a:stCxn id="1741" idx="0"/>
              <a:endCxn id="1862" idx="4"/>
            </p:cNvCxnSpPr>
            <p:nvPr/>
          </p:nvCxnSpPr>
          <p:spPr>
            <a:xfrm rot="16200000" flipV="1">
              <a:off x="4690281" y="5802848"/>
              <a:ext cx="216660" cy="2166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52" name="直線矢印コネクタ 2151"/>
            <p:cNvCxnSpPr>
              <a:stCxn id="1741" idx="0"/>
              <a:endCxn id="1863" idx="4"/>
            </p:cNvCxnSpPr>
            <p:nvPr/>
          </p:nvCxnSpPr>
          <p:spPr>
            <a:xfrm rot="16200000" flipV="1">
              <a:off x="4755278" y="5867845"/>
              <a:ext cx="216660" cy="866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53" name="直線矢印コネクタ 2152"/>
            <p:cNvCxnSpPr>
              <a:stCxn id="1741" idx="0"/>
              <a:endCxn id="1864" idx="4"/>
            </p:cNvCxnSpPr>
            <p:nvPr/>
          </p:nvCxnSpPr>
          <p:spPr>
            <a:xfrm rot="5400000" flipH="1" flipV="1">
              <a:off x="4820275" y="5889510"/>
              <a:ext cx="216660" cy="43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54" name="直線矢印コネクタ 2153"/>
            <p:cNvCxnSpPr>
              <a:stCxn id="1741" idx="0"/>
              <a:endCxn id="1865" idx="4"/>
            </p:cNvCxnSpPr>
            <p:nvPr/>
          </p:nvCxnSpPr>
          <p:spPr>
            <a:xfrm rot="5400000" flipH="1" flipV="1">
              <a:off x="4885271" y="5824513"/>
              <a:ext cx="216660" cy="173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55" name="直線矢印コネクタ 2154"/>
            <p:cNvCxnSpPr>
              <a:stCxn id="1741" idx="0"/>
              <a:endCxn id="1914" idx="4"/>
            </p:cNvCxnSpPr>
            <p:nvPr/>
          </p:nvCxnSpPr>
          <p:spPr>
            <a:xfrm rot="5400000" flipH="1" flipV="1">
              <a:off x="4950268" y="5759517"/>
              <a:ext cx="216660" cy="3033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96" name="グループ化 2495"/>
          <p:cNvGrpSpPr/>
          <p:nvPr/>
        </p:nvGrpSpPr>
        <p:grpSpPr>
          <a:xfrm>
            <a:off x="71407" y="1071547"/>
            <a:ext cx="2857520" cy="2674973"/>
            <a:chOff x="71407" y="1325532"/>
            <a:chExt cx="2857520" cy="2674973"/>
          </a:xfrm>
        </p:grpSpPr>
        <p:sp>
          <p:nvSpPr>
            <p:cNvPr id="2157" name="円/楕円 2156"/>
            <p:cNvSpPr/>
            <p:nvPr/>
          </p:nvSpPr>
          <p:spPr>
            <a:xfrm>
              <a:off x="472835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2158" name="円/楕円 2157"/>
            <p:cNvSpPr/>
            <p:nvPr/>
          </p:nvSpPr>
          <p:spPr>
            <a:xfrm>
              <a:off x="602103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2159" name="円/楕円 2158"/>
            <p:cNvSpPr/>
            <p:nvPr/>
          </p:nvSpPr>
          <p:spPr>
            <a:xfrm>
              <a:off x="731372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5</a:t>
              </a:r>
              <a:endParaRPr lang="ja-JP" altLang="en-US" sz="1100" baseline="30000" dirty="0"/>
            </a:p>
          </p:txBody>
        </p:sp>
        <p:sp>
          <p:nvSpPr>
            <p:cNvPr id="2160" name="円/楕円 2159"/>
            <p:cNvSpPr/>
            <p:nvPr/>
          </p:nvSpPr>
          <p:spPr>
            <a:xfrm>
              <a:off x="860641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sp>
          <p:nvSpPr>
            <p:cNvPr id="2161" name="円/楕円 2160"/>
            <p:cNvSpPr/>
            <p:nvPr/>
          </p:nvSpPr>
          <p:spPr>
            <a:xfrm>
              <a:off x="989909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sp>
          <p:nvSpPr>
            <p:cNvPr id="2162" name="円/楕円 2161"/>
            <p:cNvSpPr/>
            <p:nvPr/>
          </p:nvSpPr>
          <p:spPr>
            <a:xfrm>
              <a:off x="1119178" y="3009458"/>
              <a:ext cx="258537" cy="258537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8</a:t>
              </a:r>
              <a:endParaRPr lang="ja-JP" altLang="en-US" sz="1100" baseline="30000" dirty="0"/>
            </a:p>
          </p:txBody>
        </p:sp>
        <p:sp>
          <p:nvSpPr>
            <p:cNvPr id="2163" name="円/楕円 2162"/>
            <p:cNvSpPr/>
            <p:nvPr/>
          </p:nvSpPr>
          <p:spPr>
            <a:xfrm>
              <a:off x="1248447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x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2164" name="円/楕円 2163"/>
            <p:cNvSpPr/>
            <p:nvPr/>
          </p:nvSpPr>
          <p:spPr>
            <a:xfrm>
              <a:off x="1377716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2165" name="円/楕円 2164"/>
            <p:cNvSpPr/>
            <p:nvPr/>
          </p:nvSpPr>
          <p:spPr>
            <a:xfrm>
              <a:off x="1506984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2166" name="円/楕円 2165"/>
            <p:cNvSpPr/>
            <p:nvPr/>
          </p:nvSpPr>
          <p:spPr>
            <a:xfrm>
              <a:off x="1636253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2167" name="円/楕円 2166"/>
            <p:cNvSpPr/>
            <p:nvPr/>
          </p:nvSpPr>
          <p:spPr>
            <a:xfrm>
              <a:off x="1765522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5</a:t>
              </a:r>
              <a:endParaRPr lang="ja-JP" altLang="en-US" sz="1100" baseline="30000" dirty="0"/>
            </a:p>
          </p:txBody>
        </p:sp>
        <p:sp>
          <p:nvSpPr>
            <p:cNvPr id="2168" name="円/楕円 2167"/>
            <p:cNvSpPr/>
            <p:nvPr/>
          </p:nvSpPr>
          <p:spPr>
            <a:xfrm>
              <a:off x="1894791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sp>
          <p:nvSpPr>
            <p:cNvPr id="2169" name="円/楕円 2168"/>
            <p:cNvSpPr/>
            <p:nvPr/>
          </p:nvSpPr>
          <p:spPr>
            <a:xfrm>
              <a:off x="2024059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sp>
          <p:nvSpPr>
            <p:cNvPr id="2170" name="円/楕円 2169"/>
            <p:cNvSpPr/>
            <p:nvPr/>
          </p:nvSpPr>
          <p:spPr>
            <a:xfrm>
              <a:off x="2153328" y="3009458"/>
              <a:ext cx="258537" cy="258537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16</a:t>
              </a:r>
              <a:endParaRPr lang="ja-JP" altLang="en-US" sz="1100" baseline="30000" dirty="0"/>
            </a:p>
          </p:txBody>
        </p:sp>
        <p:sp>
          <p:nvSpPr>
            <p:cNvPr id="2171" name="円/楕円 2170"/>
            <p:cNvSpPr/>
            <p:nvPr/>
          </p:nvSpPr>
          <p:spPr>
            <a:xfrm>
              <a:off x="472835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2172" name="円/楕円 2171"/>
            <p:cNvSpPr/>
            <p:nvPr/>
          </p:nvSpPr>
          <p:spPr>
            <a:xfrm>
              <a:off x="602103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2173" name="円/楕円 2172"/>
            <p:cNvSpPr/>
            <p:nvPr/>
          </p:nvSpPr>
          <p:spPr>
            <a:xfrm>
              <a:off x="731372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5</a:t>
              </a:r>
              <a:endParaRPr lang="ja-JP" altLang="en-US" sz="1100" baseline="30000" dirty="0"/>
            </a:p>
          </p:txBody>
        </p:sp>
        <p:sp>
          <p:nvSpPr>
            <p:cNvPr id="2174" name="円/楕円 2173"/>
            <p:cNvSpPr/>
            <p:nvPr/>
          </p:nvSpPr>
          <p:spPr>
            <a:xfrm>
              <a:off x="860641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sp>
          <p:nvSpPr>
            <p:cNvPr id="2175" name="円/楕円 2174"/>
            <p:cNvSpPr/>
            <p:nvPr/>
          </p:nvSpPr>
          <p:spPr>
            <a:xfrm>
              <a:off x="989909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sp>
          <p:nvSpPr>
            <p:cNvPr id="2176" name="円/楕円 2175"/>
            <p:cNvSpPr/>
            <p:nvPr/>
          </p:nvSpPr>
          <p:spPr>
            <a:xfrm>
              <a:off x="1119178" y="2368982"/>
              <a:ext cx="258537" cy="2585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y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2177" name="円/楕円 2176"/>
            <p:cNvSpPr/>
            <p:nvPr/>
          </p:nvSpPr>
          <p:spPr>
            <a:xfrm>
              <a:off x="1334626" y="2368982"/>
              <a:ext cx="258537" cy="2585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2178" name="円/楕円 2177"/>
            <p:cNvSpPr/>
            <p:nvPr/>
          </p:nvSpPr>
          <p:spPr>
            <a:xfrm>
              <a:off x="1550074" y="2368982"/>
              <a:ext cx="258537" cy="2585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cxnSp>
          <p:nvCxnSpPr>
            <p:cNvPr id="2179" name="直線矢印コネクタ 2178"/>
            <p:cNvCxnSpPr>
              <a:stCxn id="2171" idx="0"/>
              <a:endCxn id="2176" idx="4"/>
            </p:cNvCxnSpPr>
            <p:nvPr/>
          </p:nvCxnSpPr>
          <p:spPr>
            <a:xfrm rot="5400000" flipH="1" flipV="1">
              <a:off x="734306" y="2495317"/>
              <a:ext cx="381938" cy="6463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0" name="直線矢印コネクタ 2179"/>
            <p:cNvCxnSpPr>
              <a:stCxn id="2171" idx="0"/>
              <a:endCxn id="2177" idx="4"/>
            </p:cNvCxnSpPr>
            <p:nvPr/>
          </p:nvCxnSpPr>
          <p:spPr>
            <a:xfrm rot="5400000" flipH="1" flipV="1">
              <a:off x="842030" y="2387593"/>
              <a:ext cx="381938" cy="8617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1" name="直線矢印コネクタ 2180"/>
            <p:cNvCxnSpPr>
              <a:stCxn id="2171" idx="0"/>
              <a:endCxn id="2178" idx="4"/>
            </p:cNvCxnSpPr>
            <p:nvPr/>
          </p:nvCxnSpPr>
          <p:spPr>
            <a:xfrm rot="5400000" flipH="1" flipV="1">
              <a:off x="949754" y="2279869"/>
              <a:ext cx="381938" cy="107723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2" name="直線矢印コネクタ 2181"/>
            <p:cNvCxnSpPr>
              <a:stCxn id="2172" idx="0"/>
              <a:endCxn id="2176" idx="4"/>
            </p:cNvCxnSpPr>
            <p:nvPr/>
          </p:nvCxnSpPr>
          <p:spPr>
            <a:xfrm rot="5400000" flipH="1" flipV="1">
              <a:off x="798940" y="2559952"/>
              <a:ext cx="381938" cy="5170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3" name="直線矢印コネクタ 2182"/>
            <p:cNvCxnSpPr>
              <a:stCxn id="2172" idx="0"/>
              <a:endCxn id="2177" idx="4"/>
            </p:cNvCxnSpPr>
            <p:nvPr/>
          </p:nvCxnSpPr>
          <p:spPr>
            <a:xfrm rot="5400000" flipH="1" flipV="1">
              <a:off x="906664" y="2452228"/>
              <a:ext cx="381938" cy="7325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4" name="直線矢印コネクタ 2183"/>
            <p:cNvCxnSpPr>
              <a:stCxn id="2172" idx="0"/>
              <a:endCxn id="2178" idx="4"/>
            </p:cNvCxnSpPr>
            <p:nvPr/>
          </p:nvCxnSpPr>
          <p:spPr>
            <a:xfrm rot="5400000" flipH="1" flipV="1">
              <a:off x="1014388" y="2344504"/>
              <a:ext cx="381938" cy="9479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5" name="直線矢印コネクタ 2184"/>
            <p:cNvCxnSpPr>
              <a:stCxn id="2173" idx="0"/>
              <a:endCxn id="2176" idx="4"/>
            </p:cNvCxnSpPr>
            <p:nvPr/>
          </p:nvCxnSpPr>
          <p:spPr>
            <a:xfrm rot="5400000" flipH="1" flipV="1">
              <a:off x="863575" y="2624586"/>
              <a:ext cx="381938" cy="3878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6" name="直線矢印コネクタ 2185"/>
            <p:cNvCxnSpPr>
              <a:stCxn id="2173" idx="0"/>
              <a:endCxn id="2177" idx="4"/>
            </p:cNvCxnSpPr>
            <p:nvPr/>
          </p:nvCxnSpPr>
          <p:spPr>
            <a:xfrm rot="5400000" flipH="1" flipV="1">
              <a:off x="971299" y="2516862"/>
              <a:ext cx="381938" cy="6032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7" name="直線矢印コネクタ 2186"/>
            <p:cNvCxnSpPr>
              <a:stCxn id="2173" idx="0"/>
              <a:endCxn id="2178" idx="4"/>
            </p:cNvCxnSpPr>
            <p:nvPr/>
          </p:nvCxnSpPr>
          <p:spPr>
            <a:xfrm rot="5400000" flipH="1" flipV="1">
              <a:off x="1079023" y="2409138"/>
              <a:ext cx="381938" cy="81870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8" name="直線矢印コネクタ 2187"/>
            <p:cNvCxnSpPr>
              <a:stCxn id="2174" idx="0"/>
              <a:endCxn id="2176" idx="4"/>
            </p:cNvCxnSpPr>
            <p:nvPr/>
          </p:nvCxnSpPr>
          <p:spPr>
            <a:xfrm rot="5400000" flipH="1" flipV="1">
              <a:off x="928209" y="2689220"/>
              <a:ext cx="381938" cy="25853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9" name="直線矢印コネクタ 2188"/>
            <p:cNvCxnSpPr>
              <a:stCxn id="2174" idx="0"/>
              <a:endCxn id="2177" idx="4"/>
            </p:cNvCxnSpPr>
            <p:nvPr/>
          </p:nvCxnSpPr>
          <p:spPr>
            <a:xfrm rot="5400000" flipH="1" flipV="1">
              <a:off x="1035933" y="2581496"/>
              <a:ext cx="381938" cy="47398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90" name="直線矢印コネクタ 2189"/>
            <p:cNvCxnSpPr>
              <a:stCxn id="2174" idx="0"/>
              <a:endCxn id="2178" idx="4"/>
            </p:cNvCxnSpPr>
            <p:nvPr/>
          </p:nvCxnSpPr>
          <p:spPr>
            <a:xfrm rot="5400000" flipH="1" flipV="1">
              <a:off x="1143657" y="2473772"/>
              <a:ext cx="381938" cy="68943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91" name="直線矢印コネクタ 2190"/>
            <p:cNvCxnSpPr>
              <a:stCxn id="2175" idx="0"/>
              <a:endCxn id="2176" idx="4"/>
            </p:cNvCxnSpPr>
            <p:nvPr/>
          </p:nvCxnSpPr>
          <p:spPr>
            <a:xfrm rot="5400000" flipH="1" flipV="1">
              <a:off x="992843" y="2753855"/>
              <a:ext cx="381938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92" name="直線矢印コネクタ 2191"/>
            <p:cNvCxnSpPr>
              <a:stCxn id="2175" idx="0"/>
              <a:endCxn id="2177" idx="4"/>
            </p:cNvCxnSpPr>
            <p:nvPr/>
          </p:nvCxnSpPr>
          <p:spPr>
            <a:xfrm rot="5400000" flipH="1" flipV="1">
              <a:off x="1100567" y="2646131"/>
              <a:ext cx="381938" cy="34471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93" name="直線矢印コネクタ 2192"/>
            <p:cNvCxnSpPr>
              <a:stCxn id="2175" idx="0"/>
              <a:endCxn id="2178" idx="4"/>
            </p:cNvCxnSpPr>
            <p:nvPr/>
          </p:nvCxnSpPr>
          <p:spPr>
            <a:xfrm rot="5400000" flipH="1" flipV="1">
              <a:off x="1208291" y="2538407"/>
              <a:ext cx="381938" cy="56016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94" name="正方形/長方形 2193"/>
            <p:cNvSpPr/>
            <p:nvPr/>
          </p:nvSpPr>
          <p:spPr>
            <a:xfrm>
              <a:off x="1076069" y="3741966"/>
              <a:ext cx="258557" cy="25853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100" dirty="0"/>
            </a:p>
          </p:txBody>
        </p:sp>
        <p:sp>
          <p:nvSpPr>
            <p:cNvPr id="2195" name="円/楕円 2194"/>
            <p:cNvSpPr/>
            <p:nvPr/>
          </p:nvSpPr>
          <p:spPr>
            <a:xfrm>
              <a:off x="1377701" y="3736113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y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2196" name="円/楕円 2195"/>
            <p:cNvSpPr/>
            <p:nvPr/>
          </p:nvSpPr>
          <p:spPr>
            <a:xfrm>
              <a:off x="1506970" y="3736113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2197" name="円/楕円 2196"/>
            <p:cNvSpPr/>
            <p:nvPr/>
          </p:nvSpPr>
          <p:spPr>
            <a:xfrm>
              <a:off x="1636239" y="3736113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2198" name="円/楕円 2197"/>
            <p:cNvSpPr/>
            <p:nvPr/>
          </p:nvSpPr>
          <p:spPr>
            <a:xfrm>
              <a:off x="1765507" y="3736113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2199" name="円/楕円 2198"/>
            <p:cNvSpPr/>
            <p:nvPr/>
          </p:nvSpPr>
          <p:spPr>
            <a:xfrm>
              <a:off x="1894776" y="3736113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5</a:t>
              </a:r>
              <a:endParaRPr lang="ja-JP" altLang="en-US" sz="1100" baseline="30000" dirty="0"/>
            </a:p>
          </p:txBody>
        </p:sp>
        <p:sp>
          <p:nvSpPr>
            <p:cNvPr id="2200" name="円/楕円 2199"/>
            <p:cNvSpPr/>
            <p:nvPr/>
          </p:nvSpPr>
          <p:spPr>
            <a:xfrm>
              <a:off x="2024045" y="3736113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sp>
          <p:nvSpPr>
            <p:cNvPr id="2201" name="円/楕円 2200"/>
            <p:cNvSpPr/>
            <p:nvPr/>
          </p:nvSpPr>
          <p:spPr>
            <a:xfrm>
              <a:off x="1119178" y="3009458"/>
              <a:ext cx="258537" cy="258537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8</a:t>
              </a:r>
              <a:endParaRPr lang="ja-JP" altLang="en-US" sz="1100" baseline="30000" dirty="0"/>
            </a:p>
          </p:txBody>
        </p:sp>
        <p:cxnSp>
          <p:nvCxnSpPr>
            <p:cNvPr id="2202" name="直線矢印コネクタ 2201"/>
            <p:cNvCxnSpPr>
              <a:stCxn id="2201" idx="0"/>
              <a:endCxn id="2176" idx="4"/>
            </p:cNvCxnSpPr>
            <p:nvPr/>
          </p:nvCxnSpPr>
          <p:spPr>
            <a:xfrm rot="5400000" flipH="1" flipV="1">
              <a:off x="1057478" y="2818489"/>
              <a:ext cx="381938" cy="9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03" name="直線矢印コネクタ 2202"/>
            <p:cNvCxnSpPr>
              <a:stCxn id="2201" idx="0"/>
              <a:endCxn id="2177" idx="4"/>
            </p:cNvCxnSpPr>
            <p:nvPr/>
          </p:nvCxnSpPr>
          <p:spPr>
            <a:xfrm rot="5400000" flipH="1" flipV="1">
              <a:off x="1165202" y="2710765"/>
              <a:ext cx="381938" cy="2154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04" name="直線矢印コネクタ 2203"/>
            <p:cNvCxnSpPr>
              <a:stCxn id="2201" idx="0"/>
              <a:endCxn id="2178" idx="4"/>
            </p:cNvCxnSpPr>
            <p:nvPr/>
          </p:nvCxnSpPr>
          <p:spPr>
            <a:xfrm rot="5400000" flipH="1" flipV="1">
              <a:off x="1272926" y="2603041"/>
              <a:ext cx="381938" cy="43089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05" name="円/楕円 2204"/>
            <p:cNvSpPr/>
            <p:nvPr/>
          </p:nvSpPr>
          <p:spPr>
            <a:xfrm>
              <a:off x="2153314" y="3736113"/>
              <a:ext cx="258537" cy="258537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sp>
          <p:nvSpPr>
            <p:cNvPr id="2206" name="円/楕円 2205"/>
            <p:cNvSpPr/>
            <p:nvPr/>
          </p:nvSpPr>
          <p:spPr>
            <a:xfrm>
              <a:off x="1248447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x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2207" name="円/楕円 2206"/>
            <p:cNvSpPr/>
            <p:nvPr/>
          </p:nvSpPr>
          <p:spPr>
            <a:xfrm>
              <a:off x="1377716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2208" name="円/楕円 2207"/>
            <p:cNvSpPr/>
            <p:nvPr/>
          </p:nvSpPr>
          <p:spPr>
            <a:xfrm>
              <a:off x="1506984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2209" name="円/楕円 2208"/>
            <p:cNvSpPr/>
            <p:nvPr/>
          </p:nvSpPr>
          <p:spPr>
            <a:xfrm>
              <a:off x="1636253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2210" name="円/楕円 2209"/>
            <p:cNvSpPr/>
            <p:nvPr/>
          </p:nvSpPr>
          <p:spPr>
            <a:xfrm>
              <a:off x="1765522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5</a:t>
              </a:r>
              <a:endParaRPr lang="ja-JP" altLang="en-US" sz="1100" baseline="30000" dirty="0"/>
            </a:p>
          </p:txBody>
        </p:sp>
        <p:sp>
          <p:nvSpPr>
            <p:cNvPr id="2211" name="円/楕円 2210"/>
            <p:cNvSpPr/>
            <p:nvPr/>
          </p:nvSpPr>
          <p:spPr>
            <a:xfrm>
              <a:off x="1894791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sp>
          <p:nvSpPr>
            <p:cNvPr id="2212" name="円/楕円 2211"/>
            <p:cNvSpPr/>
            <p:nvPr/>
          </p:nvSpPr>
          <p:spPr>
            <a:xfrm>
              <a:off x="2024059" y="3009458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sp>
          <p:nvSpPr>
            <p:cNvPr id="2213" name="円/楕円 2212"/>
            <p:cNvSpPr/>
            <p:nvPr/>
          </p:nvSpPr>
          <p:spPr>
            <a:xfrm>
              <a:off x="1119178" y="2368982"/>
              <a:ext cx="258537" cy="2585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y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2214" name="円/楕円 2213"/>
            <p:cNvSpPr/>
            <p:nvPr/>
          </p:nvSpPr>
          <p:spPr>
            <a:xfrm>
              <a:off x="1334626" y="2368982"/>
              <a:ext cx="258537" cy="2585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2215" name="円/楕円 2214"/>
            <p:cNvSpPr/>
            <p:nvPr/>
          </p:nvSpPr>
          <p:spPr>
            <a:xfrm>
              <a:off x="1550074" y="2368982"/>
              <a:ext cx="258537" cy="2585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cxnSp>
          <p:nvCxnSpPr>
            <p:cNvPr id="2216" name="直線矢印コネクタ 2215"/>
            <p:cNvCxnSpPr>
              <a:stCxn id="2206" idx="0"/>
              <a:endCxn id="2213" idx="4"/>
            </p:cNvCxnSpPr>
            <p:nvPr/>
          </p:nvCxnSpPr>
          <p:spPr>
            <a:xfrm rot="16200000" flipV="1">
              <a:off x="1122112" y="2753855"/>
              <a:ext cx="381938" cy="12926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17" name="直線矢印コネクタ 2216"/>
            <p:cNvCxnSpPr>
              <a:stCxn id="2206" idx="0"/>
              <a:endCxn id="2214" idx="4"/>
            </p:cNvCxnSpPr>
            <p:nvPr/>
          </p:nvCxnSpPr>
          <p:spPr>
            <a:xfrm rot="5400000" flipH="1" flipV="1">
              <a:off x="1229836" y="2775399"/>
              <a:ext cx="381938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18" name="直線矢印コネクタ 2217"/>
            <p:cNvCxnSpPr>
              <a:stCxn id="2206" idx="0"/>
              <a:endCxn id="2215" idx="4"/>
            </p:cNvCxnSpPr>
            <p:nvPr/>
          </p:nvCxnSpPr>
          <p:spPr>
            <a:xfrm rot="5400000" flipH="1" flipV="1">
              <a:off x="1337560" y="2667675"/>
              <a:ext cx="381938" cy="30162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19" name="直線矢印コネクタ 2218"/>
            <p:cNvCxnSpPr>
              <a:stCxn id="2207" idx="0"/>
              <a:endCxn id="2213" idx="4"/>
            </p:cNvCxnSpPr>
            <p:nvPr/>
          </p:nvCxnSpPr>
          <p:spPr>
            <a:xfrm rot="16200000" flipV="1">
              <a:off x="1186746" y="2689220"/>
              <a:ext cx="381938" cy="25853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0" name="直線矢印コネクタ 2219"/>
            <p:cNvCxnSpPr>
              <a:stCxn id="2207" idx="0"/>
              <a:endCxn id="2214" idx="4"/>
            </p:cNvCxnSpPr>
            <p:nvPr/>
          </p:nvCxnSpPr>
          <p:spPr>
            <a:xfrm rot="16200000" flipV="1">
              <a:off x="1294470" y="2796944"/>
              <a:ext cx="381938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1" name="直線矢印コネクタ 2220"/>
            <p:cNvCxnSpPr>
              <a:stCxn id="2207" idx="0"/>
              <a:endCxn id="2215" idx="4"/>
            </p:cNvCxnSpPr>
            <p:nvPr/>
          </p:nvCxnSpPr>
          <p:spPr>
            <a:xfrm rot="5400000" flipH="1" flipV="1">
              <a:off x="1402194" y="2732310"/>
              <a:ext cx="381938" cy="1723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2" name="直線矢印コネクタ 2221"/>
            <p:cNvCxnSpPr>
              <a:stCxn id="2208" idx="0"/>
              <a:endCxn id="2213" idx="4"/>
            </p:cNvCxnSpPr>
            <p:nvPr/>
          </p:nvCxnSpPr>
          <p:spPr>
            <a:xfrm rot="16200000" flipV="1">
              <a:off x="1251381" y="2624586"/>
              <a:ext cx="381938" cy="3878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3" name="直線矢印コネクタ 2222"/>
            <p:cNvCxnSpPr>
              <a:stCxn id="2208" idx="0"/>
              <a:endCxn id="2214" idx="4"/>
            </p:cNvCxnSpPr>
            <p:nvPr/>
          </p:nvCxnSpPr>
          <p:spPr>
            <a:xfrm rot="16200000" flipV="1">
              <a:off x="1359105" y="2732310"/>
              <a:ext cx="381938" cy="1723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4" name="直線矢印コネクタ 2223"/>
            <p:cNvCxnSpPr>
              <a:stCxn id="2208" idx="0"/>
              <a:endCxn id="2215" idx="4"/>
            </p:cNvCxnSpPr>
            <p:nvPr/>
          </p:nvCxnSpPr>
          <p:spPr>
            <a:xfrm rot="5400000" flipH="1" flipV="1">
              <a:off x="1466829" y="2796944"/>
              <a:ext cx="381938" cy="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5" name="直線矢印コネクタ 2224"/>
            <p:cNvCxnSpPr>
              <a:stCxn id="2209" idx="0"/>
              <a:endCxn id="2213" idx="4"/>
            </p:cNvCxnSpPr>
            <p:nvPr/>
          </p:nvCxnSpPr>
          <p:spPr>
            <a:xfrm rot="16200000" flipV="1">
              <a:off x="1316015" y="2559952"/>
              <a:ext cx="381938" cy="51707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6" name="直線矢印コネクタ 2225"/>
            <p:cNvCxnSpPr>
              <a:stCxn id="2209" idx="0"/>
              <a:endCxn id="2214" idx="4"/>
            </p:cNvCxnSpPr>
            <p:nvPr/>
          </p:nvCxnSpPr>
          <p:spPr>
            <a:xfrm rot="16200000" flipV="1">
              <a:off x="1423739" y="2667675"/>
              <a:ext cx="381938" cy="30162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7" name="直線矢印コネクタ 2226"/>
            <p:cNvCxnSpPr>
              <a:stCxn id="2209" idx="0"/>
              <a:endCxn id="2215" idx="4"/>
            </p:cNvCxnSpPr>
            <p:nvPr/>
          </p:nvCxnSpPr>
          <p:spPr>
            <a:xfrm rot="16200000" flipV="1">
              <a:off x="1531463" y="2775399"/>
              <a:ext cx="381938" cy="86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8" name="直線矢印コネクタ 2227"/>
            <p:cNvCxnSpPr>
              <a:stCxn id="2210" idx="0"/>
              <a:endCxn id="2213" idx="4"/>
            </p:cNvCxnSpPr>
            <p:nvPr/>
          </p:nvCxnSpPr>
          <p:spPr>
            <a:xfrm rot="16200000" flipV="1">
              <a:off x="1380650" y="2495317"/>
              <a:ext cx="381938" cy="6463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9" name="直線矢印コネクタ 2228"/>
            <p:cNvCxnSpPr>
              <a:stCxn id="2210" idx="0"/>
              <a:endCxn id="2214" idx="4"/>
            </p:cNvCxnSpPr>
            <p:nvPr/>
          </p:nvCxnSpPr>
          <p:spPr>
            <a:xfrm rot="16200000" flipV="1">
              <a:off x="1488373" y="2603041"/>
              <a:ext cx="381938" cy="43089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0" name="直線矢印コネクタ 2229"/>
            <p:cNvCxnSpPr>
              <a:stCxn id="2210" idx="0"/>
              <a:endCxn id="2215" idx="4"/>
            </p:cNvCxnSpPr>
            <p:nvPr/>
          </p:nvCxnSpPr>
          <p:spPr>
            <a:xfrm rot="16200000" flipV="1">
              <a:off x="1596097" y="2710765"/>
              <a:ext cx="381938" cy="2154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1" name="直線矢印コネクタ 2230"/>
            <p:cNvCxnSpPr>
              <a:stCxn id="2211" idx="0"/>
              <a:endCxn id="2213" idx="4"/>
            </p:cNvCxnSpPr>
            <p:nvPr/>
          </p:nvCxnSpPr>
          <p:spPr>
            <a:xfrm rot="16200000" flipV="1">
              <a:off x="1445284" y="2430683"/>
              <a:ext cx="381938" cy="7756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2" name="直線矢印コネクタ 2231"/>
            <p:cNvCxnSpPr>
              <a:stCxn id="2211" idx="0"/>
              <a:endCxn id="2214" idx="4"/>
            </p:cNvCxnSpPr>
            <p:nvPr/>
          </p:nvCxnSpPr>
          <p:spPr>
            <a:xfrm rot="16200000" flipV="1">
              <a:off x="1553008" y="2538407"/>
              <a:ext cx="381938" cy="56016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3" name="直線矢印コネクタ 2232"/>
            <p:cNvCxnSpPr>
              <a:stCxn id="2211" idx="0"/>
              <a:endCxn id="2215" idx="4"/>
            </p:cNvCxnSpPr>
            <p:nvPr/>
          </p:nvCxnSpPr>
          <p:spPr>
            <a:xfrm rot="16200000" flipV="1">
              <a:off x="1660732" y="2646131"/>
              <a:ext cx="381938" cy="34471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4" name="直線矢印コネクタ 2233"/>
            <p:cNvCxnSpPr>
              <a:stCxn id="2212" idx="0"/>
              <a:endCxn id="2213" idx="4"/>
            </p:cNvCxnSpPr>
            <p:nvPr/>
          </p:nvCxnSpPr>
          <p:spPr>
            <a:xfrm rot="16200000" flipV="1">
              <a:off x="1509918" y="2366048"/>
              <a:ext cx="381938" cy="90488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5" name="直線矢印コネクタ 2234"/>
            <p:cNvCxnSpPr>
              <a:stCxn id="2212" idx="0"/>
              <a:endCxn id="2214" idx="4"/>
            </p:cNvCxnSpPr>
            <p:nvPr/>
          </p:nvCxnSpPr>
          <p:spPr>
            <a:xfrm rot="16200000" flipV="1">
              <a:off x="1617642" y="2473772"/>
              <a:ext cx="381938" cy="68943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6" name="直線矢印コネクタ 2235"/>
            <p:cNvCxnSpPr>
              <a:stCxn id="2212" idx="0"/>
              <a:endCxn id="2215" idx="4"/>
            </p:cNvCxnSpPr>
            <p:nvPr/>
          </p:nvCxnSpPr>
          <p:spPr>
            <a:xfrm rot="16200000" flipV="1">
              <a:off x="1725366" y="2581496"/>
              <a:ext cx="381938" cy="47398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37" name="円/楕円 2236"/>
            <p:cNvSpPr/>
            <p:nvPr/>
          </p:nvSpPr>
          <p:spPr>
            <a:xfrm>
              <a:off x="2153328" y="3009458"/>
              <a:ext cx="258537" cy="258537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x</a:t>
              </a:r>
              <a:r>
                <a:rPr lang="en-US" altLang="ja-JP" sz="1100" baseline="30000" dirty="0" smtClean="0"/>
                <a:t>16</a:t>
              </a:r>
              <a:endParaRPr lang="ja-JP" altLang="en-US" sz="1100" baseline="30000" dirty="0"/>
            </a:p>
          </p:txBody>
        </p:sp>
        <p:cxnSp>
          <p:nvCxnSpPr>
            <p:cNvPr id="2238" name="直線矢印コネクタ 2237"/>
            <p:cNvCxnSpPr>
              <a:stCxn id="2237" idx="0"/>
              <a:endCxn id="2213" idx="4"/>
            </p:cNvCxnSpPr>
            <p:nvPr/>
          </p:nvCxnSpPr>
          <p:spPr>
            <a:xfrm rot="16200000" flipV="1">
              <a:off x="1574553" y="2301414"/>
              <a:ext cx="381938" cy="10341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9" name="直線矢印コネクタ 2238"/>
            <p:cNvCxnSpPr>
              <a:stCxn id="2237" idx="0"/>
              <a:endCxn id="2214" idx="4"/>
            </p:cNvCxnSpPr>
            <p:nvPr/>
          </p:nvCxnSpPr>
          <p:spPr>
            <a:xfrm rot="16200000" flipV="1">
              <a:off x="1682277" y="2409138"/>
              <a:ext cx="381938" cy="81870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0" name="直線矢印コネクタ 2239"/>
            <p:cNvCxnSpPr>
              <a:stCxn id="2237" idx="0"/>
              <a:endCxn id="2215" idx="4"/>
            </p:cNvCxnSpPr>
            <p:nvPr/>
          </p:nvCxnSpPr>
          <p:spPr>
            <a:xfrm rot="16200000" flipV="1">
              <a:off x="1790001" y="2516862"/>
              <a:ext cx="381938" cy="6032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1" name="直線矢印コネクタ 2240"/>
            <p:cNvCxnSpPr>
              <a:stCxn id="2195" idx="0"/>
              <a:endCxn id="2207" idx="4"/>
            </p:cNvCxnSpPr>
            <p:nvPr/>
          </p:nvCxnSpPr>
          <p:spPr>
            <a:xfrm rot="5400000" flipH="1" flipV="1">
              <a:off x="1272918" y="3502047"/>
              <a:ext cx="468118" cy="1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2" name="直線矢印コネクタ 2241"/>
            <p:cNvCxnSpPr>
              <a:stCxn id="2195" idx="0"/>
              <a:endCxn id="2208" idx="4"/>
            </p:cNvCxnSpPr>
            <p:nvPr/>
          </p:nvCxnSpPr>
          <p:spPr>
            <a:xfrm rot="5400000" flipH="1" flipV="1">
              <a:off x="1337553" y="3437413"/>
              <a:ext cx="468118" cy="1292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3" name="直線矢印コネクタ 2242"/>
            <p:cNvCxnSpPr>
              <a:stCxn id="2195" idx="0"/>
              <a:endCxn id="2210" idx="4"/>
            </p:cNvCxnSpPr>
            <p:nvPr/>
          </p:nvCxnSpPr>
          <p:spPr>
            <a:xfrm rot="5400000" flipH="1" flipV="1">
              <a:off x="1466821" y="3308144"/>
              <a:ext cx="468118" cy="38782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4" name="直線矢印コネクタ 2243"/>
            <p:cNvCxnSpPr>
              <a:stCxn id="2195" idx="0"/>
              <a:endCxn id="2209" idx="4"/>
            </p:cNvCxnSpPr>
            <p:nvPr/>
          </p:nvCxnSpPr>
          <p:spPr>
            <a:xfrm rot="5400000" flipH="1" flipV="1">
              <a:off x="1402187" y="3372778"/>
              <a:ext cx="468118" cy="2585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5" name="直線矢印コネクタ 2244"/>
            <p:cNvCxnSpPr>
              <a:stCxn id="2195" idx="0"/>
              <a:endCxn id="2212" idx="4"/>
            </p:cNvCxnSpPr>
            <p:nvPr/>
          </p:nvCxnSpPr>
          <p:spPr>
            <a:xfrm rot="5400000" flipH="1" flipV="1">
              <a:off x="1596090" y="3178875"/>
              <a:ext cx="468118" cy="6463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6" name="直線矢印コネクタ 2245"/>
            <p:cNvCxnSpPr>
              <a:stCxn id="2195" idx="0"/>
              <a:endCxn id="2211" idx="4"/>
            </p:cNvCxnSpPr>
            <p:nvPr/>
          </p:nvCxnSpPr>
          <p:spPr>
            <a:xfrm rot="5400000" flipH="1" flipV="1">
              <a:off x="1531456" y="3243510"/>
              <a:ext cx="468118" cy="5170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7" name="直線矢印コネクタ 2246"/>
            <p:cNvCxnSpPr>
              <a:stCxn id="2196" idx="0"/>
              <a:endCxn id="2207" idx="4"/>
            </p:cNvCxnSpPr>
            <p:nvPr/>
          </p:nvCxnSpPr>
          <p:spPr>
            <a:xfrm rot="16200000" flipV="1">
              <a:off x="1337553" y="3437427"/>
              <a:ext cx="468118" cy="1292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8" name="直線矢印コネクタ 2247"/>
            <p:cNvCxnSpPr>
              <a:stCxn id="2196" idx="0"/>
              <a:endCxn id="2208" idx="4"/>
            </p:cNvCxnSpPr>
            <p:nvPr/>
          </p:nvCxnSpPr>
          <p:spPr>
            <a:xfrm rot="5400000" flipH="1" flipV="1">
              <a:off x="1402187" y="3502047"/>
              <a:ext cx="468118" cy="1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9" name="直線矢印コネクタ 2248"/>
            <p:cNvCxnSpPr>
              <a:stCxn id="2196" idx="0"/>
              <a:endCxn id="2210" idx="4"/>
            </p:cNvCxnSpPr>
            <p:nvPr/>
          </p:nvCxnSpPr>
          <p:spPr>
            <a:xfrm rot="5400000" flipH="1" flipV="1">
              <a:off x="1531456" y="3372778"/>
              <a:ext cx="468118" cy="2585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50" name="直線矢印コネクタ 2249"/>
            <p:cNvCxnSpPr>
              <a:stCxn id="2196" idx="0"/>
              <a:endCxn id="2209" idx="4"/>
            </p:cNvCxnSpPr>
            <p:nvPr/>
          </p:nvCxnSpPr>
          <p:spPr>
            <a:xfrm rot="5400000" flipH="1" flipV="1">
              <a:off x="1466821" y="3437413"/>
              <a:ext cx="468118" cy="1292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51" name="直線矢印コネクタ 2250"/>
            <p:cNvCxnSpPr>
              <a:stCxn id="2196" idx="0"/>
              <a:endCxn id="2212" idx="4"/>
            </p:cNvCxnSpPr>
            <p:nvPr/>
          </p:nvCxnSpPr>
          <p:spPr>
            <a:xfrm rot="5400000" flipH="1" flipV="1">
              <a:off x="1660725" y="3243510"/>
              <a:ext cx="468118" cy="5170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52" name="直線矢印コネクタ 2251"/>
            <p:cNvCxnSpPr>
              <a:stCxn id="2196" idx="0"/>
              <a:endCxn id="2211" idx="4"/>
            </p:cNvCxnSpPr>
            <p:nvPr/>
          </p:nvCxnSpPr>
          <p:spPr>
            <a:xfrm rot="5400000" flipH="1" flipV="1">
              <a:off x="1596090" y="3308144"/>
              <a:ext cx="468118" cy="38782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53" name="直線矢印コネクタ 2252"/>
            <p:cNvCxnSpPr>
              <a:stCxn id="2197" idx="0"/>
              <a:endCxn id="2207" idx="4"/>
            </p:cNvCxnSpPr>
            <p:nvPr/>
          </p:nvCxnSpPr>
          <p:spPr>
            <a:xfrm rot="16200000" flipV="1">
              <a:off x="1402187" y="3372793"/>
              <a:ext cx="468118" cy="2585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54" name="直線矢印コネクタ 2253"/>
            <p:cNvCxnSpPr>
              <a:stCxn id="2197" idx="0"/>
              <a:endCxn id="2208" idx="4"/>
            </p:cNvCxnSpPr>
            <p:nvPr/>
          </p:nvCxnSpPr>
          <p:spPr>
            <a:xfrm rot="16200000" flipV="1">
              <a:off x="1466821" y="3437427"/>
              <a:ext cx="468118" cy="1292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55" name="直線矢印コネクタ 2254"/>
            <p:cNvCxnSpPr>
              <a:stCxn id="2197" idx="0"/>
              <a:endCxn id="2210" idx="4"/>
            </p:cNvCxnSpPr>
            <p:nvPr/>
          </p:nvCxnSpPr>
          <p:spPr>
            <a:xfrm rot="5400000" flipH="1" flipV="1">
              <a:off x="1596090" y="3437413"/>
              <a:ext cx="468118" cy="1292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56" name="直線矢印コネクタ 2255"/>
            <p:cNvCxnSpPr>
              <a:stCxn id="2197" idx="0"/>
              <a:endCxn id="2209" idx="4"/>
            </p:cNvCxnSpPr>
            <p:nvPr/>
          </p:nvCxnSpPr>
          <p:spPr>
            <a:xfrm rot="5400000" flipH="1" flipV="1">
              <a:off x="1531456" y="3502047"/>
              <a:ext cx="468118" cy="1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57" name="直線矢印コネクタ 2256"/>
            <p:cNvCxnSpPr>
              <a:stCxn id="2197" idx="0"/>
              <a:endCxn id="2212" idx="4"/>
            </p:cNvCxnSpPr>
            <p:nvPr/>
          </p:nvCxnSpPr>
          <p:spPr>
            <a:xfrm rot="5400000" flipH="1" flipV="1">
              <a:off x="1725359" y="3308144"/>
              <a:ext cx="468118" cy="38782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58" name="直線矢印コネクタ 2257"/>
            <p:cNvCxnSpPr>
              <a:stCxn id="2197" idx="0"/>
              <a:endCxn id="2211" idx="4"/>
            </p:cNvCxnSpPr>
            <p:nvPr/>
          </p:nvCxnSpPr>
          <p:spPr>
            <a:xfrm rot="5400000" flipH="1" flipV="1">
              <a:off x="1660725" y="3372778"/>
              <a:ext cx="468118" cy="2585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59" name="直線矢印コネクタ 2258"/>
            <p:cNvCxnSpPr>
              <a:stCxn id="2198" idx="0"/>
              <a:endCxn id="2207" idx="4"/>
            </p:cNvCxnSpPr>
            <p:nvPr/>
          </p:nvCxnSpPr>
          <p:spPr>
            <a:xfrm rot="16200000" flipV="1">
              <a:off x="1466821" y="3308159"/>
              <a:ext cx="468118" cy="3877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0" name="直線矢印コネクタ 2259"/>
            <p:cNvCxnSpPr>
              <a:stCxn id="2198" idx="0"/>
              <a:endCxn id="2208" idx="4"/>
            </p:cNvCxnSpPr>
            <p:nvPr/>
          </p:nvCxnSpPr>
          <p:spPr>
            <a:xfrm rot="16200000" flipV="1">
              <a:off x="1531456" y="3372793"/>
              <a:ext cx="468118" cy="2585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1" name="直線矢印コネクタ 2260"/>
            <p:cNvCxnSpPr>
              <a:stCxn id="2198" idx="0"/>
              <a:endCxn id="2210" idx="4"/>
            </p:cNvCxnSpPr>
            <p:nvPr/>
          </p:nvCxnSpPr>
          <p:spPr>
            <a:xfrm rot="5400000" flipH="1" flipV="1">
              <a:off x="1660725" y="3502047"/>
              <a:ext cx="468118" cy="1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2" name="直線矢印コネクタ 2261"/>
            <p:cNvCxnSpPr>
              <a:stCxn id="2198" idx="0"/>
              <a:endCxn id="2209" idx="4"/>
            </p:cNvCxnSpPr>
            <p:nvPr/>
          </p:nvCxnSpPr>
          <p:spPr>
            <a:xfrm rot="16200000" flipV="1">
              <a:off x="1596090" y="3437427"/>
              <a:ext cx="468118" cy="1292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3" name="直線矢印コネクタ 2262"/>
            <p:cNvCxnSpPr>
              <a:stCxn id="2198" idx="0"/>
              <a:endCxn id="2212" idx="4"/>
            </p:cNvCxnSpPr>
            <p:nvPr/>
          </p:nvCxnSpPr>
          <p:spPr>
            <a:xfrm rot="5400000" flipH="1" flipV="1">
              <a:off x="1789993" y="3372778"/>
              <a:ext cx="468118" cy="2585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4" name="直線矢印コネクタ 2263"/>
            <p:cNvCxnSpPr>
              <a:stCxn id="2198" idx="0"/>
              <a:endCxn id="2211" idx="4"/>
            </p:cNvCxnSpPr>
            <p:nvPr/>
          </p:nvCxnSpPr>
          <p:spPr>
            <a:xfrm rot="5400000" flipH="1" flipV="1">
              <a:off x="1725359" y="3437413"/>
              <a:ext cx="468118" cy="1292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5" name="直線矢印コネクタ 2264"/>
            <p:cNvCxnSpPr>
              <a:stCxn id="2199" idx="0"/>
              <a:endCxn id="2207" idx="4"/>
            </p:cNvCxnSpPr>
            <p:nvPr/>
          </p:nvCxnSpPr>
          <p:spPr>
            <a:xfrm rot="16200000" flipV="1">
              <a:off x="1531456" y="3243524"/>
              <a:ext cx="468118" cy="5170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6" name="直線矢印コネクタ 2265"/>
            <p:cNvCxnSpPr>
              <a:stCxn id="2199" idx="0"/>
              <a:endCxn id="2208" idx="4"/>
            </p:cNvCxnSpPr>
            <p:nvPr/>
          </p:nvCxnSpPr>
          <p:spPr>
            <a:xfrm rot="16200000" flipV="1">
              <a:off x="1596090" y="3308159"/>
              <a:ext cx="468118" cy="3877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7" name="直線矢印コネクタ 2266"/>
            <p:cNvCxnSpPr>
              <a:stCxn id="2199" idx="0"/>
              <a:endCxn id="2210" idx="4"/>
            </p:cNvCxnSpPr>
            <p:nvPr/>
          </p:nvCxnSpPr>
          <p:spPr>
            <a:xfrm rot="16200000" flipV="1">
              <a:off x="1725359" y="3437427"/>
              <a:ext cx="468118" cy="1292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8" name="直線矢印コネクタ 2267"/>
            <p:cNvCxnSpPr>
              <a:stCxn id="2199" idx="0"/>
              <a:endCxn id="2209" idx="4"/>
            </p:cNvCxnSpPr>
            <p:nvPr/>
          </p:nvCxnSpPr>
          <p:spPr>
            <a:xfrm rot="16200000" flipV="1">
              <a:off x="1660725" y="3372793"/>
              <a:ext cx="468118" cy="2585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69" name="直線矢印コネクタ 2268"/>
            <p:cNvCxnSpPr>
              <a:stCxn id="2199" idx="0"/>
              <a:endCxn id="2212" idx="4"/>
            </p:cNvCxnSpPr>
            <p:nvPr/>
          </p:nvCxnSpPr>
          <p:spPr>
            <a:xfrm rot="5400000" flipH="1" flipV="1">
              <a:off x="1854628" y="3437413"/>
              <a:ext cx="468118" cy="1292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70" name="直線矢印コネクタ 2269"/>
            <p:cNvCxnSpPr>
              <a:stCxn id="2199" idx="0"/>
              <a:endCxn id="2211" idx="4"/>
            </p:cNvCxnSpPr>
            <p:nvPr/>
          </p:nvCxnSpPr>
          <p:spPr>
            <a:xfrm rot="5400000" flipH="1" flipV="1">
              <a:off x="1789993" y="3502047"/>
              <a:ext cx="468118" cy="1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71" name="直線矢印コネクタ 2270"/>
            <p:cNvCxnSpPr>
              <a:stCxn id="2200" idx="0"/>
              <a:endCxn id="2207" idx="4"/>
            </p:cNvCxnSpPr>
            <p:nvPr/>
          </p:nvCxnSpPr>
          <p:spPr>
            <a:xfrm rot="16200000" flipV="1">
              <a:off x="1596090" y="3178890"/>
              <a:ext cx="468118" cy="6463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72" name="直線矢印コネクタ 2271"/>
            <p:cNvCxnSpPr>
              <a:stCxn id="2200" idx="0"/>
              <a:endCxn id="2208" idx="4"/>
            </p:cNvCxnSpPr>
            <p:nvPr/>
          </p:nvCxnSpPr>
          <p:spPr>
            <a:xfrm rot="16200000" flipV="1">
              <a:off x="1660725" y="3243524"/>
              <a:ext cx="468118" cy="5170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73" name="直線矢印コネクタ 2272"/>
            <p:cNvCxnSpPr>
              <a:stCxn id="2200" idx="0"/>
              <a:endCxn id="2210" idx="4"/>
            </p:cNvCxnSpPr>
            <p:nvPr/>
          </p:nvCxnSpPr>
          <p:spPr>
            <a:xfrm rot="16200000" flipV="1">
              <a:off x="1789993" y="3372793"/>
              <a:ext cx="468118" cy="2585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74" name="直線矢印コネクタ 2273"/>
            <p:cNvCxnSpPr>
              <a:stCxn id="2200" idx="0"/>
              <a:endCxn id="2209" idx="4"/>
            </p:cNvCxnSpPr>
            <p:nvPr/>
          </p:nvCxnSpPr>
          <p:spPr>
            <a:xfrm rot="16200000" flipV="1">
              <a:off x="1725359" y="3308159"/>
              <a:ext cx="468118" cy="3877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75" name="直線矢印コネクタ 2274"/>
            <p:cNvCxnSpPr>
              <a:stCxn id="2200" idx="0"/>
              <a:endCxn id="2212" idx="4"/>
            </p:cNvCxnSpPr>
            <p:nvPr/>
          </p:nvCxnSpPr>
          <p:spPr>
            <a:xfrm rot="5400000" flipH="1" flipV="1">
              <a:off x="1919262" y="3502047"/>
              <a:ext cx="468118" cy="1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76" name="直線矢印コネクタ 2275"/>
            <p:cNvCxnSpPr>
              <a:stCxn id="2200" idx="0"/>
              <a:endCxn id="2211" idx="4"/>
            </p:cNvCxnSpPr>
            <p:nvPr/>
          </p:nvCxnSpPr>
          <p:spPr>
            <a:xfrm rot="16200000" flipV="1">
              <a:off x="1854628" y="3437427"/>
              <a:ext cx="468118" cy="1292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77" name="直線矢印コネクタ 2276"/>
            <p:cNvCxnSpPr>
              <a:stCxn id="2194" idx="0"/>
              <a:endCxn id="2207" idx="4"/>
            </p:cNvCxnSpPr>
            <p:nvPr/>
          </p:nvCxnSpPr>
          <p:spPr>
            <a:xfrm rot="5400000" flipH="1" flipV="1">
              <a:off x="1119181" y="3354163"/>
              <a:ext cx="473971" cy="30163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78" name="直線矢印コネクタ 2277"/>
            <p:cNvCxnSpPr>
              <a:stCxn id="2194" idx="0"/>
              <a:endCxn id="2208" idx="4"/>
            </p:cNvCxnSpPr>
            <p:nvPr/>
          </p:nvCxnSpPr>
          <p:spPr>
            <a:xfrm rot="5400000" flipH="1" flipV="1">
              <a:off x="1183815" y="3289528"/>
              <a:ext cx="473971" cy="4309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79" name="直線矢印コネクタ 2278"/>
            <p:cNvCxnSpPr>
              <a:stCxn id="2194" idx="0"/>
              <a:endCxn id="2210" idx="4"/>
            </p:cNvCxnSpPr>
            <p:nvPr/>
          </p:nvCxnSpPr>
          <p:spPr>
            <a:xfrm rot="5400000" flipH="1" flipV="1">
              <a:off x="1313084" y="3160260"/>
              <a:ext cx="473971" cy="68944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80" name="直線矢印コネクタ 2279"/>
            <p:cNvCxnSpPr>
              <a:stCxn id="2194" idx="0"/>
              <a:endCxn id="2209" idx="4"/>
            </p:cNvCxnSpPr>
            <p:nvPr/>
          </p:nvCxnSpPr>
          <p:spPr>
            <a:xfrm rot="5400000" flipH="1" flipV="1">
              <a:off x="1248449" y="3224894"/>
              <a:ext cx="473971" cy="5601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81" name="直線矢印コネクタ 2280"/>
            <p:cNvCxnSpPr>
              <a:stCxn id="2194" idx="0"/>
              <a:endCxn id="2212" idx="4"/>
            </p:cNvCxnSpPr>
            <p:nvPr/>
          </p:nvCxnSpPr>
          <p:spPr>
            <a:xfrm rot="5400000" flipH="1" flipV="1">
              <a:off x="1442352" y="3030991"/>
              <a:ext cx="473971" cy="9479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82" name="直線矢印コネクタ 2281"/>
            <p:cNvCxnSpPr>
              <a:stCxn id="2194" idx="0"/>
              <a:endCxn id="2211" idx="4"/>
            </p:cNvCxnSpPr>
            <p:nvPr/>
          </p:nvCxnSpPr>
          <p:spPr>
            <a:xfrm rot="5400000" flipH="1" flipV="1">
              <a:off x="1377718" y="3095625"/>
              <a:ext cx="473971" cy="8187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83" name="直線矢印コネクタ 2282"/>
            <p:cNvCxnSpPr>
              <a:stCxn id="2383" idx="0"/>
              <a:endCxn id="2207" idx="4"/>
            </p:cNvCxnSpPr>
            <p:nvPr/>
          </p:nvCxnSpPr>
          <p:spPr>
            <a:xfrm rot="5400000" flipH="1" flipV="1">
              <a:off x="1011457" y="3246439"/>
              <a:ext cx="473971" cy="51708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84" name="直線矢印コネクタ 2283"/>
            <p:cNvCxnSpPr>
              <a:stCxn id="2383" idx="0"/>
              <a:endCxn id="2208" idx="4"/>
            </p:cNvCxnSpPr>
            <p:nvPr/>
          </p:nvCxnSpPr>
          <p:spPr>
            <a:xfrm rot="5400000" flipH="1" flipV="1">
              <a:off x="1076091" y="3181805"/>
              <a:ext cx="473971" cy="64635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85" name="直線矢印コネクタ 2284"/>
            <p:cNvCxnSpPr>
              <a:stCxn id="2383" idx="0"/>
              <a:endCxn id="2210" idx="4"/>
            </p:cNvCxnSpPr>
            <p:nvPr/>
          </p:nvCxnSpPr>
          <p:spPr>
            <a:xfrm rot="5400000" flipH="1" flipV="1">
              <a:off x="1205360" y="3052536"/>
              <a:ext cx="473971" cy="9048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86" name="直線矢印コネクタ 2285"/>
            <p:cNvCxnSpPr>
              <a:stCxn id="2383" idx="0"/>
              <a:endCxn id="2209" idx="4"/>
            </p:cNvCxnSpPr>
            <p:nvPr/>
          </p:nvCxnSpPr>
          <p:spPr>
            <a:xfrm rot="5400000" flipH="1" flipV="1">
              <a:off x="1140725" y="3117171"/>
              <a:ext cx="473971" cy="7756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87" name="直線矢印コネクタ 2286"/>
            <p:cNvCxnSpPr>
              <a:stCxn id="2383" idx="0"/>
              <a:endCxn id="2212" idx="4"/>
            </p:cNvCxnSpPr>
            <p:nvPr/>
          </p:nvCxnSpPr>
          <p:spPr>
            <a:xfrm rot="5400000" flipH="1" flipV="1">
              <a:off x="1334629" y="2923267"/>
              <a:ext cx="473971" cy="11634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88" name="直線矢印コネクタ 2287"/>
            <p:cNvCxnSpPr>
              <a:stCxn id="2383" idx="0"/>
              <a:endCxn id="2211" idx="4"/>
            </p:cNvCxnSpPr>
            <p:nvPr/>
          </p:nvCxnSpPr>
          <p:spPr>
            <a:xfrm rot="5400000" flipH="1" flipV="1">
              <a:off x="1269994" y="2987902"/>
              <a:ext cx="473971" cy="10341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89" name="直線矢印コネクタ 2288"/>
            <p:cNvCxnSpPr>
              <a:stCxn id="2196" idx="0"/>
              <a:endCxn id="2237" idx="4"/>
            </p:cNvCxnSpPr>
            <p:nvPr/>
          </p:nvCxnSpPr>
          <p:spPr>
            <a:xfrm rot="5400000" flipH="1" flipV="1">
              <a:off x="1725359" y="3178875"/>
              <a:ext cx="468118" cy="6463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0" name="直線矢印コネクタ 2289"/>
            <p:cNvCxnSpPr>
              <a:stCxn id="2196" idx="0"/>
              <a:endCxn id="2237" idx="4"/>
            </p:cNvCxnSpPr>
            <p:nvPr/>
          </p:nvCxnSpPr>
          <p:spPr>
            <a:xfrm rot="5400000" flipH="1" flipV="1">
              <a:off x="1725359" y="3178875"/>
              <a:ext cx="468118" cy="6463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1" name="直線矢印コネクタ 2290"/>
            <p:cNvCxnSpPr>
              <a:stCxn id="2197" idx="0"/>
              <a:endCxn id="2237" idx="4"/>
            </p:cNvCxnSpPr>
            <p:nvPr/>
          </p:nvCxnSpPr>
          <p:spPr>
            <a:xfrm rot="5400000" flipH="1" flipV="1">
              <a:off x="1789993" y="3243510"/>
              <a:ext cx="468118" cy="5170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2" name="直線矢印コネクタ 2291"/>
            <p:cNvCxnSpPr>
              <a:stCxn id="2198" idx="0"/>
              <a:endCxn id="2237" idx="4"/>
            </p:cNvCxnSpPr>
            <p:nvPr/>
          </p:nvCxnSpPr>
          <p:spPr>
            <a:xfrm rot="5400000" flipH="1" flipV="1">
              <a:off x="1854628" y="3308144"/>
              <a:ext cx="468118" cy="38782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3" name="直線矢印コネクタ 2292"/>
            <p:cNvCxnSpPr>
              <a:stCxn id="2199" idx="0"/>
              <a:endCxn id="2237" idx="4"/>
            </p:cNvCxnSpPr>
            <p:nvPr/>
          </p:nvCxnSpPr>
          <p:spPr>
            <a:xfrm rot="5400000" flipH="1" flipV="1">
              <a:off x="1919262" y="3372778"/>
              <a:ext cx="468118" cy="2585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4" name="直線矢印コネクタ 2293"/>
            <p:cNvCxnSpPr>
              <a:stCxn id="2200" idx="0"/>
              <a:endCxn id="2237" idx="4"/>
            </p:cNvCxnSpPr>
            <p:nvPr/>
          </p:nvCxnSpPr>
          <p:spPr>
            <a:xfrm rot="5400000" flipH="1" flipV="1">
              <a:off x="1983896" y="3437413"/>
              <a:ext cx="468118" cy="1292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5" name="直線矢印コネクタ 2294"/>
            <p:cNvCxnSpPr>
              <a:stCxn id="2194" idx="0"/>
              <a:endCxn id="2237" idx="4"/>
            </p:cNvCxnSpPr>
            <p:nvPr/>
          </p:nvCxnSpPr>
          <p:spPr>
            <a:xfrm rot="5400000" flipH="1" flipV="1">
              <a:off x="1506987" y="2966356"/>
              <a:ext cx="473971" cy="10772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6" name="直線矢印コネクタ 2295"/>
            <p:cNvCxnSpPr>
              <a:stCxn id="2383" idx="0"/>
              <a:endCxn id="2237" idx="4"/>
            </p:cNvCxnSpPr>
            <p:nvPr/>
          </p:nvCxnSpPr>
          <p:spPr>
            <a:xfrm rot="5400000" flipH="1" flipV="1">
              <a:off x="1399263" y="2858633"/>
              <a:ext cx="473971" cy="12926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7" name="直線矢印コネクタ 2296"/>
            <p:cNvCxnSpPr>
              <a:stCxn id="2384" idx="0"/>
              <a:endCxn id="2207" idx="4"/>
            </p:cNvCxnSpPr>
            <p:nvPr/>
          </p:nvCxnSpPr>
          <p:spPr>
            <a:xfrm rot="5400000" flipH="1" flipV="1">
              <a:off x="903733" y="3138715"/>
              <a:ext cx="473971" cy="7325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8" name="直線矢印コネクタ 2297"/>
            <p:cNvCxnSpPr>
              <a:stCxn id="2384" idx="0"/>
              <a:endCxn id="2208" idx="4"/>
            </p:cNvCxnSpPr>
            <p:nvPr/>
          </p:nvCxnSpPr>
          <p:spPr>
            <a:xfrm rot="5400000" flipH="1" flipV="1">
              <a:off x="968367" y="3074081"/>
              <a:ext cx="473971" cy="86180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9" name="直線矢印コネクタ 2298"/>
            <p:cNvCxnSpPr>
              <a:stCxn id="2384" idx="0"/>
              <a:endCxn id="2210" idx="4"/>
            </p:cNvCxnSpPr>
            <p:nvPr/>
          </p:nvCxnSpPr>
          <p:spPr>
            <a:xfrm rot="5400000" flipH="1" flipV="1">
              <a:off x="1097636" y="2944812"/>
              <a:ext cx="473971" cy="112033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00" name="直線矢印コネクタ 2299"/>
            <p:cNvCxnSpPr>
              <a:stCxn id="2384" idx="0"/>
              <a:endCxn id="2209" idx="4"/>
            </p:cNvCxnSpPr>
            <p:nvPr/>
          </p:nvCxnSpPr>
          <p:spPr>
            <a:xfrm rot="5400000" flipH="1" flipV="1">
              <a:off x="1033002" y="3009447"/>
              <a:ext cx="473971" cy="99107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01" name="直線矢印コネクタ 2300"/>
            <p:cNvCxnSpPr>
              <a:stCxn id="2384" idx="0"/>
              <a:endCxn id="2212" idx="4"/>
            </p:cNvCxnSpPr>
            <p:nvPr/>
          </p:nvCxnSpPr>
          <p:spPr>
            <a:xfrm rot="5400000" flipH="1" flipV="1">
              <a:off x="1226905" y="2815544"/>
              <a:ext cx="473971" cy="13788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02" name="直線矢印コネクタ 2301"/>
            <p:cNvCxnSpPr>
              <a:stCxn id="2384" idx="0"/>
              <a:endCxn id="2211" idx="4"/>
            </p:cNvCxnSpPr>
            <p:nvPr/>
          </p:nvCxnSpPr>
          <p:spPr>
            <a:xfrm rot="5400000" flipH="1" flipV="1">
              <a:off x="1162270" y="2880178"/>
              <a:ext cx="473971" cy="12496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03" name="直線矢印コネクタ 2302"/>
            <p:cNvCxnSpPr>
              <a:stCxn id="2205" idx="0"/>
              <a:endCxn id="2207" idx="4"/>
            </p:cNvCxnSpPr>
            <p:nvPr/>
          </p:nvCxnSpPr>
          <p:spPr>
            <a:xfrm rot="16200000" flipV="1">
              <a:off x="1660725" y="3114255"/>
              <a:ext cx="468118" cy="7755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04" name="直線矢印コネクタ 2303"/>
            <p:cNvCxnSpPr>
              <a:stCxn id="2205" idx="0"/>
              <a:endCxn id="2208" idx="4"/>
            </p:cNvCxnSpPr>
            <p:nvPr/>
          </p:nvCxnSpPr>
          <p:spPr>
            <a:xfrm rot="16200000" flipV="1">
              <a:off x="1725359" y="3178890"/>
              <a:ext cx="468118" cy="6463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05" name="直線矢印コネクタ 2304"/>
            <p:cNvCxnSpPr>
              <a:stCxn id="2205" idx="0"/>
              <a:endCxn id="2210" idx="4"/>
            </p:cNvCxnSpPr>
            <p:nvPr/>
          </p:nvCxnSpPr>
          <p:spPr>
            <a:xfrm rot="16200000" flipV="1">
              <a:off x="1854628" y="3308159"/>
              <a:ext cx="468118" cy="3877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06" name="直線矢印コネクタ 2305"/>
            <p:cNvCxnSpPr>
              <a:stCxn id="2205" idx="0"/>
              <a:endCxn id="2209" idx="4"/>
            </p:cNvCxnSpPr>
            <p:nvPr/>
          </p:nvCxnSpPr>
          <p:spPr>
            <a:xfrm rot="16200000" flipV="1">
              <a:off x="1789993" y="3243524"/>
              <a:ext cx="468118" cy="5170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07" name="直線矢印コネクタ 2306"/>
            <p:cNvCxnSpPr>
              <a:stCxn id="2205" idx="0"/>
              <a:endCxn id="2212" idx="4"/>
            </p:cNvCxnSpPr>
            <p:nvPr/>
          </p:nvCxnSpPr>
          <p:spPr>
            <a:xfrm rot="16200000" flipV="1">
              <a:off x="1983896" y="3437427"/>
              <a:ext cx="468118" cy="1292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08" name="直線矢印コネクタ 2307"/>
            <p:cNvCxnSpPr>
              <a:stCxn id="2205" idx="0"/>
              <a:endCxn id="2211" idx="4"/>
            </p:cNvCxnSpPr>
            <p:nvPr/>
          </p:nvCxnSpPr>
          <p:spPr>
            <a:xfrm rot="16200000" flipV="1">
              <a:off x="1919262" y="3372793"/>
              <a:ext cx="468118" cy="2585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09" name="直線矢印コネクタ 2308"/>
            <p:cNvCxnSpPr>
              <a:stCxn id="2198" idx="0"/>
              <a:endCxn id="2237" idx="4"/>
            </p:cNvCxnSpPr>
            <p:nvPr/>
          </p:nvCxnSpPr>
          <p:spPr>
            <a:xfrm rot="5400000" flipH="1" flipV="1">
              <a:off x="1854628" y="3308144"/>
              <a:ext cx="468118" cy="38782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10" name="直線矢印コネクタ 2309"/>
            <p:cNvCxnSpPr>
              <a:stCxn id="2205" idx="0"/>
              <a:endCxn id="2237" idx="4"/>
            </p:cNvCxnSpPr>
            <p:nvPr/>
          </p:nvCxnSpPr>
          <p:spPr>
            <a:xfrm rot="5400000" flipH="1" flipV="1">
              <a:off x="2048531" y="3502047"/>
              <a:ext cx="468118" cy="1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11" name="直線矢印コネクタ 2310"/>
            <p:cNvCxnSpPr>
              <a:stCxn id="2195" idx="0"/>
              <a:endCxn id="2172" idx="4"/>
            </p:cNvCxnSpPr>
            <p:nvPr/>
          </p:nvCxnSpPr>
          <p:spPr>
            <a:xfrm rot="16200000" flipV="1">
              <a:off x="885112" y="3114255"/>
              <a:ext cx="468118" cy="7755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12" name="直線矢印コネクタ 2311"/>
            <p:cNvCxnSpPr>
              <a:stCxn id="2195" idx="0"/>
              <a:endCxn id="2171" idx="4"/>
            </p:cNvCxnSpPr>
            <p:nvPr/>
          </p:nvCxnSpPr>
          <p:spPr>
            <a:xfrm rot="16200000" flipV="1">
              <a:off x="820478" y="3049621"/>
              <a:ext cx="468118" cy="9048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13" name="直線矢印コネクタ 2312"/>
            <p:cNvCxnSpPr>
              <a:stCxn id="2195" idx="0"/>
              <a:endCxn id="2174" idx="4"/>
            </p:cNvCxnSpPr>
            <p:nvPr/>
          </p:nvCxnSpPr>
          <p:spPr>
            <a:xfrm rot="16200000" flipV="1">
              <a:off x="1014381" y="3243524"/>
              <a:ext cx="468118" cy="5170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14" name="直線矢印コネクタ 2313"/>
            <p:cNvCxnSpPr>
              <a:stCxn id="2195" idx="0"/>
              <a:endCxn id="2173" idx="4"/>
            </p:cNvCxnSpPr>
            <p:nvPr/>
          </p:nvCxnSpPr>
          <p:spPr>
            <a:xfrm rot="16200000" flipV="1">
              <a:off x="949747" y="3178890"/>
              <a:ext cx="468118" cy="6463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15" name="直線矢印コネクタ 2314"/>
            <p:cNvCxnSpPr>
              <a:stCxn id="2195" idx="0"/>
              <a:endCxn id="2201" idx="4"/>
            </p:cNvCxnSpPr>
            <p:nvPr/>
          </p:nvCxnSpPr>
          <p:spPr>
            <a:xfrm rot="16200000" flipV="1">
              <a:off x="1143650" y="3372793"/>
              <a:ext cx="468118" cy="2585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16" name="直線矢印コネクタ 2315"/>
            <p:cNvCxnSpPr>
              <a:stCxn id="2195" idx="0"/>
              <a:endCxn id="2175" idx="4"/>
            </p:cNvCxnSpPr>
            <p:nvPr/>
          </p:nvCxnSpPr>
          <p:spPr>
            <a:xfrm rot="16200000" flipV="1">
              <a:off x="1079015" y="3308159"/>
              <a:ext cx="468118" cy="3877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17" name="直線矢印コネクタ 2316"/>
            <p:cNvCxnSpPr>
              <a:stCxn id="2196" idx="0"/>
              <a:endCxn id="2172" idx="4"/>
            </p:cNvCxnSpPr>
            <p:nvPr/>
          </p:nvCxnSpPr>
          <p:spPr>
            <a:xfrm rot="16200000" flipV="1">
              <a:off x="949747" y="3049621"/>
              <a:ext cx="468118" cy="9048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18" name="直線矢印コネクタ 2317"/>
            <p:cNvCxnSpPr>
              <a:stCxn id="2196" idx="0"/>
              <a:endCxn id="2171" idx="4"/>
            </p:cNvCxnSpPr>
            <p:nvPr/>
          </p:nvCxnSpPr>
          <p:spPr>
            <a:xfrm rot="16200000" flipV="1">
              <a:off x="885112" y="2984987"/>
              <a:ext cx="468118" cy="10341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19" name="直線矢印コネクタ 2318"/>
            <p:cNvCxnSpPr>
              <a:stCxn id="2196" idx="0"/>
              <a:endCxn id="2174" idx="4"/>
            </p:cNvCxnSpPr>
            <p:nvPr/>
          </p:nvCxnSpPr>
          <p:spPr>
            <a:xfrm rot="16200000" flipV="1">
              <a:off x="1079015" y="3178890"/>
              <a:ext cx="468118" cy="6463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20" name="直線矢印コネクタ 2319"/>
            <p:cNvCxnSpPr>
              <a:stCxn id="2196" idx="0"/>
              <a:endCxn id="2173" idx="4"/>
            </p:cNvCxnSpPr>
            <p:nvPr/>
          </p:nvCxnSpPr>
          <p:spPr>
            <a:xfrm rot="16200000" flipV="1">
              <a:off x="1014381" y="3114255"/>
              <a:ext cx="468118" cy="7755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21" name="直線矢印コネクタ 2320"/>
            <p:cNvCxnSpPr>
              <a:stCxn id="2196" idx="0"/>
              <a:endCxn id="2201" idx="4"/>
            </p:cNvCxnSpPr>
            <p:nvPr/>
          </p:nvCxnSpPr>
          <p:spPr>
            <a:xfrm rot="16200000" flipV="1">
              <a:off x="1208284" y="3308159"/>
              <a:ext cx="468118" cy="3877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22" name="直線矢印コネクタ 2321"/>
            <p:cNvCxnSpPr>
              <a:stCxn id="2196" idx="0"/>
              <a:endCxn id="2175" idx="4"/>
            </p:cNvCxnSpPr>
            <p:nvPr/>
          </p:nvCxnSpPr>
          <p:spPr>
            <a:xfrm rot="16200000" flipV="1">
              <a:off x="1143650" y="3243524"/>
              <a:ext cx="468118" cy="5170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23" name="直線矢印コネクタ 2322"/>
            <p:cNvCxnSpPr>
              <a:stCxn id="2197" idx="0"/>
              <a:endCxn id="2172" idx="4"/>
            </p:cNvCxnSpPr>
            <p:nvPr/>
          </p:nvCxnSpPr>
          <p:spPr>
            <a:xfrm rot="16200000" flipV="1">
              <a:off x="1014381" y="2984987"/>
              <a:ext cx="468118" cy="10341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24" name="直線矢印コネクタ 2323"/>
            <p:cNvCxnSpPr>
              <a:stCxn id="2197" idx="0"/>
              <a:endCxn id="2171" idx="4"/>
            </p:cNvCxnSpPr>
            <p:nvPr/>
          </p:nvCxnSpPr>
          <p:spPr>
            <a:xfrm rot="16200000" flipV="1">
              <a:off x="949747" y="2920352"/>
              <a:ext cx="468118" cy="1163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25" name="直線矢印コネクタ 2324"/>
            <p:cNvCxnSpPr>
              <a:stCxn id="2197" idx="0"/>
              <a:endCxn id="2174" idx="4"/>
            </p:cNvCxnSpPr>
            <p:nvPr/>
          </p:nvCxnSpPr>
          <p:spPr>
            <a:xfrm rot="16200000" flipV="1">
              <a:off x="1143650" y="3114255"/>
              <a:ext cx="468118" cy="7755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26" name="直線矢印コネクタ 2325"/>
            <p:cNvCxnSpPr>
              <a:stCxn id="2197" idx="0"/>
              <a:endCxn id="2173" idx="4"/>
            </p:cNvCxnSpPr>
            <p:nvPr/>
          </p:nvCxnSpPr>
          <p:spPr>
            <a:xfrm rot="16200000" flipV="1">
              <a:off x="1079015" y="3049621"/>
              <a:ext cx="468118" cy="9048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27" name="直線矢印コネクタ 2326"/>
            <p:cNvCxnSpPr>
              <a:stCxn id="2197" idx="0"/>
              <a:endCxn id="2201" idx="4"/>
            </p:cNvCxnSpPr>
            <p:nvPr/>
          </p:nvCxnSpPr>
          <p:spPr>
            <a:xfrm rot="16200000" flipV="1">
              <a:off x="1272918" y="3243524"/>
              <a:ext cx="468118" cy="5170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28" name="直線矢印コネクタ 2327"/>
            <p:cNvCxnSpPr>
              <a:stCxn id="2197" idx="0"/>
              <a:endCxn id="2175" idx="4"/>
            </p:cNvCxnSpPr>
            <p:nvPr/>
          </p:nvCxnSpPr>
          <p:spPr>
            <a:xfrm rot="16200000" flipV="1">
              <a:off x="1208284" y="3178890"/>
              <a:ext cx="468118" cy="6463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29" name="直線矢印コネクタ 2328"/>
            <p:cNvCxnSpPr>
              <a:stCxn id="2198" idx="0"/>
              <a:endCxn id="2172" idx="4"/>
            </p:cNvCxnSpPr>
            <p:nvPr/>
          </p:nvCxnSpPr>
          <p:spPr>
            <a:xfrm rot="16200000" flipV="1">
              <a:off x="1079015" y="2920352"/>
              <a:ext cx="468118" cy="1163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0" name="直線矢印コネクタ 2329"/>
            <p:cNvCxnSpPr>
              <a:stCxn id="2198" idx="0"/>
              <a:endCxn id="2171" idx="4"/>
            </p:cNvCxnSpPr>
            <p:nvPr/>
          </p:nvCxnSpPr>
          <p:spPr>
            <a:xfrm rot="16200000" flipV="1">
              <a:off x="1014381" y="2855718"/>
              <a:ext cx="468118" cy="129267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1" name="直線矢印コネクタ 2330"/>
            <p:cNvCxnSpPr>
              <a:stCxn id="2198" idx="0"/>
              <a:endCxn id="2174" idx="4"/>
            </p:cNvCxnSpPr>
            <p:nvPr/>
          </p:nvCxnSpPr>
          <p:spPr>
            <a:xfrm rot="16200000" flipV="1">
              <a:off x="1208284" y="3049621"/>
              <a:ext cx="468118" cy="9048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2" name="直線矢印コネクタ 2331"/>
            <p:cNvCxnSpPr>
              <a:stCxn id="2198" idx="0"/>
              <a:endCxn id="2173" idx="4"/>
            </p:cNvCxnSpPr>
            <p:nvPr/>
          </p:nvCxnSpPr>
          <p:spPr>
            <a:xfrm rot="16200000" flipV="1">
              <a:off x="1143650" y="2984987"/>
              <a:ext cx="468118" cy="10341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3" name="直線矢印コネクタ 2332"/>
            <p:cNvCxnSpPr>
              <a:stCxn id="2198" idx="0"/>
              <a:endCxn id="2201" idx="4"/>
            </p:cNvCxnSpPr>
            <p:nvPr/>
          </p:nvCxnSpPr>
          <p:spPr>
            <a:xfrm rot="16200000" flipV="1">
              <a:off x="1337553" y="3178890"/>
              <a:ext cx="468118" cy="6463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4" name="直線矢印コネクタ 2333"/>
            <p:cNvCxnSpPr>
              <a:stCxn id="2198" idx="0"/>
              <a:endCxn id="2175" idx="4"/>
            </p:cNvCxnSpPr>
            <p:nvPr/>
          </p:nvCxnSpPr>
          <p:spPr>
            <a:xfrm rot="16200000" flipV="1">
              <a:off x="1272918" y="3114255"/>
              <a:ext cx="468118" cy="7755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5" name="直線矢印コネクタ 2334"/>
            <p:cNvCxnSpPr>
              <a:stCxn id="2199" idx="0"/>
              <a:endCxn id="2172" idx="4"/>
            </p:cNvCxnSpPr>
            <p:nvPr/>
          </p:nvCxnSpPr>
          <p:spPr>
            <a:xfrm rot="16200000" flipV="1">
              <a:off x="1143650" y="2855718"/>
              <a:ext cx="468118" cy="129267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6" name="直線矢印コネクタ 2335"/>
            <p:cNvCxnSpPr>
              <a:stCxn id="2199" idx="0"/>
              <a:endCxn id="2171" idx="4"/>
            </p:cNvCxnSpPr>
            <p:nvPr/>
          </p:nvCxnSpPr>
          <p:spPr>
            <a:xfrm rot="16200000" flipV="1">
              <a:off x="1079015" y="2791084"/>
              <a:ext cx="468118" cy="14219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7" name="直線矢印コネクタ 2336"/>
            <p:cNvCxnSpPr>
              <a:stCxn id="2199" idx="0"/>
              <a:endCxn id="2174" idx="4"/>
            </p:cNvCxnSpPr>
            <p:nvPr/>
          </p:nvCxnSpPr>
          <p:spPr>
            <a:xfrm rot="16200000" flipV="1">
              <a:off x="1272918" y="2984987"/>
              <a:ext cx="468118" cy="10341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8" name="直線矢印コネクタ 2337"/>
            <p:cNvCxnSpPr>
              <a:stCxn id="2199" idx="0"/>
              <a:endCxn id="2173" idx="4"/>
            </p:cNvCxnSpPr>
            <p:nvPr/>
          </p:nvCxnSpPr>
          <p:spPr>
            <a:xfrm rot="16200000" flipV="1">
              <a:off x="1208284" y="2920352"/>
              <a:ext cx="468118" cy="1163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9" name="直線矢印コネクタ 2338"/>
            <p:cNvCxnSpPr>
              <a:stCxn id="2199" idx="0"/>
              <a:endCxn id="2201" idx="4"/>
            </p:cNvCxnSpPr>
            <p:nvPr/>
          </p:nvCxnSpPr>
          <p:spPr>
            <a:xfrm rot="16200000" flipV="1">
              <a:off x="1402187" y="3114255"/>
              <a:ext cx="468118" cy="7755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0" name="直線矢印コネクタ 2339"/>
            <p:cNvCxnSpPr>
              <a:stCxn id="2199" idx="0"/>
              <a:endCxn id="2175" idx="4"/>
            </p:cNvCxnSpPr>
            <p:nvPr/>
          </p:nvCxnSpPr>
          <p:spPr>
            <a:xfrm rot="16200000" flipV="1">
              <a:off x="1337553" y="3049621"/>
              <a:ext cx="468118" cy="9048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1" name="直線矢印コネクタ 2340"/>
            <p:cNvCxnSpPr>
              <a:stCxn id="2200" idx="0"/>
              <a:endCxn id="2172" idx="4"/>
            </p:cNvCxnSpPr>
            <p:nvPr/>
          </p:nvCxnSpPr>
          <p:spPr>
            <a:xfrm rot="16200000" flipV="1">
              <a:off x="1208284" y="2791084"/>
              <a:ext cx="468118" cy="14219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2" name="直線矢印コネクタ 2341"/>
            <p:cNvCxnSpPr>
              <a:stCxn id="2200" idx="0"/>
              <a:endCxn id="2171" idx="4"/>
            </p:cNvCxnSpPr>
            <p:nvPr/>
          </p:nvCxnSpPr>
          <p:spPr>
            <a:xfrm rot="16200000" flipV="1">
              <a:off x="1143650" y="2726449"/>
              <a:ext cx="468118" cy="15512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3" name="直線矢印コネクタ 2342"/>
            <p:cNvCxnSpPr>
              <a:stCxn id="2200" idx="0"/>
              <a:endCxn id="2174" idx="4"/>
            </p:cNvCxnSpPr>
            <p:nvPr/>
          </p:nvCxnSpPr>
          <p:spPr>
            <a:xfrm rot="16200000" flipV="1">
              <a:off x="1337553" y="2920352"/>
              <a:ext cx="468118" cy="1163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4" name="直線矢印コネクタ 2343"/>
            <p:cNvCxnSpPr>
              <a:stCxn id="2200" idx="0"/>
              <a:endCxn id="2173" idx="4"/>
            </p:cNvCxnSpPr>
            <p:nvPr/>
          </p:nvCxnSpPr>
          <p:spPr>
            <a:xfrm rot="16200000" flipV="1">
              <a:off x="1272918" y="2855718"/>
              <a:ext cx="468118" cy="129267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5" name="直線矢印コネクタ 2344"/>
            <p:cNvCxnSpPr>
              <a:stCxn id="2200" idx="0"/>
              <a:endCxn id="2201" idx="4"/>
            </p:cNvCxnSpPr>
            <p:nvPr/>
          </p:nvCxnSpPr>
          <p:spPr>
            <a:xfrm rot="16200000" flipV="1">
              <a:off x="1466821" y="3049621"/>
              <a:ext cx="468118" cy="9048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6" name="直線矢印コネクタ 2345"/>
            <p:cNvCxnSpPr>
              <a:stCxn id="2200" idx="0"/>
              <a:endCxn id="2175" idx="4"/>
            </p:cNvCxnSpPr>
            <p:nvPr/>
          </p:nvCxnSpPr>
          <p:spPr>
            <a:xfrm rot="16200000" flipV="1">
              <a:off x="1402187" y="2984987"/>
              <a:ext cx="468118" cy="10341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7" name="直線矢印コネクタ 2346"/>
            <p:cNvCxnSpPr>
              <a:stCxn id="2194" idx="0"/>
              <a:endCxn id="2172" idx="4"/>
            </p:cNvCxnSpPr>
            <p:nvPr/>
          </p:nvCxnSpPr>
          <p:spPr>
            <a:xfrm rot="16200000" flipV="1">
              <a:off x="731374" y="3267993"/>
              <a:ext cx="473971" cy="4739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8" name="直線矢印コネクタ 2347"/>
            <p:cNvCxnSpPr>
              <a:stCxn id="2194" idx="0"/>
              <a:endCxn id="2171" idx="4"/>
            </p:cNvCxnSpPr>
            <p:nvPr/>
          </p:nvCxnSpPr>
          <p:spPr>
            <a:xfrm rot="16200000" flipV="1">
              <a:off x="666740" y="3203359"/>
              <a:ext cx="473971" cy="6032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9" name="直線矢印コネクタ 2348"/>
            <p:cNvCxnSpPr>
              <a:stCxn id="2194" idx="0"/>
              <a:endCxn id="2174" idx="4"/>
            </p:cNvCxnSpPr>
            <p:nvPr/>
          </p:nvCxnSpPr>
          <p:spPr>
            <a:xfrm rot="16200000" flipV="1">
              <a:off x="860643" y="3397262"/>
              <a:ext cx="473971" cy="2154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50" name="直線矢印コネクタ 2349"/>
            <p:cNvCxnSpPr>
              <a:stCxn id="2194" idx="0"/>
              <a:endCxn id="2173" idx="4"/>
            </p:cNvCxnSpPr>
            <p:nvPr/>
          </p:nvCxnSpPr>
          <p:spPr>
            <a:xfrm rot="16200000" flipV="1">
              <a:off x="796009" y="3332628"/>
              <a:ext cx="473971" cy="34470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51" name="直線矢印コネクタ 2350"/>
            <p:cNvCxnSpPr>
              <a:stCxn id="2194" idx="0"/>
              <a:endCxn id="2201" idx="4"/>
            </p:cNvCxnSpPr>
            <p:nvPr/>
          </p:nvCxnSpPr>
          <p:spPr>
            <a:xfrm rot="5400000" flipH="1" flipV="1">
              <a:off x="989912" y="3483431"/>
              <a:ext cx="473971" cy="4309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52" name="直線矢印コネクタ 2351"/>
            <p:cNvCxnSpPr>
              <a:stCxn id="2194" idx="0"/>
              <a:endCxn id="2175" idx="4"/>
            </p:cNvCxnSpPr>
            <p:nvPr/>
          </p:nvCxnSpPr>
          <p:spPr>
            <a:xfrm rot="16200000" flipV="1">
              <a:off x="925278" y="3461896"/>
              <a:ext cx="473971" cy="8617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53" name="直線矢印コネクタ 2352"/>
            <p:cNvCxnSpPr>
              <a:stCxn id="2383" idx="0"/>
              <a:endCxn id="2172" idx="4"/>
            </p:cNvCxnSpPr>
            <p:nvPr/>
          </p:nvCxnSpPr>
          <p:spPr>
            <a:xfrm rot="16200000" flipV="1">
              <a:off x="623651" y="3375718"/>
              <a:ext cx="473971" cy="2585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54" name="直線矢印コネクタ 2353"/>
            <p:cNvCxnSpPr>
              <a:stCxn id="2383" idx="0"/>
              <a:endCxn id="2171" idx="4"/>
            </p:cNvCxnSpPr>
            <p:nvPr/>
          </p:nvCxnSpPr>
          <p:spPr>
            <a:xfrm rot="16200000" flipV="1">
              <a:off x="559016" y="3311083"/>
              <a:ext cx="473971" cy="38779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55" name="直線矢印コネクタ 2354"/>
            <p:cNvCxnSpPr>
              <a:stCxn id="2383" idx="0"/>
              <a:endCxn id="2174" idx="4"/>
            </p:cNvCxnSpPr>
            <p:nvPr/>
          </p:nvCxnSpPr>
          <p:spPr>
            <a:xfrm rot="5400000" flipH="1" flipV="1">
              <a:off x="752919" y="3504977"/>
              <a:ext cx="473971" cy="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56" name="直線矢印コネクタ 2355"/>
            <p:cNvCxnSpPr>
              <a:stCxn id="2383" idx="0"/>
              <a:endCxn id="2173" idx="4"/>
            </p:cNvCxnSpPr>
            <p:nvPr/>
          </p:nvCxnSpPr>
          <p:spPr>
            <a:xfrm rot="16200000" flipV="1">
              <a:off x="688285" y="3440352"/>
              <a:ext cx="473971" cy="12925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57" name="直線矢印コネクタ 2356"/>
            <p:cNvCxnSpPr>
              <a:stCxn id="2383" idx="0"/>
              <a:endCxn id="2201" idx="4"/>
            </p:cNvCxnSpPr>
            <p:nvPr/>
          </p:nvCxnSpPr>
          <p:spPr>
            <a:xfrm rot="5400000" flipH="1" flipV="1">
              <a:off x="882188" y="3375708"/>
              <a:ext cx="473971" cy="25854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58" name="直線矢印コネクタ 2357"/>
            <p:cNvCxnSpPr>
              <a:stCxn id="2383" idx="0"/>
              <a:endCxn id="2175" idx="4"/>
            </p:cNvCxnSpPr>
            <p:nvPr/>
          </p:nvCxnSpPr>
          <p:spPr>
            <a:xfrm rot="5400000" flipH="1" flipV="1">
              <a:off x="817554" y="3440342"/>
              <a:ext cx="473971" cy="1292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59" name="直線矢印コネクタ 2358"/>
            <p:cNvCxnSpPr>
              <a:stCxn id="2196" idx="0"/>
              <a:endCxn id="2206" idx="4"/>
            </p:cNvCxnSpPr>
            <p:nvPr/>
          </p:nvCxnSpPr>
          <p:spPr>
            <a:xfrm rot="16200000" flipV="1">
              <a:off x="1272918" y="3372793"/>
              <a:ext cx="468118" cy="2585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60" name="直線矢印コネクタ 2359"/>
            <p:cNvCxnSpPr>
              <a:stCxn id="2196" idx="0"/>
              <a:endCxn id="2206" idx="4"/>
            </p:cNvCxnSpPr>
            <p:nvPr/>
          </p:nvCxnSpPr>
          <p:spPr>
            <a:xfrm rot="16200000" flipV="1">
              <a:off x="1272918" y="3372793"/>
              <a:ext cx="468118" cy="2585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61" name="直線矢印コネクタ 2360"/>
            <p:cNvCxnSpPr>
              <a:stCxn id="2197" idx="0"/>
              <a:endCxn id="2206" idx="4"/>
            </p:cNvCxnSpPr>
            <p:nvPr/>
          </p:nvCxnSpPr>
          <p:spPr>
            <a:xfrm rot="16200000" flipV="1">
              <a:off x="1337553" y="3308159"/>
              <a:ext cx="468118" cy="3877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62" name="直線矢印コネクタ 2361"/>
            <p:cNvCxnSpPr>
              <a:stCxn id="2198" idx="0"/>
              <a:endCxn id="2206" idx="4"/>
            </p:cNvCxnSpPr>
            <p:nvPr/>
          </p:nvCxnSpPr>
          <p:spPr>
            <a:xfrm rot="16200000" flipV="1">
              <a:off x="1402187" y="3243524"/>
              <a:ext cx="468118" cy="5170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63" name="直線矢印コネクタ 2362"/>
            <p:cNvCxnSpPr>
              <a:stCxn id="2199" idx="0"/>
              <a:endCxn id="2206" idx="4"/>
            </p:cNvCxnSpPr>
            <p:nvPr/>
          </p:nvCxnSpPr>
          <p:spPr>
            <a:xfrm rot="16200000" flipV="1">
              <a:off x="1466821" y="3178890"/>
              <a:ext cx="468118" cy="6463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64" name="直線矢印コネクタ 2363"/>
            <p:cNvCxnSpPr>
              <a:stCxn id="2200" idx="0"/>
              <a:endCxn id="2206" idx="4"/>
            </p:cNvCxnSpPr>
            <p:nvPr/>
          </p:nvCxnSpPr>
          <p:spPr>
            <a:xfrm rot="16200000" flipV="1">
              <a:off x="1531456" y="3114255"/>
              <a:ext cx="468118" cy="7755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65" name="直線矢印コネクタ 2364"/>
            <p:cNvCxnSpPr>
              <a:stCxn id="2194" idx="0"/>
              <a:endCxn id="2206" idx="4"/>
            </p:cNvCxnSpPr>
            <p:nvPr/>
          </p:nvCxnSpPr>
          <p:spPr>
            <a:xfrm rot="5400000" flipH="1" flipV="1">
              <a:off x="1054546" y="3418797"/>
              <a:ext cx="473971" cy="17236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66" name="直線矢印コネクタ 2365"/>
            <p:cNvCxnSpPr>
              <a:stCxn id="2383" idx="0"/>
              <a:endCxn id="2206" idx="4"/>
            </p:cNvCxnSpPr>
            <p:nvPr/>
          </p:nvCxnSpPr>
          <p:spPr>
            <a:xfrm rot="5400000" flipH="1" flipV="1">
              <a:off x="946822" y="3311074"/>
              <a:ext cx="473971" cy="3878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67" name="直線矢印コネクタ 2366"/>
            <p:cNvCxnSpPr>
              <a:stCxn id="2384" idx="0"/>
              <a:endCxn id="2172" idx="4"/>
            </p:cNvCxnSpPr>
            <p:nvPr/>
          </p:nvCxnSpPr>
          <p:spPr>
            <a:xfrm rot="16200000" flipV="1">
              <a:off x="515927" y="3483442"/>
              <a:ext cx="473971" cy="430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68" name="直線矢印コネクタ 2367"/>
            <p:cNvCxnSpPr>
              <a:stCxn id="2384" idx="0"/>
              <a:endCxn id="2171" idx="4"/>
            </p:cNvCxnSpPr>
            <p:nvPr/>
          </p:nvCxnSpPr>
          <p:spPr>
            <a:xfrm rot="16200000" flipV="1">
              <a:off x="451292" y="3418807"/>
              <a:ext cx="473971" cy="17234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69" name="直線矢印コネクタ 2368"/>
            <p:cNvCxnSpPr>
              <a:stCxn id="2384" idx="0"/>
              <a:endCxn id="2174" idx="4"/>
            </p:cNvCxnSpPr>
            <p:nvPr/>
          </p:nvCxnSpPr>
          <p:spPr>
            <a:xfrm rot="5400000" flipH="1" flipV="1">
              <a:off x="645195" y="3397253"/>
              <a:ext cx="473971" cy="2154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70" name="直線矢印コネクタ 2369"/>
            <p:cNvCxnSpPr>
              <a:stCxn id="2384" idx="0"/>
              <a:endCxn id="2173" idx="4"/>
            </p:cNvCxnSpPr>
            <p:nvPr/>
          </p:nvCxnSpPr>
          <p:spPr>
            <a:xfrm rot="5400000" flipH="1" flipV="1">
              <a:off x="580561" y="3461887"/>
              <a:ext cx="473971" cy="8618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71" name="直線矢印コネクタ 2370"/>
            <p:cNvCxnSpPr>
              <a:stCxn id="2384" idx="0"/>
              <a:endCxn id="2201" idx="4"/>
            </p:cNvCxnSpPr>
            <p:nvPr/>
          </p:nvCxnSpPr>
          <p:spPr>
            <a:xfrm rot="5400000" flipH="1" flipV="1">
              <a:off x="774464" y="3267984"/>
              <a:ext cx="473971" cy="47399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72" name="直線矢印コネクタ 2371"/>
            <p:cNvCxnSpPr>
              <a:stCxn id="2384" idx="0"/>
              <a:endCxn id="2175" idx="4"/>
            </p:cNvCxnSpPr>
            <p:nvPr/>
          </p:nvCxnSpPr>
          <p:spPr>
            <a:xfrm rot="5400000" flipH="1" flipV="1">
              <a:off x="709830" y="3332618"/>
              <a:ext cx="473971" cy="3447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73" name="直線矢印コネクタ 2372"/>
            <p:cNvCxnSpPr>
              <a:stCxn id="2205" idx="0"/>
              <a:endCxn id="2172" idx="4"/>
            </p:cNvCxnSpPr>
            <p:nvPr/>
          </p:nvCxnSpPr>
          <p:spPr>
            <a:xfrm rot="16200000" flipV="1">
              <a:off x="1272918" y="2726449"/>
              <a:ext cx="468118" cy="15512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74" name="直線矢印コネクタ 2373"/>
            <p:cNvCxnSpPr>
              <a:stCxn id="2205" idx="0"/>
              <a:endCxn id="2171" idx="4"/>
            </p:cNvCxnSpPr>
            <p:nvPr/>
          </p:nvCxnSpPr>
          <p:spPr>
            <a:xfrm rot="16200000" flipV="1">
              <a:off x="1208284" y="2661815"/>
              <a:ext cx="468118" cy="16804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75" name="直線矢印コネクタ 2374"/>
            <p:cNvCxnSpPr>
              <a:stCxn id="2205" idx="0"/>
              <a:endCxn id="2174" idx="4"/>
            </p:cNvCxnSpPr>
            <p:nvPr/>
          </p:nvCxnSpPr>
          <p:spPr>
            <a:xfrm rot="16200000" flipV="1">
              <a:off x="1402187" y="2855718"/>
              <a:ext cx="468118" cy="129267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76" name="直線矢印コネクタ 2375"/>
            <p:cNvCxnSpPr>
              <a:stCxn id="2205" idx="0"/>
              <a:endCxn id="2173" idx="4"/>
            </p:cNvCxnSpPr>
            <p:nvPr/>
          </p:nvCxnSpPr>
          <p:spPr>
            <a:xfrm rot="16200000" flipV="1">
              <a:off x="1337553" y="2791084"/>
              <a:ext cx="468118" cy="14219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77" name="直線矢印コネクタ 2376"/>
            <p:cNvCxnSpPr>
              <a:stCxn id="2205" idx="0"/>
              <a:endCxn id="2201" idx="4"/>
            </p:cNvCxnSpPr>
            <p:nvPr/>
          </p:nvCxnSpPr>
          <p:spPr>
            <a:xfrm rot="16200000" flipV="1">
              <a:off x="1531456" y="2984987"/>
              <a:ext cx="468118" cy="10341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78" name="直線矢印コネクタ 2377"/>
            <p:cNvCxnSpPr>
              <a:stCxn id="2205" idx="0"/>
              <a:endCxn id="2175" idx="4"/>
            </p:cNvCxnSpPr>
            <p:nvPr/>
          </p:nvCxnSpPr>
          <p:spPr>
            <a:xfrm rot="16200000" flipV="1">
              <a:off x="1466821" y="2920352"/>
              <a:ext cx="468118" cy="1163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79" name="直線矢印コネクタ 2378"/>
            <p:cNvCxnSpPr>
              <a:stCxn id="2198" idx="0"/>
              <a:endCxn id="2206" idx="4"/>
            </p:cNvCxnSpPr>
            <p:nvPr/>
          </p:nvCxnSpPr>
          <p:spPr>
            <a:xfrm rot="16200000" flipV="1">
              <a:off x="1402187" y="3243524"/>
              <a:ext cx="468118" cy="5170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80" name="直線矢印コネクタ 2379"/>
            <p:cNvCxnSpPr>
              <a:stCxn id="2205" idx="0"/>
              <a:endCxn id="2206" idx="4"/>
            </p:cNvCxnSpPr>
            <p:nvPr/>
          </p:nvCxnSpPr>
          <p:spPr>
            <a:xfrm rot="16200000" flipV="1">
              <a:off x="1596090" y="3049621"/>
              <a:ext cx="468118" cy="9048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81" name="正方形/長方形 2380"/>
            <p:cNvSpPr/>
            <p:nvPr/>
          </p:nvSpPr>
          <p:spPr>
            <a:xfrm>
              <a:off x="1162268" y="2406204"/>
              <a:ext cx="603254" cy="17235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y[t]</a:t>
              </a:r>
              <a:endParaRPr kumimoji="1" lang="ja-JP" altLang="en-US" sz="1100" dirty="0"/>
            </a:p>
          </p:txBody>
        </p:sp>
        <p:sp>
          <p:nvSpPr>
            <p:cNvPr id="2382" name="正方形/長方形 2381"/>
            <p:cNvSpPr/>
            <p:nvPr/>
          </p:nvSpPr>
          <p:spPr>
            <a:xfrm>
              <a:off x="515924" y="3052548"/>
              <a:ext cx="1852852" cy="17235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x[t]</a:t>
              </a:r>
              <a:endParaRPr kumimoji="1" lang="ja-JP" altLang="en-US" sz="1100" dirty="0"/>
            </a:p>
          </p:txBody>
        </p:sp>
        <p:sp>
          <p:nvSpPr>
            <p:cNvPr id="2383" name="正方形/長方形 2382"/>
            <p:cNvSpPr/>
            <p:nvPr/>
          </p:nvSpPr>
          <p:spPr>
            <a:xfrm>
              <a:off x="860621" y="3741967"/>
              <a:ext cx="258557" cy="25853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100" dirty="0"/>
            </a:p>
          </p:txBody>
        </p:sp>
        <p:sp>
          <p:nvSpPr>
            <p:cNvPr id="2384" name="正方形/長方形 2383"/>
            <p:cNvSpPr/>
            <p:nvPr/>
          </p:nvSpPr>
          <p:spPr>
            <a:xfrm>
              <a:off x="645174" y="3741967"/>
              <a:ext cx="258557" cy="25853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100" dirty="0"/>
            </a:p>
          </p:txBody>
        </p:sp>
        <p:sp>
          <p:nvSpPr>
            <p:cNvPr id="2385" name="正方形/長方形 2384"/>
            <p:cNvSpPr/>
            <p:nvPr/>
          </p:nvSpPr>
          <p:spPr>
            <a:xfrm>
              <a:off x="774462" y="3785056"/>
              <a:ext cx="473985" cy="17235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o[t]</a:t>
              </a:r>
              <a:endParaRPr kumimoji="1" lang="ja-JP" altLang="en-US" sz="1100" dirty="0"/>
            </a:p>
          </p:txBody>
        </p:sp>
        <p:sp>
          <p:nvSpPr>
            <p:cNvPr id="2386" name="円/楕円 2385"/>
            <p:cNvSpPr/>
            <p:nvPr/>
          </p:nvSpPr>
          <p:spPr>
            <a:xfrm>
              <a:off x="2282602" y="3736113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1100" dirty="0" smtClean="0"/>
                <a:t>y</a:t>
              </a:r>
              <a:r>
                <a:rPr kumimoji="1" lang="en-US" altLang="ja-JP" sz="1100" baseline="30000" dirty="0" smtClean="0"/>
                <a:t>1</a:t>
              </a:r>
              <a:endParaRPr kumimoji="1" lang="ja-JP" altLang="en-US" sz="1100" baseline="30000" dirty="0"/>
            </a:p>
          </p:txBody>
        </p:sp>
        <p:sp>
          <p:nvSpPr>
            <p:cNvPr id="2387" name="円/楕円 2386"/>
            <p:cNvSpPr/>
            <p:nvPr/>
          </p:nvSpPr>
          <p:spPr>
            <a:xfrm>
              <a:off x="2411851" y="3736113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2</a:t>
              </a:r>
              <a:endParaRPr lang="ja-JP" altLang="en-US" sz="1100" baseline="30000" dirty="0"/>
            </a:p>
          </p:txBody>
        </p:sp>
        <p:sp>
          <p:nvSpPr>
            <p:cNvPr id="2388" name="円/楕円 2387"/>
            <p:cNvSpPr/>
            <p:nvPr/>
          </p:nvSpPr>
          <p:spPr>
            <a:xfrm>
              <a:off x="2541120" y="3736113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3</a:t>
              </a:r>
              <a:endParaRPr lang="ja-JP" altLang="en-US" sz="1100" baseline="30000" dirty="0"/>
            </a:p>
          </p:txBody>
        </p:sp>
        <p:sp>
          <p:nvSpPr>
            <p:cNvPr id="2389" name="円/楕円 2388"/>
            <p:cNvSpPr/>
            <p:nvPr/>
          </p:nvSpPr>
          <p:spPr>
            <a:xfrm>
              <a:off x="2670389" y="3736113"/>
              <a:ext cx="258537" cy="258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4</a:t>
              </a:r>
              <a:endParaRPr lang="ja-JP" altLang="en-US" sz="1100" baseline="30000" dirty="0"/>
            </a:p>
          </p:txBody>
        </p:sp>
        <p:sp>
          <p:nvSpPr>
            <p:cNvPr id="2390" name="円/楕円 2389"/>
            <p:cNvSpPr/>
            <p:nvPr/>
          </p:nvSpPr>
          <p:spPr>
            <a:xfrm>
              <a:off x="171193" y="3736113"/>
              <a:ext cx="258537" cy="25853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6</a:t>
              </a:r>
              <a:endParaRPr lang="ja-JP" altLang="en-US" sz="1100" baseline="30000" dirty="0"/>
            </a:p>
          </p:txBody>
        </p:sp>
        <p:sp>
          <p:nvSpPr>
            <p:cNvPr id="2391" name="円/楕円 2390"/>
            <p:cNvSpPr/>
            <p:nvPr/>
          </p:nvSpPr>
          <p:spPr>
            <a:xfrm>
              <a:off x="300462" y="3736113"/>
              <a:ext cx="258537" cy="258537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1100" dirty="0" smtClean="0"/>
                <a:t>y</a:t>
              </a:r>
              <a:r>
                <a:rPr lang="en-US" altLang="ja-JP" sz="1100" baseline="30000" dirty="0" smtClean="0"/>
                <a:t>7</a:t>
              </a:r>
              <a:endParaRPr lang="ja-JP" altLang="en-US" sz="1100" baseline="30000" dirty="0"/>
            </a:p>
          </p:txBody>
        </p:sp>
        <p:cxnSp>
          <p:nvCxnSpPr>
            <p:cNvPr id="2392" name="直線矢印コネクタ 2391"/>
            <p:cNvCxnSpPr>
              <a:stCxn id="2386" idx="0"/>
              <a:endCxn id="2164" idx="4"/>
            </p:cNvCxnSpPr>
            <p:nvPr/>
          </p:nvCxnSpPr>
          <p:spPr>
            <a:xfrm rot="16200000" flipV="1">
              <a:off x="1725369" y="3049611"/>
              <a:ext cx="468118" cy="9048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93" name="直線矢印コネクタ 2392"/>
            <p:cNvCxnSpPr>
              <a:stCxn id="2386" idx="0"/>
              <a:endCxn id="2165" idx="4"/>
            </p:cNvCxnSpPr>
            <p:nvPr/>
          </p:nvCxnSpPr>
          <p:spPr>
            <a:xfrm rot="16200000" flipV="1">
              <a:off x="1790003" y="3114246"/>
              <a:ext cx="468118" cy="77561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94" name="直線矢印コネクタ 2393"/>
            <p:cNvCxnSpPr>
              <a:stCxn id="2386" idx="0"/>
              <a:endCxn id="2167" idx="4"/>
            </p:cNvCxnSpPr>
            <p:nvPr/>
          </p:nvCxnSpPr>
          <p:spPr>
            <a:xfrm rot="16200000" flipV="1">
              <a:off x="1919272" y="3243515"/>
              <a:ext cx="468118" cy="5170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95" name="直線矢印コネクタ 2394"/>
            <p:cNvCxnSpPr>
              <a:stCxn id="2386" idx="0"/>
              <a:endCxn id="2166" idx="4"/>
            </p:cNvCxnSpPr>
            <p:nvPr/>
          </p:nvCxnSpPr>
          <p:spPr>
            <a:xfrm rot="16200000" flipV="1">
              <a:off x="1854637" y="3178880"/>
              <a:ext cx="468118" cy="6463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96" name="直線矢印コネクタ 2395"/>
            <p:cNvCxnSpPr>
              <a:stCxn id="2386" idx="0"/>
              <a:endCxn id="2169" idx="4"/>
            </p:cNvCxnSpPr>
            <p:nvPr/>
          </p:nvCxnSpPr>
          <p:spPr>
            <a:xfrm rot="16200000" flipV="1">
              <a:off x="2048540" y="3372783"/>
              <a:ext cx="468118" cy="2585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97" name="直線矢印コネクタ 2396"/>
            <p:cNvCxnSpPr>
              <a:stCxn id="2386" idx="0"/>
              <a:endCxn id="2168" idx="4"/>
            </p:cNvCxnSpPr>
            <p:nvPr/>
          </p:nvCxnSpPr>
          <p:spPr>
            <a:xfrm rot="16200000" flipV="1">
              <a:off x="1983906" y="3308149"/>
              <a:ext cx="468118" cy="38781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98" name="直線矢印コネクタ 2397"/>
            <p:cNvCxnSpPr>
              <a:stCxn id="2387" idx="0"/>
              <a:endCxn id="2164" idx="4"/>
            </p:cNvCxnSpPr>
            <p:nvPr/>
          </p:nvCxnSpPr>
          <p:spPr>
            <a:xfrm rot="16200000" flipV="1">
              <a:off x="1789993" y="2984987"/>
              <a:ext cx="468118" cy="10341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99" name="直線矢印コネクタ 2398"/>
            <p:cNvCxnSpPr>
              <a:stCxn id="2387" idx="0"/>
              <a:endCxn id="2165" idx="4"/>
            </p:cNvCxnSpPr>
            <p:nvPr/>
          </p:nvCxnSpPr>
          <p:spPr>
            <a:xfrm rot="16200000" flipV="1">
              <a:off x="1854628" y="3049621"/>
              <a:ext cx="468118" cy="9048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00" name="直線矢印コネクタ 2399"/>
            <p:cNvCxnSpPr>
              <a:stCxn id="2387" idx="0"/>
              <a:endCxn id="2167" idx="4"/>
            </p:cNvCxnSpPr>
            <p:nvPr/>
          </p:nvCxnSpPr>
          <p:spPr>
            <a:xfrm rot="16200000" flipV="1">
              <a:off x="1983896" y="3178890"/>
              <a:ext cx="468118" cy="6463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01" name="直線矢印コネクタ 2400"/>
            <p:cNvCxnSpPr>
              <a:stCxn id="2387" idx="0"/>
              <a:endCxn id="2166" idx="4"/>
            </p:cNvCxnSpPr>
            <p:nvPr/>
          </p:nvCxnSpPr>
          <p:spPr>
            <a:xfrm rot="16200000" flipV="1">
              <a:off x="1919262" y="3114255"/>
              <a:ext cx="468118" cy="7755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02" name="直線矢印コネクタ 2401"/>
            <p:cNvCxnSpPr>
              <a:stCxn id="2387" idx="0"/>
              <a:endCxn id="2169" idx="4"/>
            </p:cNvCxnSpPr>
            <p:nvPr/>
          </p:nvCxnSpPr>
          <p:spPr>
            <a:xfrm rot="16200000" flipV="1">
              <a:off x="2113165" y="3308159"/>
              <a:ext cx="468118" cy="3877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03" name="直線矢印コネクタ 2402"/>
            <p:cNvCxnSpPr>
              <a:stCxn id="2387" idx="0"/>
              <a:endCxn id="2168" idx="4"/>
            </p:cNvCxnSpPr>
            <p:nvPr/>
          </p:nvCxnSpPr>
          <p:spPr>
            <a:xfrm rot="16200000" flipV="1">
              <a:off x="2048531" y="3243524"/>
              <a:ext cx="468118" cy="5170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04" name="直線矢印コネクタ 2403"/>
            <p:cNvCxnSpPr>
              <a:stCxn id="2388" idx="0"/>
              <a:endCxn id="2164" idx="4"/>
            </p:cNvCxnSpPr>
            <p:nvPr/>
          </p:nvCxnSpPr>
          <p:spPr>
            <a:xfrm rot="16200000" flipV="1">
              <a:off x="1854628" y="2920352"/>
              <a:ext cx="468118" cy="1163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05" name="直線矢印コネクタ 2404"/>
            <p:cNvCxnSpPr>
              <a:stCxn id="2388" idx="0"/>
              <a:endCxn id="2165" idx="4"/>
            </p:cNvCxnSpPr>
            <p:nvPr/>
          </p:nvCxnSpPr>
          <p:spPr>
            <a:xfrm rot="16200000" flipV="1">
              <a:off x="1919262" y="2984987"/>
              <a:ext cx="468118" cy="10341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06" name="直線矢印コネクタ 2405"/>
            <p:cNvCxnSpPr>
              <a:stCxn id="2388" idx="0"/>
              <a:endCxn id="2167" idx="4"/>
            </p:cNvCxnSpPr>
            <p:nvPr/>
          </p:nvCxnSpPr>
          <p:spPr>
            <a:xfrm rot="16200000" flipV="1">
              <a:off x="2048531" y="3114255"/>
              <a:ext cx="468118" cy="7755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07" name="直線矢印コネクタ 2406"/>
            <p:cNvCxnSpPr>
              <a:stCxn id="2388" idx="0"/>
              <a:endCxn id="2166" idx="4"/>
            </p:cNvCxnSpPr>
            <p:nvPr/>
          </p:nvCxnSpPr>
          <p:spPr>
            <a:xfrm rot="16200000" flipV="1">
              <a:off x="1983896" y="3049621"/>
              <a:ext cx="468118" cy="9048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08" name="直線矢印コネクタ 2407"/>
            <p:cNvCxnSpPr>
              <a:stCxn id="2388" idx="0"/>
              <a:endCxn id="2169" idx="4"/>
            </p:cNvCxnSpPr>
            <p:nvPr/>
          </p:nvCxnSpPr>
          <p:spPr>
            <a:xfrm rot="16200000" flipV="1">
              <a:off x="2177800" y="3243524"/>
              <a:ext cx="468118" cy="5170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09" name="直線矢印コネクタ 2408"/>
            <p:cNvCxnSpPr>
              <a:stCxn id="2388" idx="0"/>
              <a:endCxn id="2168" idx="4"/>
            </p:cNvCxnSpPr>
            <p:nvPr/>
          </p:nvCxnSpPr>
          <p:spPr>
            <a:xfrm rot="16200000" flipV="1">
              <a:off x="2113165" y="3178890"/>
              <a:ext cx="468118" cy="6463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10" name="直線矢印コネクタ 2409"/>
            <p:cNvCxnSpPr>
              <a:stCxn id="2389" idx="0"/>
              <a:endCxn id="2164" idx="4"/>
            </p:cNvCxnSpPr>
            <p:nvPr/>
          </p:nvCxnSpPr>
          <p:spPr>
            <a:xfrm rot="16200000" flipV="1">
              <a:off x="1919262" y="2855718"/>
              <a:ext cx="468118" cy="129267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11" name="直線矢印コネクタ 2410"/>
            <p:cNvCxnSpPr>
              <a:stCxn id="2389" idx="0"/>
              <a:endCxn id="2165" idx="4"/>
            </p:cNvCxnSpPr>
            <p:nvPr/>
          </p:nvCxnSpPr>
          <p:spPr>
            <a:xfrm rot="16200000" flipV="1">
              <a:off x="1983896" y="2920352"/>
              <a:ext cx="468118" cy="1163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12" name="直線矢印コネクタ 2411"/>
            <p:cNvCxnSpPr>
              <a:stCxn id="2389" idx="0"/>
              <a:endCxn id="2167" idx="4"/>
            </p:cNvCxnSpPr>
            <p:nvPr/>
          </p:nvCxnSpPr>
          <p:spPr>
            <a:xfrm rot="16200000" flipV="1">
              <a:off x="2113165" y="3049621"/>
              <a:ext cx="468118" cy="9048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13" name="直線矢印コネクタ 2412"/>
            <p:cNvCxnSpPr>
              <a:stCxn id="2389" idx="0"/>
              <a:endCxn id="2166" idx="4"/>
            </p:cNvCxnSpPr>
            <p:nvPr/>
          </p:nvCxnSpPr>
          <p:spPr>
            <a:xfrm rot="16200000" flipV="1">
              <a:off x="2048531" y="2984987"/>
              <a:ext cx="468118" cy="10341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14" name="直線矢印コネクタ 2413"/>
            <p:cNvCxnSpPr>
              <a:stCxn id="2389" idx="0"/>
              <a:endCxn id="2169" idx="4"/>
            </p:cNvCxnSpPr>
            <p:nvPr/>
          </p:nvCxnSpPr>
          <p:spPr>
            <a:xfrm rot="16200000" flipV="1">
              <a:off x="2242434" y="3178890"/>
              <a:ext cx="468118" cy="6463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15" name="直線矢印コネクタ 2414"/>
            <p:cNvCxnSpPr>
              <a:stCxn id="2389" idx="0"/>
              <a:endCxn id="2168" idx="4"/>
            </p:cNvCxnSpPr>
            <p:nvPr/>
          </p:nvCxnSpPr>
          <p:spPr>
            <a:xfrm rot="16200000" flipV="1">
              <a:off x="2177800" y="3114255"/>
              <a:ext cx="468118" cy="7755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16" name="直線矢印コネクタ 2415"/>
            <p:cNvCxnSpPr>
              <a:stCxn id="2390" idx="0"/>
              <a:endCxn id="2164" idx="4"/>
            </p:cNvCxnSpPr>
            <p:nvPr/>
          </p:nvCxnSpPr>
          <p:spPr>
            <a:xfrm rot="5400000" flipH="1" flipV="1">
              <a:off x="669664" y="2898793"/>
              <a:ext cx="468118" cy="12065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17" name="直線矢印コネクタ 2416"/>
            <p:cNvCxnSpPr>
              <a:stCxn id="2390" idx="0"/>
              <a:endCxn id="2165" idx="4"/>
            </p:cNvCxnSpPr>
            <p:nvPr/>
          </p:nvCxnSpPr>
          <p:spPr>
            <a:xfrm rot="5400000" flipH="1" flipV="1">
              <a:off x="734299" y="2834159"/>
              <a:ext cx="468118" cy="13357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18" name="直線矢印コネクタ 2417"/>
            <p:cNvCxnSpPr>
              <a:stCxn id="2390" idx="0"/>
              <a:endCxn id="2167" idx="4"/>
            </p:cNvCxnSpPr>
            <p:nvPr/>
          </p:nvCxnSpPr>
          <p:spPr>
            <a:xfrm rot="5400000" flipH="1" flipV="1">
              <a:off x="863567" y="2704890"/>
              <a:ext cx="468118" cy="15943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19" name="直線矢印コネクタ 2418"/>
            <p:cNvCxnSpPr>
              <a:stCxn id="2390" idx="0"/>
              <a:endCxn id="2166" idx="4"/>
            </p:cNvCxnSpPr>
            <p:nvPr/>
          </p:nvCxnSpPr>
          <p:spPr>
            <a:xfrm rot="5400000" flipH="1" flipV="1">
              <a:off x="798933" y="2769524"/>
              <a:ext cx="468118" cy="14650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20" name="直線矢印コネクタ 2419"/>
            <p:cNvCxnSpPr>
              <a:stCxn id="2390" idx="0"/>
              <a:endCxn id="2169" idx="4"/>
            </p:cNvCxnSpPr>
            <p:nvPr/>
          </p:nvCxnSpPr>
          <p:spPr>
            <a:xfrm rot="5400000" flipH="1" flipV="1">
              <a:off x="992836" y="2575621"/>
              <a:ext cx="468118" cy="18528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21" name="直線矢印コネクタ 2420"/>
            <p:cNvCxnSpPr>
              <a:stCxn id="2390" idx="0"/>
              <a:endCxn id="2168" idx="4"/>
            </p:cNvCxnSpPr>
            <p:nvPr/>
          </p:nvCxnSpPr>
          <p:spPr>
            <a:xfrm rot="5400000" flipH="1" flipV="1">
              <a:off x="928202" y="2640256"/>
              <a:ext cx="468118" cy="17235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22" name="直線矢印コネクタ 2421"/>
            <p:cNvCxnSpPr>
              <a:stCxn id="2387" idx="0"/>
              <a:endCxn id="2170" idx="4"/>
            </p:cNvCxnSpPr>
            <p:nvPr/>
          </p:nvCxnSpPr>
          <p:spPr>
            <a:xfrm rot="16200000" flipV="1">
              <a:off x="2177800" y="3372793"/>
              <a:ext cx="468118" cy="2585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23" name="直線矢印コネクタ 2422"/>
            <p:cNvCxnSpPr>
              <a:stCxn id="2387" idx="0"/>
              <a:endCxn id="2170" idx="4"/>
            </p:cNvCxnSpPr>
            <p:nvPr/>
          </p:nvCxnSpPr>
          <p:spPr>
            <a:xfrm rot="16200000" flipV="1">
              <a:off x="2177800" y="3372793"/>
              <a:ext cx="468118" cy="2585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24" name="直線矢印コネクタ 2423"/>
            <p:cNvCxnSpPr>
              <a:stCxn id="2388" idx="0"/>
              <a:endCxn id="2170" idx="4"/>
            </p:cNvCxnSpPr>
            <p:nvPr/>
          </p:nvCxnSpPr>
          <p:spPr>
            <a:xfrm rot="16200000" flipV="1">
              <a:off x="2242434" y="3308159"/>
              <a:ext cx="468118" cy="3877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25" name="直線矢印コネクタ 2424"/>
            <p:cNvCxnSpPr>
              <a:stCxn id="2389" idx="0"/>
              <a:endCxn id="2170" idx="4"/>
            </p:cNvCxnSpPr>
            <p:nvPr/>
          </p:nvCxnSpPr>
          <p:spPr>
            <a:xfrm rot="16200000" flipV="1">
              <a:off x="2307068" y="3243524"/>
              <a:ext cx="468118" cy="5170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26" name="直線矢印コネクタ 2425"/>
            <p:cNvCxnSpPr>
              <a:stCxn id="2390" idx="0"/>
              <a:endCxn id="2170" idx="4"/>
            </p:cNvCxnSpPr>
            <p:nvPr/>
          </p:nvCxnSpPr>
          <p:spPr>
            <a:xfrm rot="5400000" flipH="1" flipV="1">
              <a:off x="1057470" y="2510987"/>
              <a:ext cx="468118" cy="198213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27" name="直線矢印コネクタ 2426"/>
            <p:cNvCxnSpPr>
              <a:stCxn id="2391" idx="0"/>
              <a:endCxn id="2164" idx="4"/>
            </p:cNvCxnSpPr>
            <p:nvPr/>
          </p:nvCxnSpPr>
          <p:spPr>
            <a:xfrm rot="5400000" flipH="1" flipV="1">
              <a:off x="734299" y="2963427"/>
              <a:ext cx="468118" cy="10772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28" name="直線矢印コネクタ 2427"/>
            <p:cNvCxnSpPr>
              <a:stCxn id="2391" idx="0"/>
              <a:endCxn id="2165" idx="4"/>
            </p:cNvCxnSpPr>
            <p:nvPr/>
          </p:nvCxnSpPr>
          <p:spPr>
            <a:xfrm rot="5400000" flipH="1" flipV="1">
              <a:off x="798933" y="2898793"/>
              <a:ext cx="468118" cy="12065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29" name="直線矢印コネクタ 2428"/>
            <p:cNvCxnSpPr>
              <a:stCxn id="2391" idx="0"/>
              <a:endCxn id="2167" idx="4"/>
            </p:cNvCxnSpPr>
            <p:nvPr/>
          </p:nvCxnSpPr>
          <p:spPr>
            <a:xfrm rot="5400000" flipH="1" flipV="1">
              <a:off x="928202" y="2769524"/>
              <a:ext cx="468118" cy="14650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30" name="直線矢印コネクタ 2429"/>
            <p:cNvCxnSpPr>
              <a:stCxn id="2391" idx="0"/>
              <a:endCxn id="2166" idx="4"/>
            </p:cNvCxnSpPr>
            <p:nvPr/>
          </p:nvCxnSpPr>
          <p:spPr>
            <a:xfrm rot="5400000" flipH="1" flipV="1">
              <a:off x="863567" y="2834159"/>
              <a:ext cx="468118" cy="133579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31" name="直線矢印コネクタ 2430"/>
            <p:cNvCxnSpPr>
              <a:stCxn id="2391" idx="0"/>
              <a:endCxn id="2169" idx="4"/>
            </p:cNvCxnSpPr>
            <p:nvPr/>
          </p:nvCxnSpPr>
          <p:spPr>
            <a:xfrm rot="5400000" flipH="1" flipV="1">
              <a:off x="1057470" y="2640256"/>
              <a:ext cx="468118" cy="17235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32" name="直線矢印コネクタ 2431"/>
            <p:cNvCxnSpPr>
              <a:stCxn id="2391" idx="0"/>
              <a:endCxn id="2168" idx="4"/>
            </p:cNvCxnSpPr>
            <p:nvPr/>
          </p:nvCxnSpPr>
          <p:spPr>
            <a:xfrm rot="5400000" flipH="1" flipV="1">
              <a:off x="992836" y="2704890"/>
              <a:ext cx="468118" cy="159432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33" name="直線矢印コネクタ 2432"/>
            <p:cNvCxnSpPr>
              <a:stCxn id="2389" idx="0"/>
              <a:endCxn id="2170" idx="4"/>
            </p:cNvCxnSpPr>
            <p:nvPr/>
          </p:nvCxnSpPr>
          <p:spPr>
            <a:xfrm rot="16200000" flipV="1">
              <a:off x="2307068" y="3243524"/>
              <a:ext cx="468118" cy="5170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34" name="直線矢印コネクタ 2433"/>
            <p:cNvCxnSpPr>
              <a:stCxn id="2391" idx="0"/>
              <a:endCxn id="2170" idx="4"/>
            </p:cNvCxnSpPr>
            <p:nvPr/>
          </p:nvCxnSpPr>
          <p:spPr>
            <a:xfrm rot="5400000" flipH="1" flipV="1">
              <a:off x="1122105" y="2575621"/>
              <a:ext cx="468118" cy="18528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35" name="直線矢印コネクタ 2434"/>
            <p:cNvCxnSpPr>
              <a:stCxn id="2386" idx="0"/>
              <a:endCxn id="2158" idx="4"/>
            </p:cNvCxnSpPr>
            <p:nvPr/>
          </p:nvCxnSpPr>
          <p:spPr>
            <a:xfrm rot="16200000" flipV="1">
              <a:off x="1337562" y="2661805"/>
              <a:ext cx="468118" cy="16804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36" name="直線矢印コネクタ 2435"/>
            <p:cNvCxnSpPr>
              <a:stCxn id="2386" idx="0"/>
              <a:endCxn id="2157" idx="4"/>
            </p:cNvCxnSpPr>
            <p:nvPr/>
          </p:nvCxnSpPr>
          <p:spPr>
            <a:xfrm rot="16200000" flipV="1">
              <a:off x="1272928" y="2597171"/>
              <a:ext cx="468118" cy="18097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37" name="直線矢印コネクタ 2436"/>
            <p:cNvCxnSpPr>
              <a:stCxn id="2386" idx="0"/>
              <a:endCxn id="2160" idx="4"/>
            </p:cNvCxnSpPr>
            <p:nvPr/>
          </p:nvCxnSpPr>
          <p:spPr>
            <a:xfrm rot="16200000" flipV="1">
              <a:off x="1466831" y="2791074"/>
              <a:ext cx="468118" cy="142196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38" name="直線矢印コネクタ 2437"/>
            <p:cNvCxnSpPr>
              <a:stCxn id="2386" idx="0"/>
              <a:endCxn id="2159" idx="4"/>
            </p:cNvCxnSpPr>
            <p:nvPr/>
          </p:nvCxnSpPr>
          <p:spPr>
            <a:xfrm rot="16200000" flipV="1">
              <a:off x="1402197" y="2726440"/>
              <a:ext cx="468118" cy="15512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39" name="直線矢印コネクタ 2438"/>
            <p:cNvCxnSpPr>
              <a:stCxn id="2386" idx="0"/>
              <a:endCxn id="2162" idx="4"/>
            </p:cNvCxnSpPr>
            <p:nvPr/>
          </p:nvCxnSpPr>
          <p:spPr>
            <a:xfrm rot="16200000" flipV="1">
              <a:off x="1596100" y="2920343"/>
              <a:ext cx="468118" cy="116342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40" name="直線矢印コネクタ 2439"/>
            <p:cNvCxnSpPr>
              <a:stCxn id="2386" idx="0"/>
              <a:endCxn id="2161" idx="4"/>
            </p:cNvCxnSpPr>
            <p:nvPr/>
          </p:nvCxnSpPr>
          <p:spPr>
            <a:xfrm rot="16200000" flipV="1">
              <a:off x="1531465" y="2855708"/>
              <a:ext cx="468118" cy="12926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41" name="直線矢印コネクタ 2440"/>
            <p:cNvCxnSpPr>
              <a:stCxn id="2387" idx="0"/>
              <a:endCxn id="2158" idx="4"/>
            </p:cNvCxnSpPr>
            <p:nvPr/>
          </p:nvCxnSpPr>
          <p:spPr>
            <a:xfrm rot="16200000" flipV="1">
              <a:off x="1402187" y="2597180"/>
              <a:ext cx="468118" cy="18097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42" name="直線矢印コネクタ 2441"/>
            <p:cNvCxnSpPr>
              <a:stCxn id="2387" idx="0"/>
              <a:endCxn id="2157" idx="4"/>
            </p:cNvCxnSpPr>
            <p:nvPr/>
          </p:nvCxnSpPr>
          <p:spPr>
            <a:xfrm rot="16200000" flipV="1">
              <a:off x="1337553" y="2532546"/>
              <a:ext cx="468118" cy="193901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43" name="直線矢印コネクタ 2442"/>
            <p:cNvCxnSpPr>
              <a:stCxn id="2387" idx="0"/>
              <a:endCxn id="2160" idx="4"/>
            </p:cNvCxnSpPr>
            <p:nvPr/>
          </p:nvCxnSpPr>
          <p:spPr>
            <a:xfrm rot="16200000" flipV="1">
              <a:off x="1531456" y="2726449"/>
              <a:ext cx="468118" cy="15512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44" name="直線矢印コネクタ 2443"/>
            <p:cNvCxnSpPr>
              <a:stCxn id="2387" idx="0"/>
              <a:endCxn id="2159" idx="4"/>
            </p:cNvCxnSpPr>
            <p:nvPr/>
          </p:nvCxnSpPr>
          <p:spPr>
            <a:xfrm rot="16200000" flipV="1">
              <a:off x="1466821" y="2661815"/>
              <a:ext cx="468118" cy="16804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45" name="直線矢印コネクタ 2444"/>
            <p:cNvCxnSpPr>
              <a:stCxn id="2387" idx="0"/>
              <a:endCxn id="2162" idx="4"/>
            </p:cNvCxnSpPr>
            <p:nvPr/>
          </p:nvCxnSpPr>
          <p:spPr>
            <a:xfrm rot="16200000" flipV="1">
              <a:off x="1660725" y="2855718"/>
              <a:ext cx="468118" cy="129267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46" name="直線矢印コネクタ 2445"/>
            <p:cNvCxnSpPr>
              <a:stCxn id="2387" idx="0"/>
              <a:endCxn id="2161" idx="4"/>
            </p:cNvCxnSpPr>
            <p:nvPr/>
          </p:nvCxnSpPr>
          <p:spPr>
            <a:xfrm rot="16200000" flipV="1">
              <a:off x="1596090" y="2791084"/>
              <a:ext cx="468118" cy="14219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47" name="直線矢印コネクタ 2446"/>
            <p:cNvCxnSpPr>
              <a:stCxn id="2388" idx="0"/>
              <a:endCxn id="2158" idx="4"/>
            </p:cNvCxnSpPr>
            <p:nvPr/>
          </p:nvCxnSpPr>
          <p:spPr>
            <a:xfrm rot="16200000" flipV="1">
              <a:off x="1466821" y="2532546"/>
              <a:ext cx="468118" cy="193901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48" name="直線矢印コネクタ 2447"/>
            <p:cNvCxnSpPr>
              <a:stCxn id="2388" idx="0"/>
              <a:endCxn id="2157" idx="4"/>
            </p:cNvCxnSpPr>
            <p:nvPr/>
          </p:nvCxnSpPr>
          <p:spPr>
            <a:xfrm rot="16200000" flipV="1">
              <a:off x="1402187" y="2467912"/>
              <a:ext cx="468118" cy="206828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49" name="直線矢印コネクタ 2448"/>
            <p:cNvCxnSpPr>
              <a:stCxn id="2388" idx="0"/>
              <a:endCxn id="2160" idx="4"/>
            </p:cNvCxnSpPr>
            <p:nvPr/>
          </p:nvCxnSpPr>
          <p:spPr>
            <a:xfrm rot="16200000" flipV="1">
              <a:off x="1596090" y="2661815"/>
              <a:ext cx="468118" cy="16804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50" name="直線矢印コネクタ 2449"/>
            <p:cNvCxnSpPr>
              <a:stCxn id="2388" idx="0"/>
              <a:endCxn id="2159" idx="4"/>
            </p:cNvCxnSpPr>
            <p:nvPr/>
          </p:nvCxnSpPr>
          <p:spPr>
            <a:xfrm rot="16200000" flipV="1">
              <a:off x="1531456" y="2597180"/>
              <a:ext cx="468118" cy="18097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51" name="直線矢印コネクタ 2450"/>
            <p:cNvCxnSpPr>
              <a:stCxn id="2388" idx="0"/>
              <a:endCxn id="2162" idx="4"/>
            </p:cNvCxnSpPr>
            <p:nvPr/>
          </p:nvCxnSpPr>
          <p:spPr>
            <a:xfrm rot="16200000" flipV="1">
              <a:off x="1725359" y="2791084"/>
              <a:ext cx="468118" cy="14219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52" name="直線矢印コネクタ 2451"/>
            <p:cNvCxnSpPr>
              <a:stCxn id="2388" idx="0"/>
              <a:endCxn id="2161" idx="4"/>
            </p:cNvCxnSpPr>
            <p:nvPr/>
          </p:nvCxnSpPr>
          <p:spPr>
            <a:xfrm rot="16200000" flipV="1">
              <a:off x="1660725" y="2726449"/>
              <a:ext cx="468118" cy="15512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53" name="直線矢印コネクタ 2452"/>
            <p:cNvCxnSpPr>
              <a:stCxn id="2389" idx="0"/>
              <a:endCxn id="2158" idx="4"/>
            </p:cNvCxnSpPr>
            <p:nvPr/>
          </p:nvCxnSpPr>
          <p:spPr>
            <a:xfrm rot="16200000" flipV="1">
              <a:off x="1531456" y="2467912"/>
              <a:ext cx="468118" cy="206828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54" name="直線矢印コネクタ 2453"/>
            <p:cNvCxnSpPr>
              <a:stCxn id="2389" idx="0"/>
              <a:endCxn id="2157" idx="4"/>
            </p:cNvCxnSpPr>
            <p:nvPr/>
          </p:nvCxnSpPr>
          <p:spPr>
            <a:xfrm rot="16200000" flipV="1">
              <a:off x="1466821" y="2403277"/>
              <a:ext cx="468118" cy="21975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55" name="直線矢印コネクタ 2454"/>
            <p:cNvCxnSpPr>
              <a:stCxn id="2389" idx="0"/>
              <a:endCxn id="2160" idx="4"/>
            </p:cNvCxnSpPr>
            <p:nvPr/>
          </p:nvCxnSpPr>
          <p:spPr>
            <a:xfrm rot="16200000" flipV="1">
              <a:off x="1660725" y="2597180"/>
              <a:ext cx="468118" cy="18097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56" name="直線矢印コネクタ 2455"/>
            <p:cNvCxnSpPr>
              <a:stCxn id="2389" idx="0"/>
              <a:endCxn id="2159" idx="4"/>
            </p:cNvCxnSpPr>
            <p:nvPr/>
          </p:nvCxnSpPr>
          <p:spPr>
            <a:xfrm rot="16200000" flipV="1">
              <a:off x="1596090" y="2532546"/>
              <a:ext cx="468118" cy="193901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57" name="直線矢印コネクタ 2456"/>
            <p:cNvCxnSpPr>
              <a:stCxn id="2389" idx="0"/>
              <a:endCxn id="2162" idx="4"/>
            </p:cNvCxnSpPr>
            <p:nvPr/>
          </p:nvCxnSpPr>
          <p:spPr>
            <a:xfrm rot="16200000" flipV="1">
              <a:off x="1789993" y="2726449"/>
              <a:ext cx="468118" cy="15512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58" name="直線矢印コネクタ 2457"/>
            <p:cNvCxnSpPr>
              <a:stCxn id="2389" idx="0"/>
              <a:endCxn id="2161" idx="4"/>
            </p:cNvCxnSpPr>
            <p:nvPr/>
          </p:nvCxnSpPr>
          <p:spPr>
            <a:xfrm rot="16200000" flipV="1">
              <a:off x="1725359" y="2661815"/>
              <a:ext cx="468118" cy="16804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59" name="直線矢印コネクタ 2458"/>
            <p:cNvCxnSpPr>
              <a:stCxn id="2390" idx="0"/>
              <a:endCxn id="2158" idx="4"/>
            </p:cNvCxnSpPr>
            <p:nvPr/>
          </p:nvCxnSpPr>
          <p:spPr>
            <a:xfrm rot="5400000" flipH="1" flipV="1">
              <a:off x="281858" y="3286599"/>
              <a:ext cx="468118" cy="4309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60" name="直線矢印コネクタ 2459"/>
            <p:cNvCxnSpPr>
              <a:stCxn id="2390" idx="0"/>
              <a:endCxn id="2157" idx="4"/>
            </p:cNvCxnSpPr>
            <p:nvPr/>
          </p:nvCxnSpPr>
          <p:spPr>
            <a:xfrm rot="5400000" flipH="1" flipV="1">
              <a:off x="217224" y="3351234"/>
              <a:ext cx="468118" cy="3016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61" name="直線矢印コネクタ 2460"/>
            <p:cNvCxnSpPr>
              <a:stCxn id="2390" idx="0"/>
              <a:endCxn id="2160" idx="4"/>
            </p:cNvCxnSpPr>
            <p:nvPr/>
          </p:nvCxnSpPr>
          <p:spPr>
            <a:xfrm rot="5400000" flipH="1" flipV="1">
              <a:off x="411127" y="3157331"/>
              <a:ext cx="468118" cy="6894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62" name="直線矢印コネクタ 2461"/>
            <p:cNvCxnSpPr>
              <a:stCxn id="2390" idx="0"/>
              <a:endCxn id="2159" idx="4"/>
            </p:cNvCxnSpPr>
            <p:nvPr/>
          </p:nvCxnSpPr>
          <p:spPr>
            <a:xfrm rot="5400000" flipH="1" flipV="1">
              <a:off x="346492" y="3221965"/>
              <a:ext cx="468118" cy="560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63" name="直線矢印コネクタ 2462"/>
            <p:cNvCxnSpPr>
              <a:stCxn id="2390" idx="0"/>
              <a:endCxn id="2162" idx="4"/>
            </p:cNvCxnSpPr>
            <p:nvPr/>
          </p:nvCxnSpPr>
          <p:spPr>
            <a:xfrm rot="5400000" flipH="1" flipV="1">
              <a:off x="540396" y="3028062"/>
              <a:ext cx="468118" cy="94798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64" name="直線矢印コネクタ 2463"/>
            <p:cNvCxnSpPr>
              <a:stCxn id="2390" idx="0"/>
              <a:endCxn id="2161" idx="4"/>
            </p:cNvCxnSpPr>
            <p:nvPr/>
          </p:nvCxnSpPr>
          <p:spPr>
            <a:xfrm rot="5400000" flipH="1" flipV="1">
              <a:off x="475761" y="3092696"/>
              <a:ext cx="468118" cy="8187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65" name="直線矢印コネクタ 2464"/>
            <p:cNvCxnSpPr>
              <a:stCxn id="2387" idx="0"/>
              <a:endCxn id="2163" idx="4"/>
            </p:cNvCxnSpPr>
            <p:nvPr/>
          </p:nvCxnSpPr>
          <p:spPr>
            <a:xfrm rot="16200000" flipV="1">
              <a:off x="1725359" y="2920352"/>
              <a:ext cx="468118" cy="1163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66" name="直線矢印コネクタ 2465"/>
            <p:cNvCxnSpPr>
              <a:stCxn id="2387" idx="0"/>
              <a:endCxn id="2163" idx="4"/>
            </p:cNvCxnSpPr>
            <p:nvPr/>
          </p:nvCxnSpPr>
          <p:spPr>
            <a:xfrm rot="16200000" flipV="1">
              <a:off x="1725359" y="2920352"/>
              <a:ext cx="468118" cy="1163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67" name="直線矢印コネクタ 2466"/>
            <p:cNvCxnSpPr>
              <a:stCxn id="2388" idx="0"/>
              <a:endCxn id="2163" idx="4"/>
            </p:cNvCxnSpPr>
            <p:nvPr/>
          </p:nvCxnSpPr>
          <p:spPr>
            <a:xfrm rot="16200000" flipV="1">
              <a:off x="1789993" y="2855718"/>
              <a:ext cx="468118" cy="129267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68" name="直線矢印コネクタ 2467"/>
            <p:cNvCxnSpPr>
              <a:stCxn id="2389" idx="0"/>
              <a:endCxn id="2163" idx="4"/>
            </p:cNvCxnSpPr>
            <p:nvPr/>
          </p:nvCxnSpPr>
          <p:spPr>
            <a:xfrm rot="16200000" flipV="1">
              <a:off x="1854628" y="2791084"/>
              <a:ext cx="468118" cy="14219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69" name="直線矢印コネクタ 2468"/>
            <p:cNvCxnSpPr>
              <a:stCxn id="2390" idx="0"/>
              <a:endCxn id="2163" idx="4"/>
            </p:cNvCxnSpPr>
            <p:nvPr/>
          </p:nvCxnSpPr>
          <p:spPr>
            <a:xfrm rot="5400000" flipH="1" flipV="1">
              <a:off x="605030" y="2963427"/>
              <a:ext cx="468118" cy="10772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70" name="直線矢印コネクタ 2469"/>
            <p:cNvCxnSpPr>
              <a:stCxn id="2391" idx="0"/>
              <a:endCxn id="2158" idx="4"/>
            </p:cNvCxnSpPr>
            <p:nvPr/>
          </p:nvCxnSpPr>
          <p:spPr>
            <a:xfrm rot="5400000" flipH="1" flipV="1">
              <a:off x="346492" y="3351234"/>
              <a:ext cx="468118" cy="3016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71" name="直線矢印コネクタ 2470"/>
            <p:cNvCxnSpPr>
              <a:stCxn id="2391" idx="0"/>
              <a:endCxn id="2157" idx="4"/>
            </p:cNvCxnSpPr>
            <p:nvPr/>
          </p:nvCxnSpPr>
          <p:spPr>
            <a:xfrm rot="5400000" flipH="1" flipV="1">
              <a:off x="281858" y="3415868"/>
              <a:ext cx="468118" cy="17237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72" name="直線矢印コネクタ 2471"/>
            <p:cNvCxnSpPr>
              <a:stCxn id="2391" idx="0"/>
              <a:endCxn id="2160" idx="4"/>
            </p:cNvCxnSpPr>
            <p:nvPr/>
          </p:nvCxnSpPr>
          <p:spPr>
            <a:xfrm rot="5400000" flipH="1" flipV="1">
              <a:off x="475761" y="3221965"/>
              <a:ext cx="468118" cy="560179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73" name="直線矢印コネクタ 2472"/>
            <p:cNvCxnSpPr>
              <a:stCxn id="2391" idx="0"/>
              <a:endCxn id="2159" idx="4"/>
            </p:cNvCxnSpPr>
            <p:nvPr/>
          </p:nvCxnSpPr>
          <p:spPr>
            <a:xfrm rot="5400000" flipH="1" flipV="1">
              <a:off x="411127" y="3286599"/>
              <a:ext cx="468118" cy="4309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74" name="直線矢印コネクタ 2473"/>
            <p:cNvCxnSpPr>
              <a:stCxn id="2391" idx="0"/>
              <a:endCxn id="2162" idx="4"/>
            </p:cNvCxnSpPr>
            <p:nvPr/>
          </p:nvCxnSpPr>
          <p:spPr>
            <a:xfrm rot="5400000" flipH="1" flipV="1">
              <a:off x="605030" y="3092696"/>
              <a:ext cx="468118" cy="81871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75" name="直線矢印コネクタ 2474"/>
            <p:cNvCxnSpPr>
              <a:stCxn id="2391" idx="0"/>
              <a:endCxn id="2161" idx="4"/>
            </p:cNvCxnSpPr>
            <p:nvPr/>
          </p:nvCxnSpPr>
          <p:spPr>
            <a:xfrm rot="5400000" flipH="1" flipV="1">
              <a:off x="540396" y="3157331"/>
              <a:ext cx="468118" cy="6894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76" name="直線矢印コネクタ 2475"/>
            <p:cNvCxnSpPr>
              <a:stCxn id="2389" idx="0"/>
              <a:endCxn id="2163" idx="4"/>
            </p:cNvCxnSpPr>
            <p:nvPr/>
          </p:nvCxnSpPr>
          <p:spPr>
            <a:xfrm rot="16200000" flipV="1">
              <a:off x="1854628" y="2791084"/>
              <a:ext cx="468118" cy="14219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77" name="直線矢印コネクタ 2476"/>
            <p:cNvCxnSpPr>
              <a:stCxn id="2391" idx="0"/>
              <a:endCxn id="2163" idx="4"/>
            </p:cNvCxnSpPr>
            <p:nvPr/>
          </p:nvCxnSpPr>
          <p:spPr>
            <a:xfrm rot="5400000" flipH="1" flipV="1">
              <a:off x="669664" y="3028062"/>
              <a:ext cx="468118" cy="94798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78" name="正方形/長方形 2477"/>
            <p:cNvSpPr/>
            <p:nvPr/>
          </p:nvSpPr>
          <p:spPr>
            <a:xfrm>
              <a:off x="1420791" y="3779203"/>
              <a:ext cx="1465046" cy="17235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x[t-1]</a:t>
              </a:r>
              <a:endParaRPr kumimoji="1" lang="ja-JP" altLang="en-US" sz="1100" dirty="0"/>
            </a:p>
          </p:txBody>
        </p:sp>
        <p:sp>
          <p:nvSpPr>
            <p:cNvPr id="2479" name="正方形/長方形 2478"/>
            <p:cNvSpPr/>
            <p:nvPr/>
          </p:nvSpPr>
          <p:spPr>
            <a:xfrm>
              <a:off x="1550093" y="1741701"/>
              <a:ext cx="258557" cy="25853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100" dirty="0"/>
            </a:p>
          </p:txBody>
        </p:sp>
        <p:sp>
          <p:nvSpPr>
            <p:cNvPr id="2480" name="正方形/長方形 2479"/>
            <p:cNvSpPr/>
            <p:nvPr/>
          </p:nvSpPr>
          <p:spPr>
            <a:xfrm>
              <a:off x="1334645" y="1741702"/>
              <a:ext cx="258557" cy="25853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100" dirty="0"/>
            </a:p>
          </p:txBody>
        </p:sp>
        <p:sp>
          <p:nvSpPr>
            <p:cNvPr id="2481" name="正方形/長方形 2480"/>
            <p:cNvSpPr/>
            <p:nvPr/>
          </p:nvSpPr>
          <p:spPr>
            <a:xfrm>
              <a:off x="1119178" y="1741702"/>
              <a:ext cx="258557" cy="25853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100" dirty="0"/>
            </a:p>
          </p:txBody>
        </p:sp>
        <p:sp>
          <p:nvSpPr>
            <p:cNvPr id="2482" name="正方形/長方形 2481"/>
            <p:cNvSpPr/>
            <p:nvPr/>
          </p:nvSpPr>
          <p:spPr>
            <a:xfrm>
              <a:off x="1150948" y="1784791"/>
              <a:ext cx="634970" cy="18368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/>
                <a:t>o[t+1]</a:t>
              </a:r>
              <a:endParaRPr kumimoji="1" lang="ja-JP" altLang="en-US" sz="1100" dirty="0"/>
            </a:p>
          </p:txBody>
        </p:sp>
        <p:sp>
          <p:nvSpPr>
            <p:cNvPr id="2483" name="上矢印 2482"/>
            <p:cNvSpPr/>
            <p:nvPr/>
          </p:nvSpPr>
          <p:spPr>
            <a:xfrm rot="10800000">
              <a:off x="1032998" y="2043342"/>
              <a:ext cx="301627" cy="362861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2484" name="上矢印 2483"/>
            <p:cNvSpPr/>
            <p:nvPr/>
          </p:nvSpPr>
          <p:spPr>
            <a:xfrm rot="10800000">
              <a:off x="1291536" y="2043342"/>
              <a:ext cx="301627" cy="362861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2485" name="上矢印 2484"/>
            <p:cNvSpPr/>
            <p:nvPr/>
          </p:nvSpPr>
          <p:spPr>
            <a:xfrm rot="10800000">
              <a:off x="1550073" y="2043342"/>
              <a:ext cx="301627" cy="362861"/>
            </a:xfrm>
            <a:prstGeom prst="upArrow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/>
            </a:p>
          </p:txBody>
        </p:sp>
        <p:sp>
          <p:nvSpPr>
            <p:cNvPr id="2486" name="テキスト ボックス 2485"/>
            <p:cNvSpPr txBox="1"/>
            <p:nvPr/>
          </p:nvSpPr>
          <p:spPr>
            <a:xfrm>
              <a:off x="71407" y="1325532"/>
              <a:ext cx="2857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SRNs w/o feature vector</a:t>
              </a:r>
            </a:p>
          </p:txBody>
        </p:sp>
        <p:sp>
          <p:nvSpPr>
            <p:cNvPr id="2487" name="正方形/長方形 2486"/>
            <p:cNvSpPr/>
            <p:nvPr/>
          </p:nvSpPr>
          <p:spPr>
            <a:xfrm>
              <a:off x="171212" y="3785056"/>
              <a:ext cx="430896" cy="17235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/>
                <a:t>a[t]</a:t>
              </a:r>
              <a:endParaRPr lang="ja-JP" altLang="en-US" sz="1100" dirty="0"/>
            </a:p>
          </p:txBody>
        </p:sp>
      </p:grpSp>
      <p:sp>
        <p:nvSpPr>
          <p:cNvPr id="2489" name="環状矢印 2488"/>
          <p:cNvSpPr/>
          <p:nvPr/>
        </p:nvSpPr>
        <p:spPr>
          <a:xfrm>
            <a:off x="4500562" y="2428868"/>
            <a:ext cx="1487002" cy="1487002"/>
          </a:xfrm>
          <a:prstGeom prst="circularArrow">
            <a:avLst>
              <a:gd name="adj1" fmla="val 12584"/>
              <a:gd name="adj2" fmla="val 2217317"/>
              <a:gd name="adj3" fmla="val 526748"/>
              <a:gd name="adj4" fmla="val 17083420"/>
              <a:gd name="adj5" fmla="val 15976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>
              <a:solidFill>
                <a:schemeClr val="tx1"/>
              </a:solidFill>
            </a:endParaRPr>
          </a:p>
        </p:txBody>
      </p:sp>
      <p:sp>
        <p:nvSpPr>
          <p:cNvPr id="2490" name="環状矢印 2489"/>
          <p:cNvSpPr/>
          <p:nvPr/>
        </p:nvSpPr>
        <p:spPr>
          <a:xfrm>
            <a:off x="1571604" y="2643182"/>
            <a:ext cx="1487002" cy="1487002"/>
          </a:xfrm>
          <a:prstGeom prst="circularArrow">
            <a:avLst>
              <a:gd name="adj1" fmla="val 10889"/>
              <a:gd name="adj2" fmla="val 2217317"/>
              <a:gd name="adj3" fmla="val 21286370"/>
              <a:gd name="adj4" fmla="val 15844470"/>
              <a:gd name="adj5" fmla="val 15976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786578" y="4429132"/>
            <a:ext cx="2357422" cy="24288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5257800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Comparing </a:t>
            </a:r>
            <a:r>
              <a:rPr lang="en-US" altLang="ja-JP" dirty="0" smtClean="0">
                <a:solidFill>
                  <a:schemeClr val="accent2"/>
                </a:solidFill>
              </a:rPr>
              <a:t>SRNs </a:t>
            </a:r>
            <a:r>
              <a:rPr lang="en-US" altLang="ja-JP" dirty="0" smtClean="0"/>
              <a:t>(extended with inputs),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r>
              <a:rPr lang="en-US" altLang="ja-JP" dirty="0" smtClean="0"/>
              <a:t>, </a:t>
            </a:r>
            <a:r>
              <a:rPr lang="en-US" altLang="ja-JP" dirty="0" smtClean="0">
                <a:solidFill>
                  <a:schemeClr val="accent4"/>
                </a:solidFill>
              </a:rPr>
              <a:t>SR-TDNs</a:t>
            </a:r>
          </a:p>
          <a:p>
            <a:pPr lvl="1"/>
            <a:r>
              <a:rPr lang="en-US" altLang="ja-JP" dirty="0" smtClean="0"/>
              <a:t>40 context nodes for each architecture</a:t>
            </a:r>
          </a:p>
          <a:p>
            <a:pPr lvl="1"/>
            <a:r>
              <a:rPr lang="en-US" altLang="ja-JP" dirty="0" smtClean="0"/>
              <a:t>Question networks are mechanically generated</a:t>
            </a:r>
            <a:endParaRPr lang="ja-JP" altLang="en-US" dirty="0"/>
          </a:p>
          <a:p>
            <a:r>
              <a:rPr lang="en-US" altLang="ja-JP" dirty="0"/>
              <a:t>Evaluations: mean squared </a:t>
            </a:r>
            <a:r>
              <a:rPr lang="en-US" altLang="ja-JP" u="sng" dirty="0"/>
              <a:t>error </a:t>
            </a:r>
            <a:r>
              <a:rPr lang="en-US" altLang="ja-JP" u="sng" dirty="0" smtClean="0"/>
              <a:t>of</a:t>
            </a:r>
            <a:r>
              <a:rPr lang="en-US" altLang="ja-JP" u="sng" dirty="0"/>
              <a:t> predictions</a:t>
            </a:r>
            <a:r>
              <a:rPr lang="en-US" altLang="ja-JP" dirty="0"/>
              <a:t> </a:t>
            </a:r>
            <a:br>
              <a:rPr lang="en-US" altLang="ja-JP" dirty="0"/>
            </a:br>
            <a:r>
              <a:rPr lang="en-US" altLang="ja-JP" dirty="0"/>
              <a:t>from the oracle (the theoretically best prediction)</a:t>
            </a:r>
          </a:p>
          <a:p>
            <a:r>
              <a:rPr lang="en-US" altLang="ja-JP" dirty="0" smtClean="0"/>
              <a:t>Several POMDP environments used in other literatures</a:t>
            </a:r>
          </a:p>
          <a:p>
            <a:pPr lvl="1"/>
            <a:r>
              <a:rPr lang="en-US" altLang="ja-JP" dirty="0" smtClean="0"/>
              <a:t>Learned from observations and actions by an agent with uniform random policy</a:t>
            </a:r>
          </a:p>
          <a:p>
            <a:r>
              <a:rPr lang="en-US" altLang="ja-JP" dirty="0" smtClean="0"/>
              <a:t>Network is trained with 3-step Back-Propagation </a:t>
            </a:r>
            <a:br>
              <a:rPr lang="en-US" altLang="ja-JP" dirty="0" smtClean="0"/>
            </a:br>
            <a:r>
              <a:rPr lang="en-US" altLang="ja-JP" dirty="0" smtClean="0"/>
              <a:t>Through Time </a:t>
            </a:r>
            <a:r>
              <a:rPr lang="en-US" altLang="ja-JP" sz="3000" dirty="0" smtClean="0"/>
              <a:t>(</a:t>
            </a:r>
            <a:r>
              <a:rPr lang="en-US" altLang="ja-JP" sz="3000" dirty="0" err="1" smtClean="0"/>
              <a:t>Zipser</a:t>
            </a:r>
            <a:r>
              <a:rPr lang="en-US" altLang="ja-JP" sz="3000" dirty="0" smtClean="0"/>
              <a:t>, 1990)</a:t>
            </a:r>
          </a:p>
          <a:p>
            <a:pPr lvl="1"/>
            <a:r>
              <a:rPr lang="en-US" altLang="ja-JP" dirty="0" smtClean="0"/>
              <a:t>After 10</a:t>
            </a:r>
            <a:r>
              <a:rPr lang="en-US" altLang="ja-JP" baseline="30000" dirty="0" smtClean="0"/>
              <a:t>6</a:t>
            </a:r>
            <a:r>
              <a:rPr lang="en-US" altLang="ja-JP" dirty="0" smtClean="0"/>
              <a:t> steps, learning rate halved for</a:t>
            </a:r>
            <a:br>
              <a:rPr lang="en-US" altLang="ja-JP" dirty="0" smtClean="0"/>
            </a:br>
            <a:r>
              <a:rPr lang="en-US" altLang="ja-JP" dirty="0" smtClean="0"/>
              <a:t> every 150,000 steps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35462" cy="993775"/>
          </a:xfrm>
        </p:spPr>
        <p:txBody>
          <a:bodyPr/>
          <a:lstStyle/>
          <a:p>
            <a:r>
              <a:rPr lang="en-US" altLang="ja-JP" sz="1800" dirty="0" smtClean="0"/>
              <a:t>Experiments:</a:t>
            </a:r>
            <a:br>
              <a:rPr lang="en-US" altLang="ja-JP" sz="1800" dirty="0" smtClean="0"/>
            </a:br>
            <a:r>
              <a:rPr lang="en-US" altLang="ja-JP" dirty="0" err="1" smtClean="0"/>
              <a:t>Backpropagation</a:t>
            </a:r>
            <a:r>
              <a:rPr lang="en-US" altLang="ja-JP" dirty="0" smtClean="0"/>
              <a:t> through time</a:t>
            </a:r>
            <a:endParaRPr lang="ja-JP" altLang="en-US" dirty="0"/>
          </a:p>
        </p:txBody>
      </p:sp>
      <p:sp>
        <p:nvSpPr>
          <p:cNvPr id="1223" name="コンテンツ プレースホルダ 1222"/>
          <p:cNvSpPr>
            <a:spLocks noGrp="1"/>
          </p:cNvSpPr>
          <p:nvPr>
            <p:ph idx="1"/>
          </p:nvPr>
        </p:nvSpPr>
        <p:spPr>
          <a:xfrm>
            <a:off x="457200" y="1700213"/>
            <a:ext cx="3328982" cy="4425950"/>
          </a:xfrm>
        </p:spPr>
        <p:txBody>
          <a:bodyPr/>
          <a:lstStyle/>
          <a:p>
            <a:r>
              <a:rPr kumimoji="1" lang="en-US" altLang="ja-JP" dirty="0" err="1" smtClean="0"/>
              <a:t>Backpropagate</a:t>
            </a:r>
            <a:r>
              <a:rPr kumimoji="1" lang="en-US" altLang="ja-JP" dirty="0" smtClean="0"/>
              <a:t> error through past states</a:t>
            </a:r>
          </a:p>
          <a:p>
            <a:pPr lvl="1"/>
            <a:r>
              <a:rPr kumimoji="1" lang="en-US" altLang="ja-JP" dirty="0" smtClean="0"/>
              <a:t>same as back-propagating through an </a:t>
            </a:r>
            <a:r>
              <a:rPr lang="en-US" altLang="ja-JP" dirty="0" smtClean="0"/>
              <a:t>unrolled network</a:t>
            </a:r>
            <a:endParaRPr kumimoji="1" lang="ja-JP" altLang="en-US" dirty="0"/>
          </a:p>
        </p:txBody>
      </p:sp>
      <p:sp>
        <p:nvSpPr>
          <p:cNvPr id="351" name="円/楕円 350"/>
          <p:cNvSpPr/>
          <p:nvPr/>
        </p:nvSpPr>
        <p:spPr>
          <a:xfrm>
            <a:off x="4000520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52" name="円/楕円 351"/>
          <p:cNvSpPr/>
          <p:nvPr/>
        </p:nvSpPr>
        <p:spPr>
          <a:xfrm>
            <a:off x="4214834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53" name="円/楕円 352"/>
          <p:cNvSpPr/>
          <p:nvPr/>
        </p:nvSpPr>
        <p:spPr>
          <a:xfrm>
            <a:off x="4429148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54" name="円/楕円 353"/>
          <p:cNvSpPr/>
          <p:nvPr/>
        </p:nvSpPr>
        <p:spPr>
          <a:xfrm>
            <a:off x="4643462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55" name="円/楕円 354"/>
          <p:cNvSpPr/>
          <p:nvPr/>
        </p:nvSpPr>
        <p:spPr>
          <a:xfrm>
            <a:off x="4857776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56" name="円/楕円 355"/>
          <p:cNvSpPr/>
          <p:nvPr/>
        </p:nvSpPr>
        <p:spPr>
          <a:xfrm>
            <a:off x="5072090" y="2776330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sp>
        <p:nvSpPr>
          <p:cNvPr id="357" name="円/楕円 356"/>
          <p:cNvSpPr/>
          <p:nvPr/>
        </p:nvSpPr>
        <p:spPr>
          <a:xfrm>
            <a:off x="5286404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58" name="円/楕円 357"/>
          <p:cNvSpPr/>
          <p:nvPr/>
        </p:nvSpPr>
        <p:spPr>
          <a:xfrm>
            <a:off x="5500718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59" name="円/楕円 358"/>
          <p:cNvSpPr/>
          <p:nvPr/>
        </p:nvSpPr>
        <p:spPr>
          <a:xfrm>
            <a:off x="5715032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60" name="円/楕円 359"/>
          <p:cNvSpPr/>
          <p:nvPr/>
        </p:nvSpPr>
        <p:spPr>
          <a:xfrm>
            <a:off x="5929346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61" name="円/楕円 360"/>
          <p:cNvSpPr/>
          <p:nvPr/>
        </p:nvSpPr>
        <p:spPr>
          <a:xfrm>
            <a:off x="6143660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62" name="円/楕円 361"/>
          <p:cNvSpPr/>
          <p:nvPr/>
        </p:nvSpPr>
        <p:spPr>
          <a:xfrm>
            <a:off x="6357974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63" name="円/楕円 362"/>
          <p:cNvSpPr/>
          <p:nvPr/>
        </p:nvSpPr>
        <p:spPr>
          <a:xfrm>
            <a:off x="6572288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64" name="円/楕円 363"/>
          <p:cNvSpPr/>
          <p:nvPr/>
        </p:nvSpPr>
        <p:spPr>
          <a:xfrm>
            <a:off x="6786602" y="2776330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sp>
        <p:nvSpPr>
          <p:cNvPr id="365" name="円/楕円 364"/>
          <p:cNvSpPr/>
          <p:nvPr/>
        </p:nvSpPr>
        <p:spPr>
          <a:xfrm>
            <a:off x="4000520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66" name="円/楕円 365"/>
          <p:cNvSpPr/>
          <p:nvPr/>
        </p:nvSpPr>
        <p:spPr>
          <a:xfrm>
            <a:off x="4214834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67" name="円/楕円 366"/>
          <p:cNvSpPr/>
          <p:nvPr/>
        </p:nvSpPr>
        <p:spPr>
          <a:xfrm>
            <a:off x="4429148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68" name="円/楕円 367"/>
          <p:cNvSpPr/>
          <p:nvPr/>
        </p:nvSpPr>
        <p:spPr>
          <a:xfrm>
            <a:off x="4643462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69" name="円/楕円 368"/>
          <p:cNvSpPr/>
          <p:nvPr/>
        </p:nvSpPr>
        <p:spPr>
          <a:xfrm>
            <a:off x="4857776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70" name="円/楕円 369"/>
          <p:cNvSpPr/>
          <p:nvPr/>
        </p:nvSpPr>
        <p:spPr>
          <a:xfrm>
            <a:off x="5072090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71" name="円/楕円 370"/>
          <p:cNvSpPr/>
          <p:nvPr/>
        </p:nvSpPr>
        <p:spPr>
          <a:xfrm>
            <a:off x="5429280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72" name="円/楕円 371"/>
          <p:cNvSpPr/>
          <p:nvPr/>
        </p:nvSpPr>
        <p:spPr>
          <a:xfrm>
            <a:off x="5786470" y="171448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cxnSp>
        <p:nvCxnSpPr>
          <p:cNvPr id="373" name="直線矢印コネクタ 372"/>
          <p:cNvCxnSpPr>
            <a:stCxn id="365" idx="0"/>
            <a:endCxn id="370" idx="4"/>
          </p:cNvCxnSpPr>
          <p:nvPr/>
        </p:nvCxnSpPr>
        <p:spPr>
          <a:xfrm rot="5400000" flipH="1" flipV="1">
            <a:off x="4434012" y="1923938"/>
            <a:ext cx="6332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365" idx="0"/>
            <a:endCxn id="371" idx="4"/>
          </p:cNvCxnSpPr>
          <p:nvPr/>
        </p:nvCxnSpPr>
        <p:spPr>
          <a:xfrm rot="5400000" flipH="1" flipV="1">
            <a:off x="4612607" y="1745343"/>
            <a:ext cx="6332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>
            <a:stCxn id="365" idx="0"/>
            <a:endCxn id="372" idx="4"/>
          </p:cNvCxnSpPr>
          <p:nvPr/>
        </p:nvCxnSpPr>
        <p:spPr>
          <a:xfrm rot="5400000" flipH="1" flipV="1">
            <a:off x="4791202" y="1566748"/>
            <a:ext cx="6332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>
            <a:stCxn id="366" idx="0"/>
            <a:endCxn id="370" idx="4"/>
          </p:cNvCxnSpPr>
          <p:nvPr/>
        </p:nvCxnSpPr>
        <p:spPr>
          <a:xfrm rot="5400000" flipH="1" flipV="1">
            <a:off x="4541169" y="2031095"/>
            <a:ext cx="6332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>
            <a:stCxn id="366" idx="0"/>
            <a:endCxn id="371" idx="4"/>
          </p:cNvCxnSpPr>
          <p:nvPr/>
        </p:nvCxnSpPr>
        <p:spPr>
          <a:xfrm rot="5400000" flipH="1" flipV="1">
            <a:off x="4719764" y="1852500"/>
            <a:ext cx="6332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8" name="直線矢印コネクタ 377"/>
          <p:cNvCxnSpPr>
            <a:stCxn id="366" idx="0"/>
            <a:endCxn id="372" idx="4"/>
          </p:cNvCxnSpPr>
          <p:nvPr/>
        </p:nvCxnSpPr>
        <p:spPr>
          <a:xfrm rot="5400000" flipH="1" flipV="1">
            <a:off x="4898359" y="1673905"/>
            <a:ext cx="6332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>
            <a:stCxn id="367" idx="0"/>
            <a:endCxn id="370" idx="4"/>
          </p:cNvCxnSpPr>
          <p:nvPr/>
        </p:nvCxnSpPr>
        <p:spPr>
          <a:xfrm rot="5400000" flipH="1" flipV="1">
            <a:off x="4648326" y="2138252"/>
            <a:ext cx="6332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>
            <a:stCxn id="367" idx="0"/>
            <a:endCxn id="371" idx="4"/>
          </p:cNvCxnSpPr>
          <p:nvPr/>
        </p:nvCxnSpPr>
        <p:spPr>
          <a:xfrm rot="5400000" flipH="1" flipV="1">
            <a:off x="4826921" y="1959657"/>
            <a:ext cx="6332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>
            <a:stCxn id="367" idx="0"/>
            <a:endCxn id="372" idx="4"/>
          </p:cNvCxnSpPr>
          <p:nvPr/>
        </p:nvCxnSpPr>
        <p:spPr>
          <a:xfrm rot="5400000" flipH="1" flipV="1">
            <a:off x="5005516" y="1781062"/>
            <a:ext cx="6332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>
            <a:stCxn id="368" idx="0"/>
            <a:endCxn id="370" idx="4"/>
          </p:cNvCxnSpPr>
          <p:nvPr/>
        </p:nvCxnSpPr>
        <p:spPr>
          <a:xfrm rot="5400000" flipH="1" flipV="1">
            <a:off x="4755483" y="2245409"/>
            <a:ext cx="6332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直線矢印コネクタ 382"/>
          <p:cNvCxnSpPr>
            <a:stCxn id="368" idx="0"/>
            <a:endCxn id="371" idx="4"/>
          </p:cNvCxnSpPr>
          <p:nvPr/>
        </p:nvCxnSpPr>
        <p:spPr>
          <a:xfrm rot="5400000" flipH="1" flipV="1">
            <a:off x="4934078" y="2066814"/>
            <a:ext cx="6332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4" name="直線矢印コネクタ 383"/>
          <p:cNvCxnSpPr>
            <a:stCxn id="368" idx="0"/>
            <a:endCxn id="372" idx="4"/>
          </p:cNvCxnSpPr>
          <p:nvPr/>
        </p:nvCxnSpPr>
        <p:spPr>
          <a:xfrm rot="5400000" flipH="1" flipV="1">
            <a:off x="5112673" y="1888219"/>
            <a:ext cx="6332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5" name="直線矢印コネクタ 384"/>
          <p:cNvCxnSpPr>
            <a:stCxn id="369" idx="0"/>
            <a:endCxn id="370" idx="4"/>
          </p:cNvCxnSpPr>
          <p:nvPr/>
        </p:nvCxnSpPr>
        <p:spPr>
          <a:xfrm rot="5400000" flipH="1" flipV="1">
            <a:off x="4862640" y="2352566"/>
            <a:ext cx="6332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6" name="直線矢印コネクタ 385"/>
          <p:cNvCxnSpPr>
            <a:stCxn id="369" idx="0"/>
            <a:endCxn id="371" idx="4"/>
          </p:cNvCxnSpPr>
          <p:nvPr/>
        </p:nvCxnSpPr>
        <p:spPr>
          <a:xfrm rot="5400000" flipH="1" flipV="1">
            <a:off x="5041235" y="2173971"/>
            <a:ext cx="6332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7" name="直線矢印コネクタ 386"/>
          <p:cNvCxnSpPr>
            <a:stCxn id="369" idx="0"/>
            <a:endCxn id="372" idx="4"/>
          </p:cNvCxnSpPr>
          <p:nvPr/>
        </p:nvCxnSpPr>
        <p:spPr>
          <a:xfrm rot="5400000" flipH="1" flipV="1">
            <a:off x="5219830" y="1995376"/>
            <a:ext cx="6332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8" name="正方形/長方形 387"/>
          <p:cNvSpPr/>
          <p:nvPr/>
        </p:nvSpPr>
        <p:spPr>
          <a:xfrm>
            <a:off x="4286240" y="3981048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9" name="円/楕円 388"/>
          <p:cNvSpPr/>
          <p:nvPr/>
        </p:nvSpPr>
        <p:spPr>
          <a:xfrm>
            <a:off x="4786314" y="3981048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90" name="円/楕円 389"/>
          <p:cNvSpPr/>
          <p:nvPr/>
        </p:nvSpPr>
        <p:spPr>
          <a:xfrm>
            <a:off x="5000628" y="3981048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91" name="円/楕円 390"/>
          <p:cNvSpPr/>
          <p:nvPr/>
        </p:nvSpPr>
        <p:spPr>
          <a:xfrm>
            <a:off x="5214942" y="3981048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92" name="円/楕円 391"/>
          <p:cNvSpPr/>
          <p:nvPr/>
        </p:nvSpPr>
        <p:spPr>
          <a:xfrm>
            <a:off x="5429256" y="3981048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93" name="円/楕円 392"/>
          <p:cNvSpPr/>
          <p:nvPr/>
        </p:nvSpPr>
        <p:spPr>
          <a:xfrm>
            <a:off x="5643570" y="3981048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94" name="円/楕円 393"/>
          <p:cNvSpPr/>
          <p:nvPr/>
        </p:nvSpPr>
        <p:spPr>
          <a:xfrm>
            <a:off x="5857884" y="3981048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95" name="円/楕円 394"/>
          <p:cNvSpPr/>
          <p:nvPr/>
        </p:nvSpPr>
        <p:spPr>
          <a:xfrm>
            <a:off x="5072090" y="2776330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396" name="直線矢印コネクタ 395"/>
          <p:cNvCxnSpPr>
            <a:stCxn id="395" idx="0"/>
            <a:endCxn id="370" idx="4"/>
          </p:cNvCxnSpPr>
          <p:nvPr/>
        </p:nvCxnSpPr>
        <p:spPr>
          <a:xfrm rot="5400000" flipH="1" flipV="1">
            <a:off x="4969797" y="2459723"/>
            <a:ext cx="6332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7" name="直線矢印コネクタ 396"/>
          <p:cNvCxnSpPr>
            <a:stCxn id="395" idx="0"/>
            <a:endCxn id="371" idx="4"/>
          </p:cNvCxnSpPr>
          <p:nvPr/>
        </p:nvCxnSpPr>
        <p:spPr>
          <a:xfrm rot="5400000" flipH="1" flipV="1">
            <a:off x="5148392" y="2281128"/>
            <a:ext cx="6332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8" name="直線矢印コネクタ 397"/>
          <p:cNvCxnSpPr>
            <a:stCxn id="395" idx="0"/>
            <a:endCxn id="372" idx="4"/>
          </p:cNvCxnSpPr>
          <p:nvPr/>
        </p:nvCxnSpPr>
        <p:spPr>
          <a:xfrm rot="5400000" flipH="1" flipV="1">
            <a:off x="5326987" y="2102533"/>
            <a:ext cx="6332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9" name="円/楕円 398"/>
          <p:cNvSpPr/>
          <p:nvPr/>
        </p:nvSpPr>
        <p:spPr>
          <a:xfrm>
            <a:off x="6072198" y="3981048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00" name="円/楕円 399"/>
          <p:cNvSpPr/>
          <p:nvPr/>
        </p:nvSpPr>
        <p:spPr>
          <a:xfrm>
            <a:off x="5286404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01" name="円/楕円 400"/>
          <p:cNvSpPr/>
          <p:nvPr/>
        </p:nvSpPr>
        <p:spPr>
          <a:xfrm>
            <a:off x="5500718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02" name="円/楕円 401"/>
          <p:cNvSpPr/>
          <p:nvPr/>
        </p:nvSpPr>
        <p:spPr>
          <a:xfrm>
            <a:off x="5715032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03" name="円/楕円 402"/>
          <p:cNvSpPr/>
          <p:nvPr/>
        </p:nvSpPr>
        <p:spPr>
          <a:xfrm>
            <a:off x="5929346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04" name="円/楕円 403"/>
          <p:cNvSpPr/>
          <p:nvPr/>
        </p:nvSpPr>
        <p:spPr>
          <a:xfrm>
            <a:off x="6143660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05" name="円/楕円 404"/>
          <p:cNvSpPr/>
          <p:nvPr/>
        </p:nvSpPr>
        <p:spPr>
          <a:xfrm>
            <a:off x="6357974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06" name="円/楕円 405"/>
          <p:cNvSpPr/>
          <p:nvPr/>
        </p:nvSpPr>
        <p:spPr>
          <a:xfrm>
            <a:off x="6572288" y="2776330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07" name="円/楕円 406"/>
          <p:cNvSpPr/>
          <p:nvPr/>
        </p:nvSpPr>
        <p:spPr>
          <a:xfrm>
            <a:off x="5072090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08" name="円/楕円 407"/>
          <p:cNvSpPr/>
          <p:nvPr/>
        </p:nvSpPr>
        <p:spPr>
          <a:xfrm>
            <a:off x="5429280" y="171448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09" name="円/楕円 408"/>
          <p:cNvSpPr/>
          <p:nvPr/>
        </p:nvSpPr>
        <p:spPr>
          <a:xfrm>
            <a:off x="5786470" y="171448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cxnSp>
        <p:nvCxnSpPr>
          <p:cNvPr id="410" name="直線矢印コネクタ 409"/>
          <p:cNvCxnSpPr>
            <a:stCxn id="400" idx="0"/>
            <a:endCxn id="407" idx="4"/>
          </p:cNvCxnSpPr>
          <p:nvPr/>
        </p:nvCxnSpPr>
        <p:spPr>
          <a:xfrm rot="16200000" flipV="1">
            <a:off x="5076954" y="2352566"/>
            <a:ext cx="6332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1" name="直線矢印コネクタ 410"/>
          <p:cNvCxnSpPr>
            <a:stCxn id="400" idx="0"/>
            <a:endCxn id="408" idx="4"/>
          </p:cNvCxnSpPr>
          <p:nvPr/>
        </p:nvCxnSpPr>
        <p:spPr>
          <a:xfrm rot="5400000" flipH="1" flipV="1">
            <a:off x="5255549" y="2388285"/>
            <a:ext cx="6332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2" name="直線矢印コネクタ 411"/>
          <p:cNvCxnSpPr>
            <a:stCxn id="400" idx="0"/>
            <a:endCxn id="409" idx="4"/>
          </p:cNvCxnSpPr>
          <p:nvPr/>
        </p:nvCxnSpPr>
        <p:spPr>
          <a:xfrm rot="5400000" flipH="1" flipV="1">
            <a:off x="5434144" y="2209690"/>
            <a:ext cx="6332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3" name="直線矢印コネクタ 412"/>
          <p:cNvCxnSpPr>
            <a:stCxn id="401" idx="0"/>
            <a:endCxn id="407" idx="4"/>
          </p:cNvCxnSpPr>
          <p:nvPr/>
        </p:nvCxnSpPr>
        <p:spPr>
          <a:xfrm rot="16200000" flipV="1">
            <a:off x="5184111" y="2245409"/>
            <a:ext cx="6332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4" name="直線矢印コネクタ 413"/>
          <p:cNvCxnSpPr>
            <a:stCxn id="401" idx="0"/>
            <a:endCxn id="408" idx="4"/>
          </p:cNvCxnSpPr>
          <p:nvPr/>
        </p:nvCxnSpPr>
        <p:spPr>
          <a:xfrm rot="16200000" flipV="1">
            <a:off x="5362706" y="2424004"/>
            <a:ext cx="6332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5" name="直線矢印コネクタ 414"/>
          <p:cNvCxnSpPr>
            <a:stCxn id="401" idx="0"/>
            <a:endCxn id="409" idx="4"/>
          </p:cNvCxnSpPr>
          <p:nvPr/>
        </p:nvCxnSpPr>
        <p:spPr>
          <a:xfrm rot="5400000" flipH="1" flipV="1">
            <a:off x="5541301" y="2316847"/>
            <a:ext cx="6332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6" name="直線矢印コネクタ 415"/>
          <p:cNvCxnSpPr>
            <a:stCxn id="402" idx="0"/>
            <a:endCxn id="407" idx="4"/>
          </p:cNvCxnSpPr>
          <p:nvPr/>
        </p:nvCxnSpPr>
        <p:spPr>
          <a:xfrm rot="16200000" flipV="1">
            <a:off x="5291268" y="2138252"/>
            <a:ext cx="6332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7" name="直線矢印コネクタ 416"/>
          <p:cNvCxnSpPr>
            <a:stCxn id="402" idx="0"/>
            <a:endCxn id="408" idx="4"/>
          </p:cNvCxnSpPr>
          <p:nvPr/>
        </p:nvCxnSpPr>
        <p:spPr>
          <a:xfrm rot="16200000" flipV="1">
            <a:off x="5469863" y="2316847"/>
            <a:ext cx="6332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8" name="直線矢印コネクタ 417"/>
          <p:cNvCxnSpPr>
            <a:stCxn id="402" idx="0"/>
            <a:endCxn id="409" idx="4"/>
          </p:cNvCxnSpPr>
          <p:nvPr/>
        </p:nvCxnSpPr>
        <p:spPr>
          <a:xfrm rot="5400000" flipH="1" flipV="1">
            <a:off x="5648458" y="2424004"/>
            <a:ext cx="6332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9" name="直線矢印コネクタ 418"/>
          <p:cNvCxnSpPr>
            <a:stCxn id="403" idx="0"/>
            <a:endCxn id="407" idx="4"/>
          </p:cNvCxnSpPr>
          <p:nvPr/>
        </p:nvCxnSpPr>
        <p:spPr>
          <a:xfrm rot="16200000" flipV="1">
            <a:off x="5398425" y="2031095"/>
            <a:ext cx="6332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0" name="直線矢印コネクタ 419"/>
          <p:cNvCxnSpPr>
            <a:stCxn id="403" idx="0"/>
            <a:endCxn id="408" idx="4"/>
          </p:cNvCxnSpPr>
          <p:nvPr/>
        </p:nvCxnSpPr>
        <p:spPr>
          <a:xfrm rot="16200000" flipV="1">
            <a:off x="5577020" y="2209690"/>
            <a:ext cx="6332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1" name="直線矢印コネクタ 420"/>
          <p:cNvCxnSpPr>
            <a:stCxn id="403" idx="0"/>
            <a:endCxn id="409" idx="4"/>
          </p:cNvCxnSpPr>
          <p:nvPr/>
        </p:nvCxnSpPr>
        <p:spPr>
          <a:xfrm rot="16200000" flipV="1">
            <a:off x="5755615" y="2388285"/>
            <a:ext cx="6332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2" name="直線矢印コネクタ 421"/>
          <p:cNvCxnSpPr>
            <a:stCxn id="404" idx="0"/>
            <a:endCxn id="407" idx="4"/>
          </p:cNvCxnSpPr>
          <p:nvPr/>
        </p:nvCxnSpPr>
        <p:spPr>
          <a:xfrm rot="16200000" flipV="1">
            <a:off x="5505582" y="1923938"/>
            <a:ext cx="6332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3" name="直線矢印コネクタ 422"/>
          <p:cNvCxnSpPr>
            <a:stCxn id="404" idx="0"/>
            <a:endCxn id="408" idx="4"/>
          </p:cNvCxnSpPr>
          <p:nvPr/>
        </p:nvCxnSpPr>
        <p:spPr>
          <a:xfrm rot="16200000" flipV="1">
            <a:off x="5684177" y="2102533"/>
            <a:ext cx="6332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4" name="直線矢印コネクタ 423"/>
          <p:cNvCxnSpPr>
            <a:stCxn id="404" idx="0"/>
            <a:endCxn id="409" idx="4"/>
          </p:cNvCxnSpPr>
          <p:nvPr/>
        </p:nvCxnSpPr>
        <p:spPr>
          <a:xfrm rot="16200000" flipV="1">
            <a:off x="5862772" y="2281128"/>
            <a:ext cx="6332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5" name="直線矢印コネクタ 424"/>
          <p:cNvCxnSpPr>
            <a:stCxn id="405" idx="0"/>
            <a:endCxn id="407" idx="4"/>
          </p:cNvCxnSpPr>
          <p:nvPr/>
        </p:nvCxnSpPr>
        <p:spPr>
          <a:xfrm rot="16200000" flipV="1">
            <a:off x="5612739" y="1816781"/>
            <a:ext cx="6332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6" name="直線矢印コネクタ 425"/>
          <p:cNvCxnSpPr>
            <a:stCxn id="405" idx="0"/>
            <a:endCxn id="408" idx="4"/>
          </p:cNvCxnSpPr>
          <p:nvPr/>
        </p:nvCxnSpPr>
        <p:spPr>
          <a:xfrm rot="16200000" flipV="1">
            <a:off x="5791334" y="1995376"/>
            <a:ext cx="6332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7" name="直線矢印コネクタ 426"/>
          <p:cNvCxnSpPr>
            <a:stCxn id="405" idx="0"/>
            <a:endCxn id="409" idx="4"/>
          </p:cNvCxnSpPr>
          <p:nvPr/>
        </p:nvCxnSpPr>
        <p:spPr>
          <a:xfrm rot="16200000" flipV="1">
            <a:off x="5969929" y="2173971"/>
            <a:ext cx="6332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8" name="直線矢印コネクタ 427"/>
          <p:cNvCxnSpPr>
            <a:stCxn id="406" idx="0"/>
            <a:endCxn id="407" idx="4"/>
          </p:cNvCxnSpPr>
          <p:nvPr/>
        </p:nvCxnSpPr>
        <p:spPr>
          <a:xfrm rot="16200000" flipV="1">
            <a:off x="5719896" y="1709624"/>
            <a:ext cx="6332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9" name="直線矢印コネクタ 428"/>
          <p:cNvCxnSpPr>
            <a:stCxn id="406" idx="0"/>
            <a:endCxn id="408" idx="4"/>
          </p:cNvCxnSpPr>
          <p:nvPr/>
        </p:nvCxnSpPr>
        <p:spPr>
          <a:xfrm rot="16200000" flipV="1">
            <a:off x="5898491" y="1888219"/>
            <a:ext cx="6332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0" name="直線矢印コネクタ 429"/>
          <p:cNvCxnSpPr>
            <a:stCxn id="406" idx="0"/>
            <a:endCxn id="409" idx="4"/>
          </p:cNvCxnSpPr>
          <p:nvPr/>
        </p:nvCxnSpPr>
        <p:spPr>
          <a:xfrm rot="16200000" flipV="1">
            <a:off x="6077086" y="2066814"/>
            <a:ext cx="6332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1" name="円/楕円 430"/>
          <p:cNvSpPr/>
          <p:nvPr/>
        </p:nvSpPr>
        <p:spPr>
          <a:xfrm>
            <a:off x="6786602" y="2776330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432" name="直線矢印コネクタ 431"/>
          <p:cNvCxnSpPr>
            <a:stCxn id="431" idx="0"/>
            <a:endCxn id="407" idx="4"/>
          </p:cNvCxnSpPr>
          <p:nvPr/>
        </p:nvCxnSpPr>
        <p:spPr>
          <a:xfrm rot="16200000" flipV="1">
            <a:off x="5827053" y="1602467"/>
            <a:ext cx="6332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3" name="直線矢印コネクタ 432"/>
          <p:cNvCxnSpPr>
            <a:stCxn id="431" idx="0"/>
            <a:endCxn id="408" idx="4"/>
          </p:cNvCxnSpPr>
          <p:nvPr/>
        </p:nvCxnSpPr>
        <p:spPr>
          <a:xfrm rot="16200000" flipV="1">
            <a:off x="6005648" y="1781062"/>
            <a:ext cx="6332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4" name="直線矢印コネクタ 433"/>
          <p:cNvCxnSpPr>
            <a:stCxn id="431" idx="0"/>
            <a:endCxn id="409" idx="4"/>
          </p:cNvCxnSpPr>
          <p:nvPr/>
        </p:nvCxnSpPr>
        <p:spPr>
          <a:xfrm rot="16200000" flipV="1">
            <a:off x="6184243" y="1959657"/>
            <a:ext cx="6332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5" name="直線矢印コネクタ 434"/>
          <p:cNvCxnSpPr>
            <a:stCxn id="389" idx="0"/>
            <a:endCxn id="401" idx="4"/>
          </p:cNvCxnSpPr>
          <p:nvPr/>
        </p:nvCxnSpPr>
        <p:spPr>
          <a:xfrm rot="5400000" flipH="1" flipV="1">
            <a:off x="4969785" y="3235801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6" name="直線矢印コネクタ 435"/>
          <p:cNvCxnSpPr>
            <a:stCxn id="389" idx="0"/>
            <a:endCxn id="402" idx="4"/>
          </p:cNvCxnSpPr>
          <p:nvPr/>
        </p:nvCxnSpPr>
        <p:spPr>
          <a:xfrm rot="5400000" flipH="1" flipV="1">
            <a:off x="5076942" y="3128644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7" name="直線矢印コネクタ 436"/>
          <p:cNvCxnSpPr>
            <a:stCxn id="389" idx="0"/>
            <a:endCxn id="404" idx="4"/>
          </p:cNvCxnSpPr>
          <p:nvPr/>
        </p:nvCxnSpPr>
        <p:spPr>
          <a:xfrm rot="5400000" flipH="1" flipV="1">
            <a:off x="5291256" y="2914330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8" name="直線矢印コネクタ 437"/>
          <p:cNvCxnSpPr>
            <a:stCxn id="389" idx="0"/>
            <a:endCxn id="403" idx="4"/>
          </p:cNvCxnSpPr>
          <p:nvPr/>
        </p:nvCxnSpPr>
        <p:spPr>
          <a:xfrm rot="5400000" flipH="1" flipV="1">
            <a:off x="5184099" y="3021487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9" name="直線矢印コネクタ 438"/>
          <p:cNvCxnSpPr>
            <a:stCxn id="389" idx="0"/>
            <a:endCxn id="406" idx="4"/>
          </p:cNvCxnSpPr>
          <p:nvPr/>
        </p:nvCxnSpPr>
        <p:spPr>
          <a:xfrm rot="5400000" flipH="1" flipV="1">
            <a:off x="5505570" y="2700016"/>
            <a:ext cx="776090" cy="17859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0" name="直線矢印コネクタ 439"/>
          <p:cNvCxnSpPr>
            <a:stCxn id="389" idx="0"/>
            <a:endCxn id="405" idx="4"/>
          </p:cNvCxnSpPr>
          <p:nvPr/>
        </p:nvCxnSpPr>
        <p:spPr>
          <a:xfrm rot="5400000" flipH="1" flipV="1">
            <a:off x="5398413" y="2807173"/>
            <a:ext cx="776090" cy="15716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1" name="直線矢印コネクタ 440"/>
          <p:cNvCxnSpPr>
            <a:stCxn id="390" idx="0"/>
            <a:endCxn id="401" idx="4"/>
          </p:cNvCxnSpPr>
          <p:nvPr/>
        </p:nvCxnSpPr>
        <p:spPr>
          <a:xfrm rot="5400000" flipH="1" flipV="1">
            <a:off x="5076942" y="3342958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2" name="直線矢印コネクタ 441"/>
          <p:cNvCxnSpPr>
            <a:stCxn id="390" idx="0"/>
            <a:endCxn id="402" idx="4"/>
          </p:cNvCxnSpPr>
          <p:nvPr/>
        </p:nvCxnSpPr>
        <p:spPr>
          <a:xfrm rot="5400000" flipH="1" flipV="1">
            <a:off x="5184099" y="3235801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3" name="直線矢印コネクタ 442"/>
          <p:cNvCxnSpPr>
            <a:stCxn id="390" idx="0"/>
            <a:endCxn id="404" idx="4"/>
          </p:cNvCxnSpPr>
          <p:nvPr/>
        </p:nvCxnSpPr>
        <p:spPr>
          <a:xfrm rot="5400000" flipH="1" flipV="1">
            <a:off x="5398413" y="3021487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4" name="直線矢印コネクタ 443"/>
          <p:cNvCxnSpPr>
            <a:stCxn id="390" idx="0"/>
            <a:endCxn id="403" idx="4"/>
          </p:cNvCxnSpPr>
          <p:nvPr/>
        </p:nvCxnSpPr>
        <p:spPr>
          <a:xfrm rot="5400000" flipH="1" flipV="1">
            <a:off x="5291256" y="3128644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5" name="直線矢印コネクタ 444"/>
          <p:cNvCxnSpPr>
            <a:stCxn id="390" idx="0"/>
            <a:endCxn id="406" idx="4"/>
          </p:cNvCxnSpPr>
          <p:nvPr/>
        </p:nvCxnSpPr>
        <p:spPr>
          <a:xfrm rot="5400000" flipH="1" flipV="1">
            <a:off x="5612727" y="2807173"/>
            <a:ext cx="776090" cy="15716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6" name="直線矢印コネクタ 445"/>
          <p:cNvCxnSpPr>
            <a:stCxn id="390" idx="0"/>
            <a:endCxn id="405" idx="4"/>
          </p:cNvCxnSpPr>
          <p:nvPr/>
        </p:nvCxnSpPr>
        <p:spPr>
          <a:xfrm rot="5400000" flipH="1" flipV="1">
            <a:off x="5505570" y="2914330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7" name="直線矢印コネクタ 446"/>
          <p:cNvCxnSpPr>
            <a:stCxn id="391" idx="0"/>
            <a:endCxn id="401" idx="4"/>
          </p:cNvCxnSpPr>
          <p:nvPr/>
        </p:nvCxnSpPr>
        <p:spPr>
          <a:xfrm rot="5400000" flipH="1" flipV="1">
            <a:off x="5184099" y="3450115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8" name="直線矢印コネクタ 447"/>
          <p:cNvCxnSpPr>
            <a:stCxn id="391" idx="0"/>
            <a:endCxn id="402" idx="4"/>
          </p:cNvCxnSpPr>
          <p:nvPr/>
        </p:nvCxnSpPr>
        <p:spPr>
          <a:xfrm rot="5400000" flipH="1" flipV="1">
            <a:off x="5291256" y="3342958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9" name="直線矢印コネクタ 448"/>
          <p:cNvCxnSpPr>
            <a:stCxn id="391" idx="0"/>
            <a:endCxn id="404" idx="4"/>
          </p:cNvCxnSpPr>
          <p:nvPr/>
        </p:nvCxnSpPr>
        <p:spPr>
          <a:xfrm rot="5400000" flipH="1" flipV="1">
            <a:off x="5505570" y="3128644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0" name="直線矢印コネクタ 449"/>
          <p:cNvCxnSpPr>
            <a:stCxn id="391" idx="0"/>
            <a:endCxn id="403" idx="4"/>
          </p:cNvCxnSpPr>
          <p:nvPr/>
        </p:nvCxnSpPr>
        <p:spPr>
          <a:xfrm rot="5400000" flipH="1" flipV="1">
            <a:off x="5398413" y="3235801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1" name="直線矢印コネクタ 450"/>
          <p:cNvCxnSpPr>
            <a:stCxn id="391" idx="0"/>
            <a:endCxn id="406" idx="4"/>
          </p:cNvCxnSpPr>
          <p:nvPr/>
        </p:nvCxnSpPr>
        <p:spPr>
          <a:xfrm rot="5400000" flipH="1" flipV="1">
            <a:off x="5719884" y="2914330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2" name="直線矢印コネクタ 451"/>
          <p:cNvCxnSpPr>
            <a:stCxn id="391" idx="0"/>
            <a:endCxn id="405" idx="4"/>
          </p:cNvCxnSpPr>
          <p:nvPr/>
        </p:nvCxnSpPr>
        <p:spPr>
          <a:xfrm rot="5400000" flipH="1" flipV="1">
            <a:off x="5612727" y="3021487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3" name="直線矢印コネクタ 452"/>
          <p:cNvCxnSpPr>
            <a:stCxn id="392" idx="0"/>
            <a:endCxn id="401" idx="4"/>
          </p:cNvCxnSpPr>
          <p:nvPr/>
        </p:nvCxnSpPr>
        <p:spPr>
          <a:xfrm rot="5400000" flipH="1" flipV="1">
            <a:off x="5291256" y="3557272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4" name="直線矢印コネクタ 453"/>
          <p:cNvCxnSpPr>
            <a:stCxn id="392" idx="0"/>
            <a:endCxn id="402" idx="4"/>
          </p:cNvCxnSpPr>
          <p:nvPr/>
        </p:nvCxnSpPr>
        <p:spPr>
          <a:xfrm rot="5400000" flipH="1" flipV="1">
            <a:off x="5398413" y="3450115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直線矢印コネクタ 454"/>
          <p:cNvCxnSpPr>
            <a:stCxn id="392" idx="0"/>
            <a:endCxn id="404" idx="4"/>
          </p:cNvCxnSpPr>
          <p:nvPr/>
        </p:nvCxnSpPr>
        <p:spPr>
          <a:xfrm rot="5400000" flipH="1" flipV="1">
            <a:off x="5612727" y="3235801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直線矢印コネクタ 455"/>
          <p:cNvCxnSpPr>
            <a:stCxn id="392" idx="0"/>
            <a:endCxn id="403" idx="4"/>
          </p:cNvCxnSpPr>
          <p:nvPr/>
        </p:nvCxnSpPr>
        <p:spPr>
          <a:xfrm rot="5400000" flipH="1" flipV="1">
            <a:off x="5505570" y="3342958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直線矢印コネクタ 456"/>
          <p:cNvCxnSpPr>
            <a:stCxn id="392" idx="0"/>
            <a:endCxn id="406" idx="4"/>
          </p:cNvCxnSpPr>
          <p:nvPr/>
        </p:nvCxnSpPr>
        <p:spPr>
          <a:xfrm rot="5400000" flipH="1" flipV="1">
            <a:off x="5827041" y="3021487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8" name="直線矢印コネクタ 457"/>
          <p:cNvCxnSpPr>
            <a:stCxn id="392" idx="0"/>
            <a:endCxn id="405" idx="4"/>
          </p:cNvCxnSpPr>
          <p:nvPr/>
        </p:nvCxnSpPr>
        <p:spPr>
          <a:xfrm rot="5400000" flipH="1" flipV="1">
            <a:off x="5719884" y="3128644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9" name="直線矢印コネクタ 458"/>
          <p:cNvCxnSpPr>
            <a:stCxn id="393" idx="0"/>
            <a:endCxn id="401" idx="4"/>
          </p:cNvCxnSpPr>
          <p:nvPr/>
        </p:nvCxnSpPr>
        <p:spPr>
          <a:xfrm rot="16200000" flipV="1">
            <a:off x="5398413" y="3521577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0" name="直線矢印コネクタ 459"/>
          <p:cNvCxnSpPr>
            <a:stCxn id="393" idx="0"/>
            <a:endCxn id="402" idx="4"/>
          </p:cNvCxnSpPr>
          <p:nvPr/>
        </p:nvCxnSpPr>
        <p:spPr>
          <a:xfrm rot="5400000" flipH="1" flipV="1">
            <a:off x="5505570" y="3557272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1" name="直線矢印コネクタ 460"/>
          <p:cNvCxnSpPr>
            <a:stCxn id="393" idx="0"/>
            <a:endCxn id="404" idx="4"/>
          </p:cNvCxnSpPr>
          <p:nvPr/>
        </p:nvCxnSpPr>
        <p:spPr>
          <a:xfrm rot="5400000" flipH="1" flipV="1">
            <a:off x="5719884" y="3342958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2" name="直線矢印コネクタ 461"/>
          <p:cNvCxnSpPr>
            <a:stCxn id="393" idx="0"/>
            <a:endCxn id="403" idx="4"/>
          </p:cNvCxnSpPr>
          <p:nvPr/>
        </p:nvCxnSpPr>
        <p:spPr>
          <a:xfrm rot="5400000" flipH="1" flipV="1">
            <a:off x="5612727" y="3450115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3" name="直線矢印コネクタ 462"/>
          <p:cNvCxnSpPr>
            <a:stCxn id="393" idx="0"/>
            <a:endCxn id="406" idx="4"/>
          </p:cNvCxnSpPr>
          <p:nvPr/>
        </p:nvCxnSpPr>
        <p:spPr>
          <a:xfrm rot="5400000" flipH="1" flipV="1">
            <a:off x="5934198" y="3128644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4" name="直線矢印コネクタ 463"/>
          <p:cNvCxnSpPr>
            <a:stCxn id="393" idx="0"/>
            <a:endCxn id="405" idx="4"/>
          </p:cNvCxnSpPr>
          <p:nvPr/>
        </p:nvCxnSpPr>
        <p:spPr>
          <a:xfrm rot="5400000" flipH="1" flipV="1">
            <a:off x="5827041" y="3235801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5" name="直線矢印コネクタ 464"/>
          <p:cNvCxnSpPr>
            <a:stCxn id="394" idx="0"/>
            <a:endCxn id="401" idx="4"/>
          </p:cNvCxnSpPr>
          <p:nvPr/>
        </p:nvCxnSpPr>
        <p:spPr>
          <a:xfrm rot="16200000" flipV="1">
            <a:off x="5505570" y="3414420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6" name="直線矢印コネクタ 465"/>
          <p:cNvCxnSpPr>
            <a:stCxn id="394" idx="0"/>
            <a:endCxn id="402" idx="4"/>
          </p:cNvCxnSpPr>
          <p:nvPr/>
        </p:nvCxnSpPr>
        <p:spPr>
          <a:xfrm rot="16200000" flipV="1">
            <a:off x="5612727" y="3521577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7" name="直線矢印コネクタ 466"/>
          <p:cNvCxnSpPr>
            <a:stCxn id="394" idx="0"/>
            <a:endCxn id="404" idx="4"/>
          </p:cNvCxnSpPr>
          <p:nvPr/>
        </p:nvCxnSpPr>
        <p:spPr>
          <a:xfrm rot="5400000" flipH="1" flipV="1">
            <a:off x="5827041" y="3450115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8" name="直線矢印コネクタ 467"/>
          <p:cNvCxnSpPr>
            <a:stCxn id="394" idx="0"/>
            <a:endCxn id="403" idx="4"/>
          </p:cNvCxnSpPr>
          <p:nvPr/>
        </p:nvCxnSpPr>
        <p:spPr>
          <a:xfrm rot="5400000" flipH="1" flipV="1">
            <a:off x="5719884" y="3557272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9" name="直線矢印コネクタ 468"/>
          <p:cNvCxnSpPr>
            <a:stCxn id="394" idx="0"/>
            <a:endCxn id="406" idx="4"/>
          </p:cNvCxnSpPr>
          <p:nvPr/>
        </p:nvCxnSpPr>
        <p:spPr>
          <a:xfrm rot="5400000" flipH="1" flipV="1">
            <a:off x="6041355" y="3235801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0" name="直線矢印コネクタ 469"/>
          <p:cNvCxnSpPr>
            <a:stCxn id="394" idx="0"/>
            <a:endCxn id="405" idx="4"/>
          </p:cNvCxnSpPr>
          <p:nvPr/>
        </p:nvCxnSpPr>
        <p:spPr>
          <a:xfrm rot="5400000" flipH="1" flipV="1">
            <a:off x="5934198" y="3342958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1" name="直線矢印コネクタ 470"/>
          <p:cNvCxnSpPr>
            <a:stCxn id="388" idx="0"/>
            <a:endCxn id="401" idx="4"/>
          </p:cNvCxnSpPr>
          <p:nvPr/>
        </p:nvCxnSpPr>
        <p:spPr>
          <a:xfrm rot="5400000" flipH="1" flipV="1">
            <a:off x="4719756" y="2985772"/>
            <a:ext cx="776090" cy="1214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2" name="直線矢印コネクタ 471"/>
          <p:cNvCxnSpPr>
            <a:stCxn id="388" idx="0"/>
            <a:endCxn id="402" idx="4"/>
          </p:cNvCxnSpPr>
          <p:nvPr/>
        </p:nvCxnSpPr>
        <p:spPr>
          <a:xfrm rot="5400000" flipH="1" flipV="1">
            <a:off x="4826913" y="2878615"/>
            <a:ext cx="776090" cy="1428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3" name="直線矢印コネクタ 472"/>
          <p:cNvCxnSpPr>
            <a:stCxn id="388" idx="0"/>
            <a:endCxn id="404" idx="4"/>
          </p:cNvCxnSpPr>
          <p:nvPr/>
        </p:nvCxnSpPr>
        <p:spPr>
          <a:xfrm rot="5400000" flipH="1" flipV="1">
            <a:off x="5041227" y="2664301"/>
            <a:ext cx="776090" cy="1857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4" name="直線矢印コネクタ 473"/>
          <p:cNvCxnSpPr>
            <a:stCxn id="388" idx="0"/>
            <a:endCxn id="403" idx="4"/>
          </p:cNvCxnSpPr>
          <p:nvPr/>
        </p:nvCxnSpPr>
        <p:spPr>
          <a:xfrm rot="5400000" flipH="1" flipV="1">
            <a:off x="4934070" y="2771458"/>
            <a:ext cx="776090" cy="1643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5" name="直線矢印コネクタ 474"/>
          <p:cNvCxnSpPr>
            <a:stCxn id="388" idx="0"/>
            <a:endCxn id="406" idx="4"/>
          </p:cNvCxnSpPr>
          <p:nvPr/>
        </p:nvCxnSpPr>
        <p:spPr>
          <a:xfrm rot="5400000" flipH="1" flipV="1">
            <a:off x="5255541" y="2449987"/>
            <a:ext cx="776090" cy="2286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6" name="直線矢印コネクタ 475"/>
          <p:cNvCxnSpPr>
            <a:stCxn id="388" idx="0"/>
            <a:endCxn id="405" idx="4"/>
          </p:cNvCxnSpPr>
          <p:nvPr/>
        </p:nvCxnSpPr>
        <p:spPr>
          <a:xfrm rot="5400000" flipH="1" flipV="1">
            <a:off x="5148384" y="2557144"/>
            <a:ext cx="776090" cy="2071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7" name="直線矢印コネクタ 476"/>
          <p:cNvCxnSpPr>
            <a:stCxn id="577" idx="0"/>
            <a:endCxn id="401" idx="4"/>
          </p:cNvCxnSpPr>
          <p:nvPr/>
        </p:nvCxnSpPr>
        <p:spPr>
          <a:xfrm rot="5400000" flipH="1" flipV="1">
            <a:off x="4541161" y="2807178"/>
            <a:ext cx="776091" cy="15716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8" name="直線矢印コネクタ 477"/>
          <p:cNvCxnSpPr>
            <a:stCxn id="577" idx="0"/>
            <a:endCxn id="402" idx="4"/>
          </p:cNvCxnSpPr>
          <p:nvPr/>
        </p:nvCxnSpPr>
        <p:spPr>
          <a:xfrm rot="5400000" flipH="1" flipV="1">
            <a:off x="4648318" y="2700021"/>
            <a:ext cx="776091" cy="17859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9" name="直線矢印コネクタ 478"/>
          <p:cNvCxnSpPr>
            <a:stCxn id="577" idx="0"/>
            <a:endCxn id="404" idx="4"/>
          </p:cNvCxnSpPr>
          <p:nvPr/>
        </p:nvCxnSpPr>
        <p:spPr>
          <a:xfrm rot="5400000" flipH="1" flipV="1">
            <a:off x="4862632" y="2485707"/>
            <a:ext cx="776091" cy="22145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0" name="直線矢印コネクタ 479"/>
          <p:cNvCxnSpPr>
            <a:stCxn id="577" idx="0"/>
            <a:endCxn id="403" idx="4"/>
          </p:cNvCxnSpPr>
          <p:nvPr/>
        </p:nvCxnSpPr>
        <p:spPr>
          <a:xfrm rot="5400000" flipH="1" flipV="1">
            <a:off x="4755475" y="2592864"/>
            <a:ext cx="776091" cy="20002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1" name="直線矢印コネクタ 480"/>
          <p:cNvCxnSpPr>
            <a:stCxn id="577" idx="0"/>
            <a:endCxn id="406" idx="4"/>
          </p:cNvCxnSpPr>
          <p:nvPr/>
        </p:nvCxnSpPr>
        <p:spPr>
          <a:xfrm rot="5400000" flipH="1" flipV="1">
            <a:off x="5076946" y="2271393"/>
            <a:ext cx="776091" cy="26432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2" name="直線矢印コネクタ 481"/>
          <p:cNvCxnSpPr>
            <a:stCxn id="577" idx="0"/>
            <a:endCxn id="405" idx="4"/>
          </p:cNvCxnSpPr>
          <p:nvPr/>
        </p:nvCxnSpPr>
        <p:spPr>
          <a:xfrm rot="5400000" flipH="1" flipV="1">
            <a:off x="4969789" y="2378550"/>
            <a:ext cx="776091" cy="24289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3" name="直線矢印コネクタ 482"/>
          <p:cNvCxnSpPr>
            <a:stCxn id="390" idx="0"/>
            <a:endCxn id="431" idx="4"/>
          </p:cNvCxnSpPr>
          <p:nvPr/>
        </p:nvCxnSpPr>
        <p:spPr>
          <a:xfrm rot="5400000" flipH="1" flipV="1">
            <a:off x="5719884" y="2700016"/>
            <a:ext cx="776090" cy="17859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4" name="直線矢印コネクタ 483"/>
          <p:cNvCxnSpPr>
            <a:stCxn id="390" idx="0"/>
            <a:endCxn id="431" idx="4"/>
          </p:cNvCxnSpPr>
          <p:nvPr/>
        </p:nvCxnSpPr>
        <p:spPr>
          <a:xfrm rot="5400000" flipH="1" flipV="1">
            <a:off x="5719884" y="2700016"/>
            <a:ext cx="776090" cy="17859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5" name="直線矢印コネクタ 484"/>
          <p:cNvCxnSpPr>
            <a:stCxn id="391" idx="0"/>
            <a:endCxn id="431" idx="4"/>
          </p:cNvCxnSpPr>
          <p:nvPr/>
        </p:nvCxnSpPr>
        <p:spPr>
          <a:xfrm rot="5400000" flipH="1" flipV="1">
            <a:off x="5827041" y="2807173"/>
            <a:ext cx="776090" cy="15716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6" name="直線矢印コネクタ 485"/>
          <p:cNvCxnSpPr>
            <a:stCxn id="392" idx="0"/>
            <a:endCxn id="431" idx="4"/>
          </p:cNvCxnSpPr>
          <p:nvPr/>
        </p:nvCxnSpPr>
        <p:spPr>
          <a:xfrm rot="5400000" flipH="1" flipV="1">
            <a:off x="5934198" y="2914330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7" name="直線矢印コネクタ 486"/>
          <p:cNvCxnSpPr>
            <a:stCxn id="393" idx="0"/>
            <a:endCxn id="431" idx="4"/>
          </p:cNvCxnSpPr>
          <p:nvPr/>
        </p:nvCxnSpPr>
        <p:spPr>
          <a:xfrm rot="5400000" flipH="1" flipV="1">
            <a:off x="6041355" y="3021487"/>
            <a:ext cx="776090" cy="11430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8" name="直線矢印コネクタ 487"/>
          <p:cNvCxnSpPr>
            <a:stCxn id="394" idx="0"/>
            <a:endCxn id="431" idx="4"/>
          </p:cNvCxnSpPr>
          <p:nvPr/>
        </p:nvCxnSpPr>
        <p:spPr>
          <a:xfrm rot="5400000" flipH="1" flipV="1">
            <a:off x="6148512" y="3128644"/>
            <a:ext cx="776090" cy="9287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9" name="直線矢印コネクタ 488"/>
          <p:cNvCxnSpPr>
            <a:stCxn id="388" idx="0"/>
            <a:endCxn id="431" idx="4"/>
          </p:cNvCxnSpPr>
          <p:nvPr/>
        </p:nvCxnSpPr>
        <p:spPr>
          <a:xfrm rot="5400000" flipH="1" flipV="1">
            <a:off x="5362698" y="2342830"/>
            <a:ext cx="776090" cy="2500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0" name="直線矢印コネクタ 489"/>
          <p:cNvCxnSpPr>
            <a:stCxn id="577" idx="0"/>
            <a:endCxn id="431" idx="4"/>
          </p:cNvCxnSpPr>
          <p:nvPr/>
        </p:nvCxnSpPr>
        <p:spPr>
          <a:xfrm rot="5400000" flipH="1" flipV="1">
            <a:off x="5184103" y="2164236"/>
            <a:ext cx="776091" cy="28575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1" name="直線矢印コネクタ 490"/>
          <p:cNvCxnSpPr>
            <a:stCxn id="578" idx="0"/>
            <a:endCxn id="401" idx="4"/>
          </p:cNvCxnSpPr>
          <p:nvPr/>
        </p:nvCxnSpPr>
        <p:spPr>
          <a:xfrm rot="5400000" flipH="1" flipV="1">
            <a:off x="4362566" y="2628583"/>
            <a:ext cx="776091" cy="19288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2" name="直線矢印コネクタ 491"/>
          <p:cNvCxnSpPr>
            <a:stCxn id="578" idx="0"/>
            <a:endCxn id="402" idx="4"/>
          </p:cNvCxnSpPr>
          <p:nvPr/>
        </p:nvCxnSpPr>
        <p:spPr>
          <a:xfrm rot="5400000" flipH="1" flipV="1">
            <a:off x="4469723" y="2521426"/>
            <a:ext cx="776091" cy="21431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3" name="直線矢印コネクタ 492"/>
          <p:cNvCxnSpPr>
            <a:stCxn id="578" idx="0"/>
            <a:endCxn id="404" idx="4"/>
          </p:cNvCxnSpPr>
          <p:nvPr/>
        </p:nvCxnSpPr>
        <p:spPr>
          <a:xfrm rot="5400000" flipH="1" flipV="1">
            <a:off x="4684037" y="2307112"/>
            <a:ext cx="776091" cy="25717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4" name="直線矢印コネクタ 493"/>
          <p:cNvCxnSpPr>
            <a:stCxn id="578" idx="0"/>
            <a:endCxn id="403" idx="4"/>
          </p:cNvCxnSpPr>
          <p:nvPr/>
        </p:nvCxnSpPr>
        <p:spPr>
          <a:xfrm rot="5400000" flipH="1" flipV="1">
            <a:off x="4576880" y="2414269"/>
            <a:ext cx="776091" cy="23574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5" name="直線矢印コネクタ 494"/>
          <p:cNvCxnSpPr>
            <a:stCxn id="578" idx="0"/>
            <a:endCxn id="406" idx="4"/>
          </p:cNvCxnSpPr>
          <p:nvPr/>
        </p:nvCxnSpPr>
        <p:spPr>
          <a:xfrm rot="5400000" flipH="1" flipV="1">
            <a:off x="4898351" y="2092798"/>
            <a:ext cx="776091" cy="30004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6" name="直線矢印コネクタ 495"/>
          <p:cNvCxnSpPr>
            <a:stCxn id="578" idx="0"/>
            <a:endCxn id="405" idx="4"/>
          </p:cNvCxnSpPr>
          <p:nvPr/>
        </p:nvCxnSpPr>
        <p:spPr>
          <a:xfrm rot="5400000" flipH="1" flipV="1">
            <a:off x="4791194" y="2199955"/>
            <a:ext cx="776091" cy="27860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7" name="直線矢印コネクタ 496"/>
          <p:cNvCxnSpPr>
            <a:stCxn id="399" idx="0"/>
            <a:endCxn id="401" idx="4"/>
          </p:cNvCxnSpPr>
          <p:nvPr/>
        </p:nvCxnSpPr>
        <p:spPr>
          <a:xfrm rot="16200000" flipV="1">
            <a:off x="5612727" y="3307263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8" name="直線矢印コネクタ 497"/>
          <p:cNvCxnSpPr>
            <a:stCxn id="399" idx="0"/>
            <a:endCxn id="402" idx="4"/>
          </p:cNvCxnSpPr>
          <p:nvPr/>
        </p:nvCxnSpPr>
        <p:spPr>
          <a:xfrm rot="16200000" flipV="1">
            <a:off x="5719884" y="3414420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9" name="直線矢印コネクタ 498"/>
          <p:cNvCxnSpPr>
            <a:stCxn id="399" idx="0"/>
            <a:endCxn id="404" idx="4"/>
          </p:cNvCxnSpPr>
          <p:nvPr/>
        </p:nvCxnSpPr>
        <p:spPr>
          <a:xfrm rot="5400000" flipH="1" flipV="1">
            <a:off x="5934198" y="3557272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0" name="直線矢印コネクタ 499"/>
          <p:cNvCxnSpPr>
            <a:stCxn id="399" idx="0"/>
            <a:endCxn id="403" idx="4"/>
          </p:cNvCxnSpPr>
          <p:nvPr/>
        </p:nvCxnSpPr>
        <p:spPr>
          <a:xfrm rot="16200000" flipV="1">
            <a:off x="5827041" y="3521577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1" name="直線矢印コネクタ 500"/>
          <p:cNvCxnSpPr>
            <a:stCxn id="399" idx="0"/>
            <a:endCxn id="406" idx="4"/>
          </p:cNvCxnSpPr>
          <p:nvPr/>
        </p:nvCxnSpPr>
        <p:spPr>
          <a:xfrm rot="5400000" flipH="1" flipV="1">
            <a:off x="6148512" y="3342958"/>
            <a:ext cx="776090" cy="5000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2" name="直線矢印コネクタ 501"/>
          <p:cNvCxnSpPr>
            <a:stCxn id="399" idx="0"/>
            <a:endCxn id="405" idx="4"/>
          </p:cNvCxnSpPr>
          <p:nvPr/>
        </p:nvCxnSpPr>
        <p:spPr>
          <a:xfrm rot="5400000" flipH="1" flipV="1">
            <a:off x="6041355" y="3450115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3" name="直線矢印コネクタ 502"/>
          <p:cNvCxnSpPr>
            <a:stCxn id="392" idx="0"/>
            <a:endCxn id="431" idx="4"/>
          </p:cNvCxnSpPr>
          <p:nvPr/>
        </p:nvCxnSpPr>
        <p:spPr>
          <a:xfrm rot="5400000" flipH="1" flipV="1">
            <a:off x="5934198" y="2914330"/>
            <a:ext cx="776090" cy="13573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4" name="直線矢印コネクタ 503"/>
          <p:cNvCxnSpPr>
            <a:stCxn id="399" idx="0"/>
            <a:endCxn id="431" idx="4"/>
          </p:cNvCxnSpPr>
          <p:nvPr/>
        </p:nvCxnSpPr>
        <p:spPr>
          <a:xfrm rot="5400000" flipH="1" flipV="1">
            <a:off x="6255669" y="3235801"/>
            <a:ext cx="776090" cy="7144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5" name="直線矢印コネクタ 504"/>
          <p:cNvCxnSpPr>
            <a:stCxn id="389" idx="0"/>
            <a:endCxn id="366" idx="4"/>
          </p:cNvCxnSpPr>
          <p:nvPr/>
        </p:nvCxnSpPr>
        <p:spPr>
          <a:xfrm rot="16200000" flipV="1">
            <a:off x="4326843" y="3307263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6" name="直線矢印コネクタ 505"/>
          <p:cNvCxnSpPr>
            <a:stCxn id="389" idx="0"/>
            <a:endCxn id="365" idx="4"/>
          </p:cNvCxnSpPr>
          <p:nvPr/>
        </p:nvCxnSpPr>
        <p:spPr>
          <a:xfrm rot="16200000" flipV="1">
            <a:off x="4219686" y="3200106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7" name="直線矢印コネクタ 506"/>
          <p:cNvCxnSpPr>
            <a:stCxn id="389" idx="0"/>
            <a:endCxn id="368" idx="4"/>
          </p:cNvCxnSpPr>
          <p:nvPr/>
        </p:nvCxnSpPr>
        <p:spPr>
          <a:xfrm rot="16200000" flipV="1">
            <a:off x="4541157" y="3521577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8" name="直線矢印コネクタ 507"/>
          <p:cNvCxnSpPr>
            <a:stCxn id="389" idx="0"/>
            <a:endCxn id="367" idx="4"/>
          </p:cNvCxnSpPr>
          <p:nvPr/>
        </p:nvCxnSpPr>
        <p:spPr>
          <a:xfrm rot="16200000" flipV="1">
            <a:off x="4434000" y="3414420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9" name="直線矢印コネクタ 508"/>
          <p:cNvCxnSpPr>
            <a:stCxn id="389" idx="0"/>
            <a:endCxn id="395" idx="4"/>
          </p:cNvCxnSpPr>
          <p:nvPr/>
        </p:nvCxnSpPr>
        <p:spPr>
          <a:xfrm rot="5400000" flipH="1" flipV="1">
            <a:off x="4755471" y="3450115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0" name="直線矢印コネクタ 509"/>
          <p:cNvCxnSpPr>
            <a:stCxn id="389" idx="0"/>
            <a:endCxn id="369" idx="4"/>
          </p:cNvCxnSpPr>
          <p:nvPr/>
        </p:nvCxnSpPr>
        <p:spPr>
          <a:xfrm rot="5400000" flipH="1" flipV="1">
            <a:off x="4648314" y="3557272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1" name="直線矢印コネクタ 510"/>
          <p:cNvCxnSpPr>
            <a:stCxn id="390" idx="0"/>
            <a:endCxn id="366" idx="4"/>
          </p:cNvCxnSpPr>
          <p:nvPr/>
        </p:nvCxnSpPr>
        <p:spPr>
          <a:xfrm rot="16200000" flipV="1">
            <a:off x="4434000" y="3200106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2" name="直線矢印コネクタ 511"/>
          <p:cNvCxnSpPr>
            <a:stCxn id="390" idx="0"/>
            <a:endCxn id="365" idx="4"/>
          </p:cNvCxnSpPr>
          <p:nvPr/>
        </p:nvCxnSpPr>
        <p:spPr>
          <a:xfrm rot="16200000" flipV="1">
            <a:off x="4326843" y="3092949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3" name="直線矢印コネクタ 512"/>
          <p:cNvCxnSpPr>
            <a:stCxn id="390" idx="0"/>
            <a:endCxn id="368" idx="4"/>
          </p:cNvCxnSpPr>
          <p:nvPr/>
        </p:nvCxnSpPr>
        <p:spPr>
          <a:xfrm rot="16200000" flipV="1">
            <a:off x="4648314" y="3414420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4" name="直線矢印コネクタ 513"/>
          <p:cNvCxnSpPr>
            <a:stCxn id="390" idx="0"/>
            <a:endCxn id="367" idx="4"/>
          </p:cNvCxnSpPr>
          <p:nvPr/>
        </p:nvCxnSpPr>
        <p:spPr>
          <a:xfrm rot="16200000" flipV="1">
            <a:off x="4541157" y="3307263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5" name="直線矢印コネクタ 514"/>
          <p:cNvCxnSpPr>
            <a:stCxn id="390" idx="0"/>
            <a:endCxn id="395" idx="4"/>
          </p:cNvCxnSpPr>
          <p:nvPr/>
        </p:nvCxnSpPr>
        <p:spPr>
          <a:xfrm rot="5400000" flipH="1" flipV="1">
            <a:off x="4862628" y="3557272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6" name="直線矢印コネクタ 515"/>
          <p:cNvCxnSpPr>
            <a:stCxn id="390" idx="0"/>
            <a:endCxn id="369" idx="4"/>
          </p:cNvCxnSpPr>
          <p:nvPr/>
        </p:nvCxnSpPr>
        <p:spPr>
          <a:xfrm rot="16200000" flipV="1">
            <a:off x="4755471" y="3521577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7" name="直線矢印コネクタ 516"/>
          <p:cNvCxnSpPr>
            <a:stCxn id="391" idx="0"/>
            <a:endCxn id="366" idx="4"/>
          </p:cNvCxnSpPr>
          <p:nvPr/>
        </p:nvCxnSpPr>
        <p:spPr>
          <a:xfrm rot="16200000" flipV="1">
            <a:off x="4541157" y="3092949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8" name="直線矢印コネクタ 517"/>
          <p:cNvCxnSpPr>
            <a:stCxn id="391" idx="0"/>
            <a:endCxn id="365" idx="4"/>
          </p:cNvCxnSpPr>
          <p:nvPr/>
        </p:nvCxnSpPr>
        <p:spPr>
          <a:xfrm rot="16200000" flipV="1">
            <a:off x="4434000" y="2985792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9" name="直線矢印コネクタ 518"/>
          <p:cNvCxnSpPr>
            <a:stCxn id="391" idx="0"/>
            <a:endCxn id="368" idx="4"/>
          </p:cNvCxnSpPr>
          <p:nvPr/>
        </p:nvCxnSpPr>
        <p:spPr>
          <a:xfrm rot="16200000" flipV="1">
            <a:off x="4755471" y="3307263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0" name="直線矢印コネクタ 519"/>
          <p:cNvCxnSpPr>
            <a:stCxn id="391" idx="0"/>
            <a:endCxn id="367" idx="4"/>
          </p:cNvCxnSpPr>
          <p:nvPr/>
        </p:nvCxnSpPr>
        <p:spPr>
          <a:xfrm rot="16200000" flipV="1">
            <a:off x="4648314" y="3200106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1" name="直線矢印コネクタ 520"/>
          <p:cNvCxnSpPr>
            <a:stCxn id="391" idx="0"/>
            <a:endCxn id="395" idx="4"/>
          </p:cNvCxnSpPr>
          <p:nvPr/>
        </p:nvCxnSpPr>
        <p:spPr>
          <a:xfrm rot="16200000" flipV="1">
            <a:off x="4969785" y="3521577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" name="直線矢印コネクタ 521"/>
          <p:cNvCxnSpPr>
            <a:stCxn id="391" idx="0"/>
            <a:endCxn id="369" idx="4"/>
          </p:cNvCxnSpPr>
          <p:nvPr/>
        </p:nvCxnSpPr>
        <p:spPr>
          <a:xfrm rot="16200000" flipV="1">
            <a:off x="4862628" y="3414420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3" name="直線矢印コネクタ 522"/>
          <p:cNvCxnSpPr>
            <a:stCxn id="392" idx="0"/>
            <a:endCxn id="366" idx="4"/>
          </p:cNvCxnSpPr>
          <p:nvPr/>
        </p:nvCxnSpPr>
        <p:spPr>
          <a:xfrm rot="16200000" flipV="1">
            <a:off x="4648314" y="2985792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4" name="直線矢印コネクタ 523"/>
          <p:cNvCxnSpPr>
            <a:stCxn id="392" idx="0"/>
            <a:endCxn id="365" idx="4"/>
          </p:cNvCxnSpPr>
          <p:nvPr/>
        </p:nvCxnSpPr>
        <p:spPr>
          <a:xfrm rot="16200000" flipV="1">
            <a:off x="4541157" y="2878635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5" name="直線矢印コネクタ 524"/>
          <p:cNvCxnSpPr>
            <a:stCxn id="392" idx="0"/>
            <a:endCxn id="368" idx="4"/>
          </p:cNvCxnSpPr>
          <p:nvPr/>
        </p:nvCxnSpPr>
        <p:spPr>
          <a:xfrm rot="16200000" flipV="1">
            <a:off x="4862628" y="3200106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6" name="直線矢印コネクタ 525"/>
          <p:cNvCxnSpPr>
            <a:stCxn id="392" idx="0"/>
            <a:endCxn id="367" idx="4"/>
          </p:cNvCxnSpPr>
          <p:nvPr/>
        </p:nvCxnSpPr>
        <p:spPr>
          <a:xfrm rot="16200000" flipV="1">
            <a:off x="4755471" y="3092949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7" name="直線矢印コネクタ 526"/>
          <p:cNvCxnSpPr>
            <a:stCxn id="392" idx="0"/>
            <a:endCxn id="395" idx="4"/>
          </p:cNvCxnSpPr>
          <p:nvPr/>
        </p:nvCxnSpPr>
        <p:spPr>
          <a:xfrm rot="16200000" flipV="1">
            <a:off x="5076942" y="3414420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8" name="直線矢印コネクタ 527"/>
          <p:cNvCxnSpPr>
            <a:stCxn id="392" idx="0"/>
            <a:endCxn id="369" idx="4"/>
          </p:cNvCxnSpPr>
          <p:nvPr/>
        </p:nvCxnSpPr>
        <p:spPr>
          <a:xfrm rot="16200000" flipV="1">
            <a:off x="4969785" y="3307263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9" name="直線矢印コネクタ 528"/>
          <p:cNvCxnSpPr>
            <a:stCxn id="393" idx="0"/>
            <a:endCxn id="366" idx="4"/>
          </p:cNvCxnSpPr>
          <p:nvPr/>
        </p:nvCxnSpPr>
        <p:spPr>
          <a:xfrm rot="16200000" flipV="1">
            <a:off x="4755471" y="2878635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0" name="直線矢印コネクタ 529"/>
          <p:cNvCxnSpPr>
            <a:stCxn id="393" idx="0"/>
            <a:endCxn id="365" idx="4"/>
          </p:cNvCxnSpPr>
          <p:nvPr/>
        </p:nvCxnSpPr>
        <p:spPr>
          <a:xfrm rot="16200000" flipV="1">
            <a:off x="4648314" y="2771478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1" name="直線矢印コネクタ 530"/>
          <p:cNvCxnSpPr>
            <a:stCxn id="393" idx="0"/>
            <a:endCxn id="368" idx="4"/>
          </p:cNvCxnSpPr>
          <p:nvPr/>
        </p:nvCxnSpPr>
        <p:spPr>
          <a:xfrm rot="16200000" flipV="1">
            <a:off x="4969785" y="3092949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2" name="直線矢印コネクタ 531"/>
          <p:cNvCxnSpPr>
            <a:stCxn id="393" idx="0"/>
            <a:endCxn id="367" idx="4"/>
          </p:cNvCxnSpPr>
          <p:nvPr/>
        </p:nvCxnSpPr>
        <p:spPr>
          <a:xfrm rot="16200000" flipV="1">
            <a:off x="4862628" y="2985792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3" name="直線矢印コネクタ 532"/>
          <p:cNvCxnSpPr>
            <a:stCxn id="393" idx="0"/>
            <a:endCxn id="395" idx="4"/>
          </p:cNvCxnSpPr>
          <p:nvPr/>
        </p:nvCxnSpPr>
        <p:spPr>
          <a:xfrm rot="16200000" flipV="1">
            <a:off x="5184099" y="3307263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4" name="直線矢印コネクタ 533"/>
          <p:cNvCxnSpPr>
            <a:stCxn id="393" idx="0"/>
            <a:endCxn id="369" idx="4"/>
          </p:cNvCxnSpPr>
          <p:nvPr/>
        </p:nvCxnSpPr>
        <p:spPr>
          <a:xfrm rot="16200000" flipV="1">
            <a:off x="5076942" y="3200106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5" name="直線矢印コネクタ 534"/>
          <p:cNvCxnSpPr>
            <a:stCxn id="394" idx="0"/>
            <a:endCxn id="366" idx="4"/>
          </p:cNvCxnSpPr>
          <p:nvPr/>
        </p:nvCxnSpPr>
        <p:spPr>
          <a:xfrm rot="16200000" flipV="1">
            <a:off x="4862628" y="2771478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6" name="直線矢印コネクタ 535"/>
          <p:cNvCxnSpPr>
            <a:stCxn id="394" idx="0"/>
            <a:endCxn id="365" idx="4"/>
          </p:cNvCxnSpPr>
          <p:nvPr/>
        </p:nvCxnSpPr>
        <p:spPr>
          <a:xfrm rot="16200000" flipV="1">
            <a:off x="4755471" y="2664321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7" name="直線矢印コネクタ 536"/>
          <p:cNvCxnSpPr>
            <a:stCxn id="394" idx="0"/>
            <a:endCxn id="368" idx="4"/>
          </p:cNvCxnSpPr>
          <p:nvPr/>
        </p:nvCxnSpPr>
        <p:spPr>
          <a:xfrm rot="16200000" flipV="1">
            <a:off x="5076942" y="2985792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8" name="直線矢印コネクタ 537"/>
          <p:cNvCxnSpPr>
            <a:stCxn id="394" idx="0"/>
            <a:endCxn id="367" idx="4"/>
          </p:cNvCxnSpPr>
          <p:nvPr/>
        </p:nvCxnSpPr>
        <p:spPr>
          <a:xfrm rot="16200000" flipV="1">
            <a:off x="4969785" y="2878635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9" name="直線矢印コネクタ 538"/>
          <p:cNvCxnSpPr>
            <a:stCxn id="394" idx="0"/>
            <a:endCxn id="395" idx="4"/>
          </p:cNvCxnSpPr>
          <p:nvPr/>
        </p:nvCxnSpPr>
        <p:spPr>
          <a:xfrm rot="16200000" flipV="1">
            <a:off x="5291256" y="3200106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0" name="直線矢印コネクタ 539"/>
          <p:cNvCxnSpPr>
            <a:stCxn id="394" idx="0"/>
            <a:endCxn id="369" idx="4"/>
          </p:cNvCxnSpPr>
          <p:nvPr/>
        </p:nvCxnSpPr>
        <p:spPr>
          <a:xfrm rot="16200000" flipV="1">
            <a:off x="5184099" y="3092949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1" name="直線矢印コネクタ 540"/>
          <p:cNvCxnSpPr>
            <a:stCxn id="388" idx="0"/>
            <a:endCxn id="366" idx="4"/>
          </p:cNvCxnSpPr>
          <p:nvPr/>
        </p:nvCxnSpPr>
        <p:spPr>
          <a:xfrm rot="16200000" flipV="1">
            <a:off x="4076814" y="3557292"/>
            <a:ext cx="776090" cy="71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2" name="直線矢印コネクタ 541"/>
          <p:cNvCxnSpPr>
            <a:stCxn id="388" idx="0"/>
            <a:endCxn id="365" idx="4"/>
          </p:cNvCxnSpPr>
          <p:nvPr/>
        </p:nvCxnSpPr>
        <p:spPr>
          <a:xfrm rot="16200000" flipV="1">
            <a:off x="3969657" y="3450135"/>
            <a:ext cx="776090" cy="285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3" name="直線矢印コネクタ 542"/>
          <p:cNvCxnSpPr>
            <a:stCxn id="388" idx="0"/>
            <a:endCxn id="368" idx="4"/>
          </p:cNvCxnSpPr>
          <p:nvPr/>
        </p:nvCxnSpPr>
        <p:spPr>
          <a:xfrm rot="5400000" flipH="1" flipV="1">
            <a:off x="4291128" y="3414400"/>
            <a:ext cx="776090" cy="357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4" name="直線矢印コネクタ 543"/>
          <p:cNvCxnSpPr>
            <a:stCxn id="388" idx="0"/>
            <a:endCxn id="367" idx="4"/>
          </p:cNvCxnSpPr>
          <p:nvPr/>
        </p:nvCxnSpPr>
        <p:spPr>
          <a:xfrm rot="5400000" flipH="1" flipV="1">
            <a:off x="4183971" y="3521557"/>
            <a:ext cx="776090" cy="142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5" name="直線矢印コネクタ 544"/>
          <p:cNvCxnSpPr>
            <a:stCxn id="388" idx="0"/>
            <a:endCxn id="395" idx="4"/>
          </p:cNvCxnSpPr>
          <p:nvPr/>
        </p:nvCxnSpPr>
        <p:spPr>
          <a:xfrm rot="5400000" flipH="1" flipV="1">
            <a:off x="4505442" y="3200086"/>
            <a:ext cx="776090" cy="7858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6" name="直線矢印コネクタ 545"/>
          <p:cNvCxnSpPr>
            <a:stCxn id="388" idx="0"/>
            <a:endCxn id="369" idx="4"/>
          </p:cNvCxnSpPr>
          <p:nvPr/>
        </p:nvCxnSpPr>
        <p:spPr>
          <a:xfrm rot="5400000" flipH="1" flipV="1">
            <a:off x="4398285" y="3307243"/>
            <a:ext cx="776090" cy="571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7" name="直線矢印コネクタ 546"/>
          <p:cNvCxnSpPr>
            <a:stCxn id="577" idx="0"/>
            <a:endCxn id="366" idx="4"/>
          </p:cNvCxnSpPr>
          <p:nvPr/>
        </p:nvCxnSpPr>
        <p:spPr>
          <a:xfrm rot="5400000" flipH="1" flipV="1">
            <a:off x="3898219" y="3450120"/>
            <a:ext cx="776091" cy="285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8" name="直線矢印コネクタ 547"/>
          <p:cNvCxnSpPr>
            <a:stCxn id="577" idx="0"/>
            <a:endCxn id="365" idx="4"/>
          </p:cNvCxnSpPr>
          <p:nvPr/>
        </p:nvCxnSpPr>
        <p:spPr>
          <a:xfrm rot="5400000" flipH="1" flipV="1">
            <a:off x="3791062" y="3557277"/>
            <a:ext cx="776091" cy="71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9" name="直線矢印コネクタ 548"/>
          <p:cNvCxnSpPr>
            <a:stCxn id="577" idx="0"/>
            <a:endCxn id="368" idx="4"/>
          </p:cNvCxnSpPr>
          <p:nvPr/>
        </p:nvCxnSpPr>
        <p:spPr>
          <a:xfrm rot="5400000" flipH="1" flipV="1">
            <a:off x="4112533" y="3235806"/>
            <a:ext cx="776091" cy="7143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0" name="直線矢印コネクタ 549"/>
          <p:cNvCxnSpPr>
            <a:stCxn id="577" idx="0"/>
            <a:endCxn id="367" idx="4"/>
          </p:cNvCxnSpPr>
          <p:nvPr/>
        </p:nvCxnSpPr>
        <p:spPr>
          <a:xfrm rot="5400000" flipH="1" flipV="1">
            <a:off x="4005376" y="3342963"/>
            <a:ext cx="776091" cy="5000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1" name="直線矢印コネクタ 550"/>
          <p:cNvCxnSpPr>
            <a:stCxn id="577" idx="0"/>
            <a:endCxn id="395" idx="4"/>
          </p:cNvCxnSpPr>
          <p:nvPr/>
        </p:nvCxnSpPr>
        <p:spPr>
          <a:xfrm rot="5400000" flipH="1" flipV="1">
            <a:off x="4326847" y="3021492"/>
            <a:ext cx="776091" cy="11430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2" name="直線矢印コネクタ 551"/>
          <p:cNvCxnSpPr>
            <a:stCxn id="577" idx="0"/>
            <a:endCxn id="369" idx="4"/>
          </p:cNvCxnSpPr>
          <p:nvPr/>
        </p:nvCxnSpPr>
        <p:spPr>
          <a:xfrm rot="5400000" flipH="1" flipV="1">
            <a:off x="4219690" y="3128649"/>
            <a:ext cx="776091" cy="92871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3" name="直線矢印コネクタ 552"/>
          <p:cNvCxnSpPr>
            <a:stCxn id="390" idx="0"/>
            <a:endCxn id="400" idx="4"/>
          </p:cNvCxnSpPr>
          <p:nvPr/>
        </p:nvCxnSpPr>
        <p:spPr>
          <a:xfrm rot="5400000" flipH="1" flipV="1">
            <a:off x="4969785" y="3450115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4" name="直線矢印コネクタ 553"/>
          <p:cNvCxnSpPr>
            <a:stCxn id="390" idx="0"/>
            <a:endCxn id="400" idx="4"/>
          </p:cNvCxnSpPr>
          <p:nvPr/>
        </p:nvCxnSpPr>
        <p:spPr>
          <a:xfrm rot="5400000" flipH="1" flipV="1">
            <a:off x="4969785" y="3450115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5" name="直線矢印コネクタ 554"/>
          <p:cNvCxnSpPr>
            <a:stCxn id="391" idx="0"/>
            <a:endCxn id="400" idx="4"/>
          </p:cNvCxnSpPr>
          <p:nvPr/>
        </p:nvCxnSpPr>
        <p:spPr>
          <a:xfrm rot="5400000" flipH="1" flipV="1">
            <a:off x="5076942" y="3557272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6" name="直線矢印コネクタ 555"/>
          <p:cNvCxnSpPr>
            <a:stCxn id="392" idx="0"/>
            <a:endCxn id="400" idx="4"/>
          </p:cNvCxnSpPr>
          <p:nvPr/>
        </p:nvCxnSpPr>
        <p:spPr>
          <a:xfrm rot="16200000" flipV="1">
            <a:off x="5184099" y="3521577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7" name="直線矢印コネクタ 556"/>
          <p:cNvCxnSpPr>
            <a:stCxn id="393" idx="0"/>
            <a:endCxn id="400" idx="4"/>
          </p:cNvCxnSpPr>
          <p:nvPr/>
        </p:nvCxnSpPr>
        <p:spPr>
          <a:xfrm rot="16200000" flipV="1">
            <a:off x="5291256" y="3414420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8" name="直線矢印コネクタ 557"/>
          <p:cNvCxnSpPr>
            <a:stCxn id="394" idx="0"/>
            <a:endCxn id="400" idx="4"/>
          </p:cNvCxnSpPr>
          <p:nvPr/>
        </p:nvCxnSpPr>
        <p:spPr>
          <a:xfrm rot="16200000" flipV="1">
            <a:off x="5398413" y="3307263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9" name="直線矢印コネクタ 558"/>
          <p:cNvCxnSpPr>
            <a:stCxn id="388" idx="0"/>
            <a:endCxn id="400" idx="4"/>
          </p:cNvCxnSpPr>
          <p:nvPr/>
        </p:nvCxnSpPr>
        <p:spPr>
          <a:xfrm rot="5400000" flipH="1" flipV="1">
            <a:off x="4612599" y="3092929"/>
            <a:ext cx="776090" cy="10001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0" name="直線矢印コネクタ 559"/>
          <p:cNvCxnSpPr>
            <a:stCxn id="577" idx="0"/>
            <a:endCxn id="400" idx="4"/>
          </p:cNvCxnSpPr>
          <p:nvPr/>
        </p:nvCxnSpPr>
        <p:spPr>
          <a:xfrm rot="5400000" flipH="1" flipV="1">
            <a:off x="4434004" y="2914335"/>
            <a:ext cx="776091" cy="13573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1" name="直線矢印コネクタ 560"/>
          <p:cNvCxnSpPr>
            <a:stCxn id="578" idx="0"/>
            <a:endCxn id="366" idx="4"/>
          </p:cNvCxnSpPr>
          <p:nvPr/>
        </p:nvCxnSpPr>
        <p:spPr>
          <a:xfrm rot="5400000" flipH="1" flipV="1">
            <a:off x="3719624" y="3271525"/>
            <a:ext cx="776091" cy="64295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2" name="直線矢印コネクタ 561"/>
          <p:cNvCxnSpPr>
            <a:stCxn id="578" idx="0"/>
            <a:endCxn id="365" idx="4"/>
          </p:cNvCxnSpPr>
          <p:nvPr/>
        </p:nvCxnSpPr>
        <p:spPr>
          <a:xfrm rot="5400000" flipH="1" flipV="1">
            <a:off x="3612467" y="3378682"/>
            <a:ext cx="776091" cy="4286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3" name="直線矢印コネクタ 562"/>
          <p:cNvCxnSpPr>
            <a:stCxn id="578" idx="0"/>
            <a:endCxn id="368" idx="4"/>
          </p:cNvCxnSpPr>
          <p:nvPr/>
        </p:nvCxnSpPr>
        <p:spPr>
          <a:xfrm rot="5400000" flipH="1" flipV="1">
            <a:off x="3933938" y="3057211"/>
            <a:ext cx="776091" cy="107158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4" name="直線矢印コネクタ 563"/>
          <p:cNvCxnSpPr>
            <a:stCxn id="578" idx="0"/>
            <a:endCxn id="367" idx="4"/>
          </p:cNvCxnSpPr>
          <p:nvPr/>
        </p:nvCxnSpPr>
        <p:spPr>
          <a:xfrm rot="5400000" flipH="1" flipV="1">
            <a:off x="3826781" y="3164368"/>
            <a:ext cx="776091" cy="85727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5" name="直線矢印コネクタ 564"/>
          <p:cNvCxnSpPr>
            <a:stCxn id="578" idx="0"/>
            <a:endCxn id="395" idx="4"/>
          </p:cNvCxnSpPr>
          <p:nvPr/>
        </p:nvCxnSpPr>
        <p:spPr>
          <a:xfrm rot="5400000" flipH="1" flipV="1">
            <a:off x="4148252" y="2842897"/>
            <a:ext cx="776091" cy="15002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6" name="直線矢印コネクタ 565"/>
          <p:cNvCxnSpPr>
            <a:stCxn id="578" idx="0"/>
            <a:endCxn id="369" idx="4"/>
          </p:cNvCxnSpPr>
          <p:nvPr/>
        </p:nvCxnSpPr>
        <p:spPr>
          <a:xfrm rot="5400000" flipH="1" flipV="1">
            <a:off x="4041095" y="2950054"/>
            <a:ext cx="776091" cy="128590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7" name="直線矢印コネクタ 566"/>
          <p:cNvCxnSpPr>
            <a:stCxn id="399" idx="0"/>
            <a:endCxn id="366" idx="4"/>
          </p:cNvCxnSpPr>
          <p:nvPr/>
        </p:nvCxnSpPr>
        <p:spPr>
          <a:xfrm rot="16200000" flipV="1">
            <a:off x="4969785" y="2664321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8" name="直線矢印コネクタ 567"/>
          <p:cNvCxnSpPr>
            <a:stCxn id="399" idx="0"/>
            <a:endCxn id="365" idx="4"/>
          </p:cNvCxnSpPr>
          <p:nvPr/>
        </p:nvCxnSpPr>
        <p:spPr>
          <a:xfrm rot="16200000" flipV="1">
            <a:off x="4862628" y="2557164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9" name="直線矢印コネクタ 568"/>
          <p:cNvCxnSpPr>
            <a:stCxn id="399" idx="0"/>
            <a:endCxn id="368" idx="4"/>
          </p:cNvCxnSpPr>
          <p:nvPr/>
        </p:nvCxnSpPr>
        <p:spPr>
          <a:xfrm rot="16200000" flipV="1">
            <a:off x="5184099" y="2878635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0" name="直線矢印コネクタ 569"/>
          <p:cNvCxnSpPr>
            <a:stCxn id="399" idx="0"/>
            <a:endCxn id="367" idx="4"/>
          </p:cNvCxnSpPr>
          <p:nvPr/>
        </p:nvCxnSpPr>
        <p:spPr>
          <a:xfrm rot="16200000" flipV="1">
            <a:off x="5076942" y="2771478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1" name="直線矢印コネクタ 570"/>
          <p:cNvCxnSpPr>
            <a:stCxn id="399" idx="0"/>
            <a:endCxn id="395" idx="4"/>
          </p:cNvCxnSpPr>
          <p:nvPr/>
        </p:nvCxnSpPr>
        <p:spPr>
          <a:xfrm rot="16200000" flipV="1">
            <a:off x="5398413" y="3092949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2" name="直線矢印コネクタ 571"/>
          <p:cNvCxnSpPr>
            <a:stCxn id="399" idx="0"/>
            <a:endCxn id="369" idx="4"/>
          </p:cNvCxnSpPr>
          <p:nvPr/>
        </p:nvCxnSpPr>
        <p:spPr>
          <a:xfrm rot="16200000" flipV="1">
            <a:off x="5291256" y="2985792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3" name="直線矢印コネクタ 572"/>
          <p:cNvCxnSpPr>
            <a:stCxn id="392" idx="0"/>
            <a:endCxn id="400" idx="4"/>
          </p:cNvCxnSpPr>
          <p:nvPr/>
        </p:nvCxnSpPr>
        <p:spPr>
          <a:xfrm rot="16200000" flipV="1">
            <a:off x="5184099" y="3521577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4" name="直線矢印コネクタ 573"/>
          <p:cNvCxnSpPr>
            <a:stCxn id="399" idx="0"/>
            <a:endCxn id="400" idx="4"/>
          </p:cNvCxnSpPr>
          <p:nvPr/>
        </p:nvCxnSpPr>
        <p:spPr>
          <a:xfrm rot="16200000" flipV="1">
            <a:off x="5505570" y="3200106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5" name="正方形/長方形 574"/>
          <p:cNvSpPr/>
          <p:nvPr/>
        </p:nvSpPr>
        <p:spPr>
          <a:xfrm>
            <a:off x="5143528" y="1776198"/>
            <a:ext cx="100013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576" name="正方形/長方形 575"/>
          <p:cNvSpPr/>
          <p:nvPr/>
        </p:nvSpPr>
        <p:spPr>
          <a:xfrm>
            <a:off x="4071958" y="2847768"/>
            <a:ext cx="3071834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x[t]</a:t>
            </a:r>
            <a:endParaRPr kumimoji="1" lang="ja-JP" altLang="en-US" dirty="0"/>
          </a:p>
        </p:txBody>
      </p:sp>
      <p:sp>
        <p:nvSpPr>
          <p:cNvPr id="577" name="正方形/長方形 576"/>
          <p:cNvSpPr/>
          <p:nvPr/>
        </p:nvSpPr>
        <p:spPr>
          <a:xfrm>
            <a:off x="3929050" y="3981049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8" name="正方形/長方形 577"/>
          <p:cNvSpPr/>
          <p:nvPr/>
        </p:nvSpPr>
        <p:spPr>
          <a:xfrm>
            <a:off x="3571860" y="3981049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9" name="正方形/長方形 578"/>
          <p:cNvSpPr/>
          <p:nvPr/>
        </p:nvSpPr>
        <p:spPr>
          <a:xfrm>
            <a:off x="3786206" y="4052486"/>
            <a:ext cx="785818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580" name="円/楕円 579"/>
          <p:cNvSpPr/>
          <p:nvPr/>
        </p:nvSpPr>
        <p:spPr>
          <a:xfrm>
            <a:off x="6286544" y="3981048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81" name="円/楕円 580"/>
          <p:cNvSpPr/>
          <p:nvPr/>
        </p:nvSpPr>
        <p:spPr>
          <a:xfrm>
            <a:off x="6500826" y="3981048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82" name="円/楕円 581"/>
          <p:cNvSpPr/>
          <p:nvPr/>
        </p:nvSpPr>
        <p:spPr>
          <a:xfrm>
            <a:off x="6715140" y="3981048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83" name="円/楕円 582"/>
          <p:cNvSpPr/>
          <p:nvPr/>
        </p:nvSpPr>
        <p:spPr>
          <a:xfrm>
            <a:off x="6929454" y="3981048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84" name="円/楕円 583"/>
          <p:cNvSpPr/>
          <p:nvPr/>
        </p:nvSpPr>
        <p:spPr>
          <a:xfrm>
            <a:off x="7143768" y="3981048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85" name="円/楕円 584"/>
          <p:cNvSpPr/>
          <p:nvPr/>
        </p:nvSpPr>
        <p:spPr>
          <a:xfrm>
            <a:off x="7358082" y="3981048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86" name="円/楕円 585"/>
          <p:cNvSpPr/>
          <p:nvPr/>
        </p:nvSpPr>
        <p:spPr>
          <a:xfrm>
            <a:off x="7572396" y="3981048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587" name="直線矢印コネクタ 586"/>
          <p:cNvCxnSpPr>
            <a:stCxn id="580" idx="0"/>
            <a:endCxn id="358" idx="4"/>
          </p:cNvCxnSpPr>
          <p:nvPr/>
        </p:nvCxnSpPr>
        <p:spPr>
          <a:xfrm rot="16200000" flipV="1">
            <a:off x="5719900" y="3200090"/>
            <a:ext cx="776090" cy="785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8" name="直線矢印コネクタ 587"/>
          <p:cNvCxnSpPr>
            <a:stCxn id="580" idx="0"/>
            <a:endCxn id="359" idx="4"/>
          </p:cNvCxnSpPr>
          <p:nvPr/>
        </p:nvCxnSpPr>
        <p:spPr>
          <a:xfrm rot="16200000" flipV="1">
            <a:off x="5827057" y="3307247"/>
            <a:ext cx="776090" cy="571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9" name="直線矢印コネクタ 588"/>
          <p:cNvCxnSpPr>
            <a:stCxn id="580" idx="0"/>
            <a:endCxn id="361" idx="4"/>
          </p:cNvCxnSpPr>
          <p:nvPr/>
        </p:nvCxnSpPr>
        <p:spPr>
          <a:xfrm rot="16200000" flipV="1">
            <a:off x="6041371" y="3521561"/>
            <a:ext cx="776090" cy="142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0" name="直線矢印コネクタ 589"/>
          <p:cNvCxnSpPr>
            <a:stCxn id="580" idx="0"/>
            <a:endCxn id="360" idx="4"/>
          </p:cNvCxnSpPr>
          <p:nvPr/>
        </p:nvCxnSpPr>
        <p:spPr>
          <a:xfrm rot="16200000" flipV="1">
            <a:off x="5934214" y="3414404"/>
            <a:ext cx="776090" cy="357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1" name="直線矢印コネクタ 590"/>
          <p:cNvCxnSpPr>
            <a:stCxn id="580" idx="0"/>
            <a:endCxn id="363" idx="4"/>
          </p:cNvCxnSpPr>
          <p:nvPr/>
        </p:nvCxnSpPr>
        <p:spPr>
          <a:xfrm rot="5400000" flipH="1" flipV="1">
            <a:off x="6255685" y="3450131"/>
            <a:ext cx="776090" cy="28574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2" name="直線矢印コネクタ 591"/>
          <p:cNvCxnSpPr>
            <a:stCxn id="580" idx="0"/>
            <a:endCxn id="362" idx="4"/>
          </p:cNvCxnSpPr>
          <p:nvPr/>
        </p:nvCxnSpPr>
        <p:spPr>
          <a:xfrm rot="5400000" flipH="1" flipV="1">
            <a:off x="6148528" y="3557288"/>
            <a:ext cx="776090" cy="714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3" name="直線矢印コネクタ 592"/>
          <p:cNvCxnSpPr>
            <a:stCxn id="581" idx="0"/>
            <a:endCxn id="358" idx="4"/>
          </p:cNvCxnSpPr>
          <p:nvPr/>
        </p:nvCxnSpPr>
        <p:spPr>
          <a:xfrm rot="16200000" flipV="1">
            <a:off x="5827041" y="3092949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4" name="直線矢印コネクタ 593"/>
          <p:cNvCxnSpPr>
            <a:stCxn id="581" idx="0"/>
            <a:endCxn id="359" idx="4"/>
          </p:cNvCxnSpPr>
          <p:nvPr/>
        </p:nvCxnSpPr>
        <p:spPr>
          <a:xfrm rot="16200000" flipV="1">
            <a:off x="5934198" y="3200106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5" name="直線矢印コネクタ 594"/>
          <p:cNvCxnSpPr>
            <a:stCxn id="581" idx="0"/>
            <a:endCxn id="361" idx="4"/>
          </p:cNvCxnSpPr>
          <p:nvPr/>
        </p:nvCxnSpPr>
        <p:spPr>
          <a:xfrm rot="16200000" flipV="1">
            <a:off x="6148512" y="3414420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6" name="直線矢印コネクタ 595"/>
          <p:cNvCxnSpPr>
            <a:stCxn id="581" idx="0"/>
            <a:endCxn id="360" idx="4"/>
          </p:cNvCxnSpPr>
          <p:nvPr/>
        </p:nvCxnSpPr>
        <p:spPr>
          <a:xfrm rot="16200000" flipV="1">
            <a:off x="6041355" y="3307263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7" name="直線矢印コネクタ 596"/>
          <p:cNvCxnSpPr>
            <a:stCxn id="581" idx="0"/>
            <a:endCxn id="363" idx="4"/>
          </p:cNvCxnSpPr>
          <p:nvPr/>
        </p:nvCxnSpPr>
        <p:spPr>
          <a:xfrm rot="5400000" flipH="1" flipV="1">
            <a:off x="6362826" y="3557272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8" name="直線矢印コネクタ 597"/>
          <p:cNvCxnSpPr>
            <a:stCxn id="581" idx="0"/>
            <a:endCxn id="362" idx="4"/>
          </p:cNvCxnSpPr>
          <p:nvPr/>
        </p:nvCxnSpPr>
        <p:spPr>
          <a:xfrm rot="16200000" flipV="1">
            <a:off x="6255669" y="3521577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9" name="直線矢印コネクタ 598"/>
          <p:cNvCxnSpPr>
            <a:stCxn id="582" idx="0"/>
            <a:endCxn id="358" idx="4"/>
          </p:cNvCxnSpPr>
          <p:nvPr/>
        </p:nvCxnSpPr>
        <p:spPr>
          <a:xfrm rot="16200000" flipV="1">
            <a:off x="5934198" y="2985792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0" name="直線矢印コネクタ 599"/>
          <p:cNvCxnSpPr>
            <a:stCxn id="582" idx="0"/>
            <a:endCxn id="359" idx="4"/>
          </p:cNvCxnSpPr>
          <p:nvPr/>
        </p:nvCxnSpPr>
        <p:spPr>
          <a:xfrm rot="16200000" flipV="1">
            <a:off x="6041355" y="3092949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1" name="直線矢印コネクタ 600"/>
          <p:cNvCxnSpPr>
            <a:stCxn id="582" idx="0"/>
            <a:endCxn id="361" idx="4"/>
          </p:cNvCxnSpPr>
          <p:nvPr/>
        </p:nvCxnSpPr>
        <p:spPr>
          <a:xfrm rot="16200000" flipV="1">
            <a:off x="6255669" y="3307263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2" name="直線矢印コネクタ 601"/>
          <p:cNvCxnSpPr>
            <a:stCxn id="582" idx="0"/>
            <a:endCxn id="360" idx="4"/>
          </p:cNvCxnSpPr>
          <p:nvPr/>
        </p:nvCxnSpPr>
        <p:spPr>
          <a:xfrm rot="16200000" flipV="1">
            <a:off x="6148512" y="3200106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3" name="直線矢印コネクタ 602"/>
          <p:cNvCxnSpPr>
            <a:stCxn id="582" idx="0"/>
            <a:endCxn id="363" idx="4"/>
          </p:cNvCxnSpPr>
          <p:nvPr/>
        </p:nvCxnSpPr>
        <p:spPr>
          <a:xfrm rot="16200000" flipV="1">
            <a:off x="6469983" y="3521577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4" name="直線矢印コネクタ 603"/>
          <p:cNvCxnSpPr>
            <a:stCxn id="582" idx="0"/>
            <a:endCxn id="362" idx="4"/>
          </p:cNvCxnSpPr>
          <p:nvPr/>
        </p:nvCxnSpPr>
        <p:spPr>
          <a:xfrm rot="16200000" flipV="1">
            <a:off x="6362826" y="3414420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5" name="直線矢印コネクタ 604"/>
          <p:cNvCxnSpPr>
            <a:stCxn id="583" idx="0"/>
            <a:endCxn id="358" idx="4"/>
          </p:cNvCxnSpPr>
          <p:nvPr/>
        </p:nvCxnSpPr>
        <p:spPr>
          <a:xfrm rot="16200000" flipV="1">
            <a:off x="6041355" y="2878635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6" name="直線矢印コネクタ 605"/>
          <p:cNvCxnSpPr>
            <a:stCxn id="583" idx="0"/>
            <a:endCxn id="359" idx="4"/>
          </p:cNvCxnSpPr>
          <p:nvPr/>
        </p:nvCxnSpPr>
        <p:spPr>
          <a:xfrm rot="16200000" flipV="1">
            <a:off x="6148512" y="2985792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7" name="直線矢印コネクタ 606"/>
          <p:cNvCxnSpPr>
            <a:stCxn id="583" idx="0"/>
            <a:endCxn id="361" idx="4"/>
          </p:cNvCxnSpPr>
          <p:nvPr/>
        </p:nvCxnSpPr>
        <p:spPr>
          <a:xfrm rot="16200000" flipV="1">
            <a:off x="6362826" y="3200106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8" name="直線矢印コネクタ 607"/>
          <p:cNvCxnSpPr>
            <a:stCxn id="583" idx="0"/>
            <a:endCxn id="360" idx="4"/>
          </p:cNvCxnSpPr>
          <p:nvPr/>
        </p:nvCxnSpPr>
        <p:spPr>
          <a:xfrm rot="16200000" flipV="1">
            <a:off x="6255669" y="3092949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9" name="直線矢印コネクタ 608"/>
          <p:cNvCxnSpPr>
            <a:stCxn id="583" idx="0"/>
            <a:endCxn id="363" idx="4"/>
          </p:cNvCxnSpPr>
          <p:nvPr/>
        </p:nvCxnSpPr>
        <p:spPr>
          <a:xfrm rot="16200000" flipV="1">
            <a:off x="6577140" y="3414420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0" name="直線矢印コネクタ 609"/>
          <p:cNvCxnSpPr>
            <a:stCxn id="583" idx="0"/>
            <a:endCxn id="362" idx="4"/>
          </p:cNvCxnSpPr>
          <p:nvPr/>
        </p:nvCxnSpPr>
        <p:spPr>
          <a:xfrm rot="16200000" flipV="1">
            <a:off x="6469983" y="3307263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1" name="直線矢印コネクタ 610"/>
          <p:cNvCxnSpPr>
            <a:stCxn id="584" idx="0"/>
            <a:endCxn id="358" idx="4"/>
          </p:cNvCxnSpPr>
          <p:nvPr/>
        </p:nvCxnSpPr>
        <p:spPr>
          <a:xfrm rot="16200000" flipV="1">
            <a:off x="6148512" y="2771478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2" name="直線矢印コネクタ 611"/>
          <p:cNvCxnSpPr>
            <a:stCxn id="584" idx="0"/>
            <a:endCxn id="359" idx="4"/>
          </p:cNvCxnSpPr>
          <p:nvPr/>
        </p:nvCxnSpPr>
        <p:spPr>
          <a:xfrm rot="16200000" flipV="1">
            <a:off x="6255669" y="2878635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3" name="直線矢印コネクタ 612"/>
          <p:cNvCxnSpPr>
            <a:stCxn id="584" idx="0"/>
            <a:endCxn id="361" idx="4"/>
          </p:cNvCxnSpPr>
          <p:nvPr/>
        </p:nvCxnSpPr>
        <p:spPr>
          <a:xfrm rot="16200000" flipV="1">
            <a:off x="6469983" y="3092949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4" name="直線矢印コネクタ 613"/>
          <p:cNvCxnSpPr>
            <a:stCxn id="584" idx="0"/>
            <a:endCxn id="360" idx="4"/>
          </p:cNvCxnSpPr>
          <p:nvPr/>
        </p:nvCxnSpPr>
        <p:spPr>
          <a:xfrm rot="16200000" flipV="1">
            <a:off x="6362826" y="2985792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5" name="直線矢印コネクタ 614"/>
          <p:cNvCxnSpPr>
            <a:stCxn id="584" idx="0"/>
            <a:endCxn id="363" idx="4"/>
          </p:cNvCxnSpPr>
          <p:nvPr/>
        </p:nvCxnSpPr>
        <p:spPr>
          <a:xfrm rot="16200000" flipV="1">
            <a:off x="6684297" y="3307263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6" name="直線矢印コネクタ 615"/>
          <p:cNvCxnSpPr>
            <a:stCxn id="584" idx="0"/>
            <a:endCxn id="362" idx="4"/>
          </p:cNvCxnSpPr>
          <p:nvPr/>
        </p:nvCxnSpPr>
        <p:spPr>
          <a:xfrm rot="16200000" flipV="1">
            <a:off x="6577140" y="3200106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7" name="直線矢印コネクタ 616"/>
          <p:cNvCxnSpPr>
            <a:stCxn id="585" idx="0"/>
            <a:endCxn id="358" idx="4"/>
          </p:cNvCxnSpPr>
          <p:nvPr/>
        </p:nvCxnSpPr>
        <p:spPr>
          <a:xfrm rot="16200000" flipV="1">
            <a:off x="6255669" y="2664321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8" name="直線矢印コネクタ 617"/>
          <p:cNvCxnSpPr>
            <a:stCxn id="585" idx="0"/>
            <a:endCxn id="359" idx="4"/>
          </p:cNvCxnSpPr>
          <p:nvPr/>
        </p:nvCxnSpPr>
        <p:spPr>
          <a:xfrm rot="16200000" flipV="1">
            <a:off x="6362826" y="2771478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9" name="直線矢印コネクタ 618"/>
          <p:cNvCxnSpPr>
            <a:stCxn id="585" idx="0"/>
            <a:endCxn id="361" idx="4"/>
          </p:cNvCxnSpPr>
          <p:nvPr/>
        </p:nvCxnSpPr>
        <p:spPr>
          <a:xfrm rot="16200000" flipV="1">
            <a:off x="6577140" y="2985792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0" name="直線矢印コネクタ 619"/>
          <p:cNvCxnSpPr>
            <a:stCxn id="585" idx="0"/>
            <a:endCxn id="360" idx="4"/>
          </p:cNvCxnSpPr>
          <p:nvPr/>
        </p:nvCxnSpPr>
        <p:spPr>
          <a:xfrm rot="16200000" flipV="1">
            <a:off x="6469983" y="2878635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1" name="直線矢印コネクタ 620"/>
          <p:cNvCxnSpPr>
            <a:stCxn id="585" idx="0"/>
            <a:endCxn id="363" idx="4"/>
          </p:cNvCxnSpPr>
          <p:nvPr/>
        </p:nvCxnSpPr>
        <p:spPr>
          <a:xfrm rot="16200000" flipV="1">
            <a:off x="6791454" y="3200106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2" name="直線矢印コネクタ 621"/>
          <p:cNvCxnSpPr>
            <a:stCxn id="585" idx="0"/>
            <a:endCxn id="362" idx="4"/>
          </p:cNvCxnSpPr>
          <p:nvPr/>
        </p:nvCxnSpPr>
        <p:spPr>
          <a:xfrm rot="16200000" flipV="1">
            <a:off x="6684297" y="3092949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3" name="直線矢印コネクタ 622"/>
          <p:cNvCxnSpPr>
            <a:stCxn id="581" idx="0"/>
            <a:endCxn id="364" idx="4"/>
          </p:cNvCxnSpPr>
          <p:nvPr/>
        </p:nvCxnSpPr>
        <p:spPr>
          <a:xfrm rot="5400000" flipH="1" flipV="1">
            <a:off x="6469983" y="3450115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4" name="直線矢印コネクタ 623"/>
          <p:cNvCxnSpPr>
            <a:stCxn id="581" idx="0"/>
            <a:endCxn id="364" idx="4"/>
          </p:cNvCxnSpPr>
          <p:nvPr/>
        </p:nvCxnSpPr>
        <p:spPr>
          <a:xfrm rot="5400000" flipH="1" flipV="1">
            <a:off x="6469983" y="3450115"/>
            <a:ext cx="776090" cy="2857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5" name="直線矢印コネクタ 624"/>
          <p:cNvCxnSpPr>
            <a:stCxn id="582" idx="0"/>
            <a:endCxn id="364" idx="4"/>
          </p:cNvCxnSpPr>
          <p:nvPr/>
        </p:nvCxnSpPr>
        <p:spPr>
          <a:xfrm rot="5400000" flipH="1" flipV="1">
            <a:off x="6577140" y="3557272"/>
            <a:ext cx="776090" cy="714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6" name="直線矢印コネクタ 625"/>
          <p:cNvCxnSpPr>
            <a:stCxn id="583" idx="0"/>
            <a:endCxn id="364" idx="4"/>
          </p:cNvCxnSpPr>
          <p:nvPr/>
        </p:nvCxnSpPr>
        <p:spPr>
          <a:xfrm rot="16200000" flipV="1">
            <a:off x="6684297" y="3521577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7" name="直線矢印コネクタ 626"/>
          <p:cNvCxnSpPr>
            <a:stCxn id="584" idx="0"/>
            <a:endCxn id="364" idx="4"/>
          </p:cNvCxnSpPr>
          <p:nvPr/>
        </p:nvCxnSpPr>
        <p:spPr>
          <a:xfrm rot="16200000" flipV="1">
            <a:off x="6791454" y="3414420"/>
            <a:ext cx="776090" cy="3571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8" name="直線矢印コネクタ 627"/>
          <p:cNvCxnSpPr>
            <a:stCxn id="585" idx="0"/>
            <a:endCxn id="364" idx="4"/>
          </p:cNvCxnSpPr>
          <p:nvPr/>
        </p:nvCxnSpPr>
        <p:spPr>
          <a:xfrm rot="16200000" flipV="1">
            <a:off x="6898611" y="3307263"/>
            <a:ext cx="776090" cy="5714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9" name="直線矢印コネクタ 628"/>
          <p:cNvCxnSpPr>
            <a:stCxn id="586" idx="0"/>
            <a:endCxn id="358" idx="4"/>
          </p:cNvCxnSpPr>
          <p:nvPr/>
        </p:nvCxnSpPr>
        <p:spPr>
          <a:xfrm rot="16200000" flipV="1">
            <a:off x="6362826" y="2557164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0" name="直線矢印コネクタ 629"/>
          <p:cNvCxnSpPr>
            <a:stCxn id="586" idx="0"/>
            <a:endCxn id="359" idx="4"/>
          </p:cNvCxnSpPr>
          <p:nvPr/>
        </p:nvCxnSpPr>
        <p:spPr>
          <a:xfrm rot="16200000" flipV="1">
            <a:off x="6469983" y="2664321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1" name="直線矢印コネクタ 630"/>
          <p:cNvCxnSpPr>
            <a:stCxn id="586" idx="0"/>
            <a:endCxn id="361" idx="4"/>
          </p:cNvCxnSpPr>
          <p:nvPr/>
        </p:nvCxnSpPr>
        <p:spPr>
          <a:xfrm rot="16200000" flipV="1">
            <a:off x="6684297" y="2878635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2" name="直線矢印コネクタ 631"/>
          <p:cNvCxnSpPr>
            <a:stCxn id="586" idx="0"/>
            <a:endCxn id="360" idx="4"/>
          </p:cNvCxnSpPr>
          <p:nvPr/>
        </p:nvCxnSpPr>
        <p:spPr>
          <a:xfrm rot="16200000" flipV="1">
            <a:off x="6577140" y="2771478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3" name="直線矢印コネクタ 632"/>
          <p:cNvCxnSpPr>
            <a:stCxn id="586" idx="0"/>
            <a:endCxn id="363" idx="4"/>
          </p:cNvCxnSpPr>
          <p:nvPr/>
        </p:nvCxnSpPr>
        <p:spPr>
          <a:xfrm rot="16200000" flipV="1">
            <a:off x="6898611" y="3092949"/>
            <a:ext cx="776090" cy="10001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4" name="直線矢印コネクタ 633"/>
          <p:cNvCxnSpPr>
            <a:stCxn id="586" idx="0"/>
            <a:endCxn id="362" idx="4"/>
          </p:cNvCxnSpPr>
          <p:nvPr/>
        </p:nvCxnSpPr>
        <p:spPr>
          <a:xfrm rot="16200000" flipV="1">
            <a:off x="6791454" y="2985792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5" name="直線矢印コネクタ 634"/>
          <p:cNvCxnSpPr>
            <a:stCxn id="583" idx="0"/>
            <a:endCxn id="364" idx="4"/>
          </p:cNvCxnSpPr>
          <p:nvPr/>
        </p:nvCxnSpPr>
        <p:spPr>
          <a:xfrm rot="16200000" flipV="1">
            <a:off x="6684297" y="3521577"/>
            <a:ext cx="776090" cy="1428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6" name="直線矢印コネクタ 635"/>
          <p:cNvCxnSpPr>
            <a:stCxn id="586" idx="0"/>
            <a:endCxn id="364" idx="4"/>
          </p:cNvCxnSpPr>
          <p:nvPr/>
        </p:nvCxnSpPr>
        <p:spPr>
          <a:xfrm rot="16200000" flipV="1">
            <a:off x="7005768" y="3200106"/>
            <a:ext cx="776090" cy="7857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7" name="直線矢印コネクタ 636"/>
          <p:cNvCxnSpPr>
            <a:stCxn id="580" idx="0"/>
            <a:endCxn id="352" idx="4"/>
          </p:cNvCxnSpPr>
          <p:nvPr/>
        </p:nvCxnSpPr>
        <p:spPr>
          <a:xfrm rot="16200000" flipV="1">
            <a:off x="5076958" y="2557148"/>
            <a:ext cx="776090" cy="207171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8" name="直線矢印コネクタ 637"/>
          <p:cNvCxnSpPr>
            <a:stCxn id="580" idx="0"/>
            <a:endCxn id="351" idx="4"/>
          </p:cNvCxnSpPr>
          <p:nvPr/>
        </p:nvCxnSpPr>
        <p:spPr>
          <a:xfrm rot="16200000" flipV="1">
            <a:off x="4969801" y="2449991"/>
            <a:ext cx="776090" cy="228602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9" name="直線矢印コネクタ 638"/>
          <p:cNvCxnSpPr>
            <a:stCxn id="580" idx="0"/>
            <a:endCxn id="354" idx="4"/>
          </p:cNvCxnSpPr>
          <p:nvPr/>
        </p:nvCxnSpPr>
        <p:spPr>
          <a:xfrm rot="16200000" flipV="1">
            <a:off x="5291272" y="2771462"/>
            <a:ext cx="776090" cy="164308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0" name="直線矢印コネクタ 639"/>
          <p:cNvCxnSpPr>
            <a:stCxn id="580" idx="0"/>
            <a:endCxn id="353" idx="4"/>
          </p:cNvCxnSpPr>
          <p:nvPr/>
        </p:nvCxnSpPr>
        <p:spPr>
          <a:xfrm rot="16200000" flipV="1">
            <a:off x="5184115" y="2664305"/>
            <a:ext cx="776090" cy="185739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1" name="直線矢印コネクタ 640"/>
          <p:cNvCxnSpPr>
            <a:stCxn id="580" idx="0"/>
            <a:endCxn id="356" idx="4"/>
          </p:cNvCxnSpPr>
          <p:nvPr/>
        </p:nvCxnSpPr>
        <p:spPr>
          <a:xfrm rot="16200000" flipV="1">
            <a:off x="5505586" y="2985776"/>
            <a:ext cx="776090" cy="1214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2" name="直線矢印コネクタ 641"/>
          <p:cNvCxnSpPr>
            <a:stCxn id="580" idx="0"/>
            <a:endCxn id="355" idx="4"/>
          </p:cNvCxnSpPr>
          <p:nvPr/>
        </p:nvCxnSpPr>
        <p:spPr>
          <a:xfrm rot="16200000" flipV="1">
            <a:off x="5398429" y="2878619"/>
            <a:ext cx="776090" cy="142876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3" name="直線矢印コネクタ 642"/>
          <p:cNvCxnSpPr>
            <a:stCxn id="581" idx="0"/>
            <a:endCxn id="352" idx="4"/>
          </p:cNvCxnSpPr>
          <p:nvPr/>
        </p:nvCxnSpPr>
        <p:spPr>
          <a:xfrm rot="16200000" flipV="1">
            <a:off x="5184099" y="2450007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4" name="直線矢印コネクタ 643"/>
          <p:cNvCxnSpPr>
            <a:stCxn id="581" idx="0"/>
            <a:endCxn id="351" idx="4"/>
          </p:cNvCxnSpPr>
          <p:nvPr/>
        </p:nvCxnSpPr>
        <p:spPr>
          <a:xfrm rot="16200000" flipV="1">
            <a:off x="5076942" y="2342850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5" name="直線矢印コネクタ 644"/>
          <p:cNvCxnSpPr>
            <a:stCxn id="581" idx="0"/>
            <a:endCxn id="354" idx="4"/>
          </p:cNvCxnSpPr>
          <p:nvPr/>
        </p:nvCxnSpPr>
        <p:spPr>
          <a:xfrm rot="16200000" flipV="1">
            <a:off x="5398413" y="2664321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6" name="直線矢印コネクタ 645"/>
          <p:cNvCxnSpPr>
            <a:stCxn id="581" idx="0"/>
            <a:endCxn id="353" idx="4"/>
          </p:cNvCxnSpPr>
          <p:nvPr/>
        </p:nvCxnSpPr>
        <p:spPr>
          <a:xfrm rot="16200000" flipV="1">
            <a:off x="5291256" y="2557164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7" name="直線矢印コネクタ 646"/>
          <p:cNvCxnSpPr>
            <a:stCxn id="581" idx="0"/>
            <a:endCxn id="356" idx="4"/>
          </p:cNvCxnSpPr>
          <p:nvPr/>
        </p:nvCxnSpPr>
        <p:spPr>
          <a:xfrm rot="16200000" flipV="1">
            <a:off x="5612727" y="2878635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8" name="直線矢印コネクタ 647"/>
          <p:cNvCxnSpPr>
            <a:stCxn id="581" idx="0"/>
            <a:endCxn id="355" idx="4"/>
          </p:cNvCxnSpPr>
          <p:nvPr/>
        </p:nvCxnSpPr>
        <p:spPr>
          <a:xfrm rot="16200000" flipV="1">
            <a:off x="5505570" y="2771478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9" name="直線矢印コネクタ 648"/>
          <p:cNvCxnSpPr>
            <a:stCxn id="582" idx="0"/>
            <a:endCxn id="352" idx="4"/>
          </p:cNvCxnSpPr>
          <p:nvPr/>
        </p:nvCxnSpPr>
        <p:spPr>
          <a:xfrm rot="16200000" flipV="1">
            <a:off x="5291256" y="2342850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0" name="直線矢印コネクタ 649"/>
          <p:cNvCxnSpPr>
            <a:stCxn id="582" idx="0"/>
            <a:endCxn id="351" idx="4"/>
          </p:cNvCxnSpPr>
          <p:nvPr/>
        </p:nvCxnSpPr>
        <p:spPr>
          <a:xfrm rot="16200000" flipV="1">
            <a:off x="5184099" y="2235693"/>
            <a:ext cx="776090" cy="2714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1" name="直線矢印コネクタ 650"/>
          <p:cNvCxnSpPr>
            <a:stCxn id="582" idx="0"/>
            <a:endCxn id="354" idx="4"/>
          </p:cNvCxnSpPr>
          <p:nvPr/>
        </p:nvCxnSpPr>
        <p:spPr>
          <a:xfrm rot="16200000" flipV="1">
            <a:off x="5505570" y="2557164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2" name="直線矢印コネクタ 651"/>
          <p:cNvCxnSpPr>
            <a:stCxn id="582" idx="0"/>
            <a:endCxn id="353" idx="4"/>
          </p:cNvCxnSpPr>
          <p:nvPr/>
        </p:nvCxnSpPr>
        <p:spPr>
          <a:xfrm rot="16200000" flipV="1">
            <a:off x="5398413" y="2450007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3" name="直線矢印コネクタ 652"/>
          <p:cNvCxnSpPr>
            <a:stCxn id="582" idx="0"/>
            <a:endCxn id="356" idx="4"/>
          </p:cNvCxnSpPr>
          <p:nvPr/>
        </p:nvCxnSpPr>
        <p:spPr>
          <a:xfrm rot="16200000" flipV="1">
            <a:off x="5719884" y="2771478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4" name="直線矢印コネクタ 653"/>
          <p:cNvCxnSpPr>
            <a:stCxn id="582" idx="0"/>
            <a:endCxn id="355" idx="4"/>
          </p:cNvCxnSpPr>
          <p:nvPr/>
        </p:nvCxnSpPr>
        <p:spPr>
          <a:xfrm rot="16200000" flipV="1">
            <a:off x="5612727" y="2664321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5" name="直線矢印コネクタ 654"/>
          <p:cNvCxnSpPr>
            <a:stCxn id="583" idx="0"/>
            <a:endCxn id="352" idx="4"/>
          </p:cNvCxnSpPr>
          <p:nvPr/>
        </p:nvCxnSpPr>
        <p:spPr>
          <a:xfrm rot="16200000" flipV="1">
            <a:off x="5398413" y="2235693"/>
            <a:ext cx="776090" cy="2714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6" name="直線矢印コネクタ 655"/>
          <p:cNvCxnSpPr>
            <a:stCxn id="583" idx="0"/>
            <a:endCxn id="351" idx="4"/>
          </p:cNvCxnSpPr>
          <p:nvPr/>
        </p:nvCxnSpPr>
        <p:spPr>
          <a:xfrm rot="16200000" flipV="1">
            <a:off x="5291256" y="2128536"/>
            <a:ext cx="776090" cy="29289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7" name="直線矢印コネクタ 656"/>
          <p:cNvCxnSpPr>
            <a:stCxn id="583" idx="0"/>
            <a:endCxn id="354" idx="4"/>
          </p:cNvCxnSpPr>
          <p:nvPr/>
        </p:nvCxnSpPr>
        <p:spPr>
          <a:xfrm rot="16200000" flipV="1">
            <a:off x="5612727" y="2450007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8" name="直線矢印コネクタ 657"/>
          <p:cNvCxnSpPr>
            <a:stCxn id="583" idx="0"/>
            <a:endCxn id="353" idx="4"/>
          </p:cNvCxnSpPr>
          <p:nvPr/>
        </p:nvCxnSpPr>
        <p:spPr>
          <a:xfrm rot="16200000" flipV="1">
            <a:off x="5505570" y="2342850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9" name="直線矢印コネクタ 658"/>
          <p:cNvCxnSpPr>
            <a:stCxn id="583" idx="0"/>
            <a:endCxn id="356" idx="4"/>
          </p:cNvCxnSpPr>
          <p:nvPr/>
        </p:nvCxnSpPr>
        <p:spPr>
          <a:xfrm rot="16200000" flipV="1">
            <a:off x="5827041" y="2664321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0" name="直線矢印コネクタ 659"/>
          <p:cNvCxnSpPr>
            <a:stCxn id="583" idx="0"/>
            <a:endCxn id="355" idx="4"/>
          </p:cNvCxnSpPr>
          <p:nvPr/>
        </p:nvCxnSpPr>
        <p:spPr>
          <a:xfrm rot="16200000" flipV="1">
            <a:off x="5719884" y="2557164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1" name="直線矢印コネクタ 660"/>
          <p:cNvCxnSpPr>
            <a:stCxn id="584" idx="0"/>
            <a:endCxn id="352" idx="4"/>
          </p:cNvCxnSpPr>
          <p:nvPr/>
        </p:nvCxnSpPr>
        <p:spPr>
          <a:xfrm rot="16200000" flipV="1">
            <a:off x="5505570" y="2128536"/>
            <a:ext cx="776090" cy="29289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2" name="直線矢印コネクタ 661"/>
          <p:cNvCxnSpPr>
            <a:stCxn id="584" idx="0"/>
            <a:endCxn id="351" idx="4"/>
          </p:cNvCxnSpPr>
          <p:nvPr/>
        </p:nvCxnSpPr>
        <p:spPr>
          <a:xfrm rot="16200000" flipV="1">
            <a:off x="5398413" y="2021379"/>
            <a:ext cx="776090" cy="31432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3" name="直線矢印コネクタ 662"/>
          <p:cNvCxnSpPr>
            <a:stCxn id="584" idx="0"/>
            <a:endCxn id="354" idx="4"/>
          </p:cNvCxnSpPr>
          <p:nvPr/>
        </p:nvCxnSpPr>
        <p:spPr>
          <a:xfrm rot="16200000" flipV="1">
            <a:off x="5719884" y="2342850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4" name="直線矢印コネクタ 663"/>
          <p:cNvCxnSpPr>
            <a:stCxn id="584" idx="0"/>
            <a:endCxn id="353" idx="4"/>
          </p:cNvCxnSpPr>
          <p:nvPr/>
        </p:nvCxnSpPr>
        <p:spPr>
          <a:xfrm rot="16200000" flipV="1">
            <a:off x="5612727" y="2235693"/>
            <a:ext cx="776090" cy="2714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5" name="直線矢印コネクタ 664"/>
          <p:cNvCxnSpPr>
            <a:stCxn id="584" idx="0"/>
            <a:endCxn id="356" idx="4"/>
          </p:cNvCxnSpPr>
          <p:nvPr/>
        </p:nvCxnSpPr>
        <p:spPr>
          <a:xfrm rot="16200000" flipV="1">
            <a:off x="5934198" y="2557164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6" name="直線矢印コネクタ 665"/>
          <p:cNvCxnSpPr>
            <a:stCxn id="584" idx="0"/>
            <a:endCxn id="355" idx="4"/>
          </p:cNvCxnSpPr>
          <p:nvPr/>
        </p:nvCxnSpPr>
        <p:spPr>
          <a:xfrm rot="16200000" flipV="1">
            <a:off x="5827041" y="2450007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7" name="直線矢印コネクタ 666"/>
          <p:cNvCxnSpPr>
            <a:stCxn id="585" idx="0"/>
            <a:endCxn id="352" idx="4"/>
          </p:cNvCxnSpPr>
          <p:nvPr/>
        </p:nvCxnSpPr>
        <p:spPr>
          <a:xfrm rot="16200000" flipV="1">
            <a:off x="5612727" y="2021379"/>
            <a:ext cx="776090" cy="31432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8" name="直線矢印コネクタ 667"/>
          <p:cNvCxnSpPr>
            <a:stCxn id="585" idx="0"/>
            <a:endCxn id="351" idx="4"/>
          </p:cNvCxnSpPr>
          <p:nvPr/>
        </p:nvCxnSpPr>
        <p:spPr>
          <a:xfrm rot="16200000" flipV="1">
            <a:off x="5505570" y="1914222"/>
            <a:ext cx="776090" cy="33575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9" name="直線矢印コネクタ 668"/>
          <p:cNvCxnSpPr>
            <a:stCxn id="585" idx="0"/>
            <a:endCxn id="354" idx="4"/>
          </p:cNvCxnSpPr>
          <p:nvPr/>
        </p:nvCxnSpPr>
        <p:spPr>
          <a:xfrm rot="16200000" flipV="1">
            <a:off x="5827041" y="2235693"/>
            <a:ext cx="776090" cy="2714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0" name="直線矢印コネクタ 669"/>
          <p:cNvCxnSpPr>
            <a:stCxn id="585" idx="0"/>
            <a:endCxn id="353" idx="4"/>
          </p:cNvCxnSpPr>
          <p:nvPr/>
        </p:nvCxnSpPr>
        <p:spPr>
          <a:xfrm rot="16200000" flipV="1">
            <a:off x="5719884" y="2128536"/>
            <a:ext cx="776090" cy="29289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1" name="直線矢印コネクタ 670"/>
          <p:cNvCxnSpPr>
            <a:stCxn id="585" idx="0"/>
            <a:endCxn id="356" idx="4"/>
          </p:cNvCxnSpPr>
          <p:nvPr/>
        </p:nvCxnSpPr>
        <p:spPr>
          <a:xfrm rot="16200000" flipV="1">
            <a:off x="6041355" y="2450007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2" name="直線矢印コネクタ 671"/>
          <p:cNvCxnSpPr>
            <a:stCxn id="585" idx="0"/>
            <a:endCxn id="355" idx="4"/>
          </p:cNvCxnSpPr>
          <p:nvPr/>
        </p:nvCxnSpPr>
        <p:spPr>
          <a:xfrm rot="16200000" flipV="1">
            <a:off x="5934198" y="2342850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3" name="直線矢印コネクタ 672"/>
          <p:cNvCxnSpPr>
            <a:stCxn id="581" idx="0"/>
            <a:endCxn id="357" idx="4"/>
          </p:cNvCxnSpPr>
          <p:nvPr/>
        </p:nvCxnSpPr>
        <p:spPr>
          <a:xfrm rot="16200000" flipV="1">
            <a:off x="5719884" y="2985792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4" name="直線矢印コネクタ 673"/>
          <p:cNvCxnSpPr>
            <a:stCxn id="581" idx="0"/>
            <a:endCxn id="357" idx="4"/>
          </p:cNvCxnSpPr>
          <p:nvPr/>
        </p:nvCxnSpPr>
        <p:spPr>
          <a:xfrm rot="16200000" flipV="1">
            <a:off x="5719884" y="2985792"/>
            <a:ext cx="776090" cy="12144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5" name="直線矢印コネクタ 674"/>
          <p:cNvCxnSpPr>
            <a:stCxn id="582" idx="0"/>
            <a:endCxn id="357" idx="4"/>
          </p:cNvCxnSpPr>
          <p:nvPr/>
        </p:nvCxnSpPr>
        <p:spPr>
          <a:xfrm rot="16200000" flipV="1">
            <a:off x="5827041" y="2878635"/>
            <a:ext cx="776090" cy="14287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6" name="直線矢印コネクタ 675"/>
          <p:cNvCxnSpPr>
            <a:stCxn id="583" idx="0"/>
            <a:endCxn id="357" idx="4"/>
          </p:cNvCxnSpPr>
          <p:nvPr/>
        </p:nvCxnSpPr>
        <p:spPr>
          <a:xfrm rot="16200000" flipV="1">
            <a:off x="5934198" y="2771478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7" name="直線矢印コネクタ 676"/>
          <p:cNvCxnSpPr>
            <a:stCxn id="584" idx="0"/>
            <a:endCxn id="357" idx="4"/>
          </p:cNvCxnSpPr>
          <p:nvPr/>
        </p:nvCxnSpPr>
        <p:spPr>
          <a:xfrm rot="16200000" flipV="1">
            <a:off x="6041355" y="2664321"/>
            <a:ext cx="776090" cy="18573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8" name="直線矢印コネクタ 677"/>
          <p:cNvCxnSpPr>
            <a:stCxn id="585" idx="0"/>
            <a:endCxn id="357" idx="4"/>
          </p:cNvCxnSpPr>
          <p:nvPr/>
        </p:nvCxnSpPr>
        <p:spPr>
          <a:xfrm rot="16200000" flipV="1">
            <a:off x="6148512" y="2557164"/>
            <a:ext cx="776090" cy="20716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9" name="直線矢印コネクタ 678"/>
          <p:cNvCxnSpPr>
            <a:stCxn id="586" idx="0"/>
            <a:endCxn id="352" idx="4"/>
          </p:cNvCxnSpPr>
          <p:nvPr/>
        </p:nvCxnSpPr>
        <p:spPr>
          <a:xfrm rot="16200000" flipV="1">
            <a:off x="5719884" y="1914222"/>
            <a:ext cx="776090" cy="335756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0" name="直線矢印コネクタ 679"/>
          <p:cNvCxnSpPr>
            <a:stCxn id="586" idx="0"/>
            <a:endCxn id="351" idx="4"/>
          </p:cNvCxnSpPr>
          <p:nvPr/>
        </p:nvCxnSpPr>
        <p:spPr>
          <a:xfrm rot="16200000" flipV="1">
            <a:off x="5612727" y="1807065"/>
            <a:ext cx="776090" cy="3571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1" name="直線矢印コネクタ 680"/>
          <p:cNvCxnSpPr>
            <a:stCxn id="586" idx="0"/>
            <a:endCxn id="354" idx="4"/>
          </p:cNvCxnSpPr>
          <p:nvPr/>
        </p:nvCxnSpPr>
        <p:spPr>
          <a:xfrm rot="16200000" flipV="1">
            <a:off x="5934198" y="2128536"/>
            <a:ext cx="776090" cy="292893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2" name="直線矢印コネクタ 681"/>
          <p:cNvCxnSpPr>
            <a:stCxn id="586" idx="0"/>
            <a:endCxn id="353" idx="4"/>
          </p:cNvCxnSpPr>
          <p:nvPr/>
        </p:nvCxnSpPr>
        <p:spPr>
          <a:xfrm rot="16200000" flipV="1">
            <a:off x="5827041" y="2021379"/>
            <a:ext cx="776090" cy="314324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3" name="直線矢印コネクタ 682"/>
          <p:cNvCxnSpPr>
            <a:stCxn id="586" idx="0"/>
            <a:endCxn id="356" idx="4"/>
          </p:cNvCxnSpPr>
          <p:nvPr/>
        </p:nvCxnSpPr>
        <p:spPr>
          <a:xfrm rot="16200000" flipV="1">
            <a:off x="6148512" y="2342850"/>
            <a:ext cx="776090" cy="25003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4" name="直線矢印コネクタ 683"/>
          <p:cNvCxnSpPr>
            <a:stCxn id="586" idx="0"/>
            <a:endCxn id="355" idx="4"/>
          </p:cNvCxnSpPr>
          <p:nvPr/>
        </p:nvCxnSpPr>
        <p:spPr>
          <a:xfrm rot="16200000" flipV="1">
            <a:off x="6041355" y="2235693"/>
            <a:ext cx="776090" cy="27146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5" name="直線矢印コネクタ 684"/>
          <p:cNvCxnSpPr>
            <a:stCxn id="583" idx="0"/>
            <a:endCxn id="357" idx="4"/>
          </p:cNvCxnSpPr>
          <p:nvPr/>
        </p:nvCxnSpPr>
        <p:spPr>
          <a:xfrm rot="16200000" flipV="1">
            <a:off x="5934198" y="2771478"/>
            <a:ext cx="776090" cy="16430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6" name="直線矢印コネクタ 685"/>
          <p:cNvCxnSpPr>
            <a:stCxn id="586" idx="0"/>
            <a:endCxn id="357" idx="4"/>
          </p:cNvCxnSpPr>
          <p:nvPr/>
        </p:nvCxnSpPr>
        <p:spPr>
          <a:xfrm rot="16200000" flipV="1">
            <a:off x="6255669" y="2450007"/>
            <a:ext cx="776090" cy="22859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7" name="正方形/長方形 686"/>
          <p:cNvSpPr/>
          <p:nvPr/>
        </p:nvSpPr>
        <p:spPr>
          <a:xfrm>
            <a:off x="4857752" y="4052486"/>
            <a:ext cx="3071834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x[t-1]</a:t>
            </a:r>
            <a:endParaRPr kumimoji="1" lang="ja-JP" altLang="en-US" dirty="0"/>
          </a:p>
        </p:txBody>
      </p:sp>
      <p:sp>
        <p:nvSpPr>
          <p:cNvPr id="695" name="環状矢印 694"/>
          <p:cNvSpPr/>
          <p:nvPr/>
        </p:nvSpPr>
        <p:spPr>
          <a:xfrm>
            <a:off x="6072198" y="2633454"/>
            <a:ext cx="2214554" cy="2214554"/>
          </a:xfrm>
          <a:prstGeom prst="circularArrow">
            <a:avLst>
              <a:gd name="adj1" fmla="val 12584"/>
              <a:gd name="adj2" fmla="val 2217317"/>
              <a:gd name="adj3" fmla="val 526748"/>
              <a:gd name="adj4" fmla="val 15936815"/>
              <a:gd name="adj5" fmla="val 15976"/>
            </a:avLst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97" name="テキスト ボックス 696"/>
          <p:cNvSpPr txBox="1"/>
          <p:nvPr/>
        </p:nvSpPr>
        <p:spPr>
          <a:xfrm>
            <a:off x="6215042" y="1714488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Recurrent </a:t>
            </a:r>
            <a:br>
              <a:rPr kumimoji="1" lang="en-US" altLang="ja-JP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1" lang="en-US" altLang="ja-JP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Networks </a:t>
            </a:r>
            <a:r>
              <a:rPr kumimoji="1"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kumimoji="1" lang="en-US" altLang="ja-JP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SRNs</a:t>
            </a:r>
            <a:r>
              <a:rPr kumimoji="1"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pSp>
        <p:nvGrpSpPr>
          <p:cNvPr id="959" name="グループ化 958"/>
          <p:cNvGrpSpPr/>
          <p:nvPr/>
        </p:nvGrpSpPr>
        <p:grpSpPr>
          <a:xfrm>
            <a:off x="4357686" y="4419404"/>
            <a:ext cx="4429164" cy="1204720"/>
            <a:chOff x="2795566" y="3795714"/>
            <a:chExt cx="4429164" cy="1204720"/>
          </a:xfrm>
        </p:grpSpPr>
        <p:sp>
          <p:nvSpPr>
            <p:cNvPr id="698" name="正方形/長方形 697"/>
            <p:cNvSpPr/>
            <p:nvPr/>
          </p:nvSpPr>
          <p:spPr>
            <a:xfrm>
              <a:off x="3509946" y="4571804"/>
              <a:ext cx="428660" cy="428629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99" name="円/楕円 698"/>
            <p:cNvSpPr/>
            <p:nvPr/>
          </p:nvSpPr>
          <p:spPr>
            <a:xfrm>
              <a:off x="4010020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/>
                <a:t>y</a:t>
              </a:r>
              <a:r>
                <a:rPr kumimoji="1" lang="en-US" altLang="ja-JP" baseline="30000" dirty="0" smtClean="0"/>
                <a:t>1</a:t>
              </a:r>
              <a:endParaRPr kumimoji="1" lang="ja-JP" altLang="en-US" baseline="30000" dirty="0"/>
            </a:p>
          </p:txBody>
        </p:sp>
        <p:sp>
          <p:nvSpPr>
            <p:cNvPr id="702" name="円/楕円 701"/>
            <p:cNvSpPr/>
            <p:nvPr/>
          </p:nvSpPr>
          <p:spPr>
            <a:xfrm>
              <a:off x="4224334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2</a:t>
              </a:r>
              <a:endParaRPr lang="ja-JP" altLang="en-US" baseline="30000" dirty="0"/>
            </a:p>
          </p:txBody>
        </p:sp>
        <p:sp>
          <p:nvSpPr>
            <p:cNvPr id="703" name="円/楕円 702"/>
            <p:cNvSpPr/>
            <p:nvPr/>
          </p:nvSpPr>
          <p:spPr>
            <a:xfrm>
              <a:off x="4438648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3</a:t>
              </a:r>
              <a:endParaRPr lang="ja-JP" altLang="en-US" baseline="30000" dirty="0"/>
            </a:p>
          </p:txBody>
        </p:sp>
        <p:sp>
          <p:nvSpPr>
            <p:cNvPr id="704" name="円/楕円 703"/>
            <p:cNvSpPr/>
            <p:nvPr/>
          </p:nvSpPr>
          <p:spPr>
            <a:xfrm>
              <a:off x="4652962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4</a:t>
              </a:r>
              <a:endParaRPr lang="ja-JP" altLang="en-US" baseline="30000" dirty="0"/>
            </a:p>
          </p:txBody>
        </p:sp>
        <p:sp>
          <p:nvSpPr>
            <p:cNvPr id="705" name="円/楕円 704"/>
            <p:cNvSpPr/>
            <p:nvPr/>
          </p:nvSpPr>
          <p:spPr>
            <a:xfrm>
              <a:off x="4867276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5</a:t>
              </a:r>
              <a:endParaRPr lang="ja-JP" altLang="en-US" baseline="30000" dirty="0"/>
            </a:p>
          </p:txBody>
        </p:sp>
        <p:sp>
          <p:nvSpPr>
            <p:cNvPr id="706" name="円/楕円 705"/>
            <p:cNvSpPr/>
            <p:nvPr/>
          </p:nvSpPr>
          <p:spPr>
            <a:xfrm>
              <a:off x="5081590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6</a:t>
              </a:r>
              <a:endParaRPr lang="ja-JP" altLang="en-US" baseline="30000" dirty="0"/>
            </a:p>
          </p:txBody>
        </p:sp>
        <p:sp>
          <p:nvSpPr>
            <p:cNvPr id="707" name="円/楕円 706"/>
            <p:cNvSpPr/>
            <p:nvPr/>
          </p:nvSpPr>
          <p:spPr>
            <a:xfrm>
              <a:off x="5295904" y="4571804"/>
              <a:ext cx="428628" cy="428628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7</a:t>
              </a:r>
              <a:endParaRPr lang="ja-JP" altLang="en-US" baseline="30000" dirty="0"/>
            </a:p>
          </p:txBody>
        </p:sp>
        <p:cxnSp>
          <p:nvCxnSpPr>
            <p:cNvPr id="708" name="直線矢印コネクタ 707"/>
            <p:cNvCxnSpPr>
              <a:stCxn id="699" idx="0"/>
            </p:cNvCxnSpPr>
            <p:nvPr/>
          </p:nvCxnSpPr>
          <p:spPr>
            <a:xfrm rot="5400000" flipH="1" flipV="1">
              <a:off x="4193491" y="3826557"/>
              <a:ext cx="776090" cy="714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9" name="直線矢印コネクタ 708"/>
            <p:cNvCxnSpPr>
              <a:stCxn id="699" idx="0"/>
            </p:cNvCxnSpPr>
            <p:nvPr/>
          </p:nvCxnSpPr>
          <p:spPr>
            <a:xfrm rot="5400000" flipH="1" flipV="1">
              <a:off x="4300648" y="3719400"/>
              <a:ext cx="776090" cy="928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0" name="直線矢印コネクタ 709"/>
            <p:cNvCxnSpPr>
              <a:stCxn id="699" idx="0"/>
            </p:cNvCxnSpPr>
            <p:nvPr/>
          </p:nvCxnSpPr>
          <p:spPr>
            <a:xfrm rot="5400000" flipH="1" flipV="1">
              <a:off x="4514962" y="3505086"/>
              <a:ext cx="776090" cy="1357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1" name="直線矢印コネクタ 710"/>
            <p:cNvCxnSpPr>
              <a:stCxn id="699" idx="0"/>
            </p:cNvCxnSpPr>
            <p:nvPr/>
          </p:nvCxnSpPr>
          <p:spPr>
            <a:xfrm rot="5400000" flipH="1" flipV="1">
              <a:off x="4407805" y="3612243"/>
              <a:ext cx="776090" cy="11430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2" name="直線矢印コネクタ 711"/>
            <p:cNvCxnSpPr>
              <a:stCxn id="699" idx="0"/>
            </p:cNvCxnSpPr>
            <p:nvPr/>
          </p:nvCxnSpPr>
          <p:spPr>
            <a:xfrm rot="5400000" flipH="1" flipV="1">
              <a:off x="4729276" y="3290772"/>
              <a:ext cx="776090" cy="17859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3" name="直線矢印コネクタ 712"/>
            <p:cNvCxnSpPr>
              <a:stCxn id="699" idx="0"/>
            </p:cNvCxnSpPr>
            <p:nvPr/>
          </p:nvCxnSpPr>
          <p:spPr>
            <a:xfrm rot="5400000" flipH="1" flipV="1">
              <a:off x="4622119" y="3397929"/>
              <a:ext cx="776090" cy="15716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4" name="直線矢印コネクタ 713"/>
            <p:cNvCxnSpPr>
              <a:stCxn id="702" idx="0"/>
            </p:cNvCxnSpPr>
            <p:nvPr/>
          </p:nvCxnSpPr>
          <p:spPr>
            <a:xfrm rot="5400000" flipH="1" flipV="1">
              <a:off x="4300648" y="3933714"/>
              <a:ext cx="776090" cy="500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5" name="直線矢印コネクタ 714"/>
            <p:cNvCxnSpPr>
              <a:stCxn id="702" idx="0"/>
            </p:cNvCxnSpPr>
            <p:nvPr/>
          </p:nvCxnSpPr>
          <p:spPr>
            <a:xfrm rot="5400000" flipH="1" flipV="1">
              <a:off x="4407805" y="3826557"/>
              <a:ext cx="776090" cy="714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6" name="直線矢印コネクタ 715"/>
            <p:cNvCxnSpPr>
              <a:stCxn id="702" idx="0"/>
            </p:cNvCxnSpPr>
            <p:nvPr/>
          </p:nvCxnSpPr>
          <p:spPr>
            <a:xfrm rot="5400000" flipH="1" flipV="1">
              <a:off x="4622119" y="3612243"/>
              <a:ext cx="776090" cy="11430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7" name="直線矢印コネクタ 716"/>
            <p:cNvCxnSpPr>
              <a:stCxn id="702" idx="0"/>
            </p:cNvCxnSpPr>
            <p:nvPr/>
          </p:nvCxnSpPr>
          <p:spPr>
            <a:xfrm rot="5400000" flipH="1" flipV="1">
              <a:off x="4514962" y="3719400"/>
              <a:ext cx="776090" cy="928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8" name="直線矢印コネクタ 717"/>
            <p:cNvCxnSpPr>
              <a:stCxn id="702" idx="0"/>
            </p:cNvCxnSpPr>
            <p:nvPr/>
          </p:nvCxnSpPr>
          <p:spPr>
            <a:xfrm rot="5400000" flipH="1" flipV="1">
              <a:off x="4836433" y="3397929"/>
              <a:ext cx="776090" cy="15716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9" name="直線矢印コネクタ 718"/>
            <p:cNvCxnSpPr>
              <a:stCxn id="702" idx="0"/>
            </p:cNvCxnSpPr>
            <p:nvPr/>
          </p:nvCxnSpPr>
          <p:spPr>
            <a:xfrm rot="5400000" flipH="1" flipV="1">
              <a:off x="4729276" y="3505086"/>
              <a:ext cx="776090" cy="1357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0" name="直線矢印コネクタ 719"/>
            <p:cNvCxnSpPr>
              <a:stCxn id="703" idx="0"/>
            </p:cNvCxnSpPr>
            <p:nvPr/>
          </p:nvCxnSpPr>
          <p:spPr>
            <a:xfrm rot="5400000" flipH="1" flipV="1">
              <a:off x="4407805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1" name="直線矢印コネクタ 720"/>
            <p:cNvCxnSpPr>
              <a:stCxn id="703" idx="0"/>
            </p:cNvCxnSpPr>
            <p:nvPr/>
          </p:nvCxnSpPr>
          <p:spPr>
            <a:xfrm rot="5400000" flipH="1" flipV="1">
              <a:off x="4514962" y="3933714"/>
              <a:ext cx="776090" cy="500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2" name="直線矢印コネクタ 721"/>
            <p:cNvCxnSpPr>
              <a:stCxn id="703" idx="0"/>
            </p:cNvCxnSpPr>
            <p:nvPr/>
          </p:nvCxnSpPr>
          <p:spPr>
            <a:xfrm rot="5400000" flipH="1" flipV="1">
              <a:off x="4729276" y="3719400"/>
              <a:ext cx="776090" cy="928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3" name="直線矢印コネクタ 722"/>
            <p:cNvCxnSpPr>
              <a:stCxn id="703" idx="0"/>
            </p:cNvCxnSpPr>
            <p:nvPr/>
          </p:nvCxnSpPr>
          <p:spPr>
            <a:xfrm rot="5400000" flipH="1" flipV="1">
              <a:off x="4622119" y="3826557"/>
              <a:ext cx="776090" cy="714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4" name="直線矢印コネクタ 723"/>
            <p:cNvCxnSpPr>
              <a:stCxn id="703" idx="0"/>
            </p:cNvCxnSpPr>
            <p:nvPr/>
          </p:nvCxnSpPr>
          <p:spPr>
            <a:xfrm rot="5400000" flipH="1" flipV="1">
              <a:off x="4943590" y="3505086"/>
              <a:ext cx="776090" cy="1357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5" name="直線矢印コネクタ 724"/>
            <p:cNvCxnSpPr>
              <a:stCxn id="703" idx="0"/>
            </p:cNvCxnSpPr>
            <p:nvPr/>
          </p:nvCxnSpPr>
          <p:spPr>
            <a:xfrm rot="5400000" flipH="1" flipV="1">
              <a:off x="4836433" y="3612243"/>
              <a:ext cx="776090" cy="11430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6" name="直線矢印コネクタ 725"/>
            <p:cNvCxnSpPr>
              <a:stCxn id="704" idx="0"/>
            </p:cNvCxnSpPr>
            <p:nvPr/>
          </p:nvCxnSpPr>
          <p:spPr>
            <a:xfrm rot="5400000" flipH="1" flipV="1">
              <a:off x="4514962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7" name="直線矢印コネクタ 726"/>
            <p:cNvCxnSpPr>
              <a:stCxn id="704" idx="0"/>
            </p:cNvCxnSpPr>
            <p:nvPr/>
          </p:nvCxnSpPr>
          <p:spPr>
            <a:xfrm rot="5400000" flipH="1" flipV="1">
              <a:off x="4622119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8" name="直線矢印コネクタ 727"/>
            <p:cNvCxnSpPr>
              <a:stCxn id="704" idx="0"/>
            </p:cNvCxnSpPr>
            <p:nvPr/>
          </p:nvCxnSpPr>
          <p:spPr>
            <a:xfrm rot="5400000" flipH="1" flipV="1">
              <a:off x="4836433" y="3826557"/>
              <a:ext cx="776090" cy="714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9" name="直線矢印コネクタ 728"/>
            <p:cNvCxnSpPr>
              <a:stCxn id="704" idx="0"/>
            </p:cNvCxnSpPr>
            <p:nvPr/>
          </p:nvCxnSpPr>
          <p:spPr>
            <a:xfrm rot="5400000" flipH="1" flipV="1">
              <a:off x="4729276" y="3933714"/>
              <a:ext cx="776090" cy="500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0" name="直線矢印コネクタ 729"/>
            <p:cNvCxnSpPr>
              <a:stCxn id="704" idx="0"/>
            </p:cNvCxnSpPr>
            <p:nvPr/>
          </p:nvCxnSpPr>
          <p:spPr>
            <a:xfrm rot="5400000" flipH="1" flipV="1">
              <a:off x="5050747" y="3612243"/>
              <a:ext cx="776090" cy="11430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1" name="直線矢印コネクタ 730"/>
            <p:cNvCxnSpPr>
              <a:stCxn id="704" idx="0"/>
            </p:cNvCxnSpPr>
            <p:nvPr/>
          </p:nvCxnSpPr>
          <p:spPr>
            <a:xfrm rot="5400000" flipH="1" flipV="1">
              <a:off x="4943590" y="3719400"/>
              <a:ext cx="776090" cy="928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2" name="直線矢印コネクタ 731"/>
            <p:cNvCxnSpPr>
              <a:stCxn id="705" idx="0"/>
            </p:cNvCxnSpPr>
            <p:nvPr/>
          </p:nvCxnSpPr>
          <p:spPr>
            <a:xfrm rot="16200000" flipV="1">
              <a:off x="4622119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3" name="直線矢印コネクタ 732"/>
            <p:cNvCxnSpPr>
              <a:stCxn id="705" idx="0"/>
            </p:cNvCxnSpPr>
            <p:nvPr/>
          </p:nvCxnSpPr>
          <p:spPr>
            <a:xfrm rot="5400000" flipH="1" flipV="1">
              <a:off x="4729276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4" name="直線矢印コネクタ 733"/>
            <p:cNvCxnSpPr>
              <a:stCxn id="705" idx="0"/>
            </p:cNvCxnSpPr>
            <p:nvPr/>
          </p:nvCxnSpPr>
          <p:spPr>
            <a:xfrm rot="5400000" flipH="1" flipV="1">
              <a:off x="4943590" y="3933714"/>
              <a:ext cx="776090" cy="500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5" name="直線矢印コネクタ 734"/>
            <p:cNvCxnSpPr>
              <a:stCxn id="705" idx="0"/>
            </p:cNvCxnSpPr>
            <p:nvPr/>
          </p:nvCxnSpPr>
          <p:spPr>
            <a:xfrm rot="5400000" flipH="1" flipV="1">
              <a:off x="4836433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6" name="直線矢印コネクタ 735"/>
            <p:cNvCxnSpPr>
              <a:stCxn id="705" idx="0"/>
            </p:cNvCxnSpPr>
            <p:nvPr/>
          </p:nvCxnSpPr>
          <p:spPr>
            <a:xfrm rot="5400000" flipH="1" flipV="1">
              <a:off x="5157904" y="3719400"/>
              <a:ext cx="776090" cy="928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7" name="直線矢印コネクタ 736"/>
            <p:cNvCxnSpPr>
              <a:stCxn id="705" idx="0"/>
            </p:cNvCxnSpPr>
            <p:nvPr/>
          </p:nvCxnSpPr>
          <p:spPr>
            <a:xfrm rot="5400000" flipH="1" flipV="1">
              <a:off x="5050747" y="3826557"/>
              <a:ext cx="776090" cy="714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8" name="直線矢印コネクタ 737"/>
            <p:cNvCxnSpPr>
              <a:stCxn id="706" idx="0"/>
            </p:cNvCxnSpPr>
            <p:nvPr/>
          </p:nvCxnSpPr>
          <p:spPr>
            <a:xfrm rot="16200000" flipV="1">
              <a:off x="4729276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9" name="直線矢印コネクタ 738"/>
            <p:cNvCxnSpPr>
              <a:stCxn id="706" idx="0"/>
            </p:cNvCxnSpPr>
            <p:nvPr/>
          </p:nvCxnSpPr>
          <p:spPr>
            <a:xfrm rot="16200000" flipV="1">
              <a:off x="4836433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0" name="直線矢印コネクタ 739"/>
            <p:cNvCxnSpPr>
              <a:stCxn id="706" idx="0"/>
            </p:cNvCxnSpPr>
            <p:nvPr/>
          </p:nvCxnSpPr>
          <p:spPr>
            <a:xfrm rot="5400000" flipH="1" flipV="1">
              <a:off x="5050747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1" name="直線矢印コネクタ 740"/>
            <p:cNvCxnSpPr>
              <a:stCxn id="706" idx="0"/>
            </p:cNvCxnSpPr>
            <p:nvPr/>
          </p:nvCxnSpPr>
          <p:spPr>
            <a:xfrm rot="5400000" flipH="1" flipV="1">
              <a:off x="4943590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2" name="直線矢印コネクタ 741"/>
            <p:cNvCxnSpPr>
              <a:stCxn id="706" idx="0"/>
            </p:cNvCxnSpPr>
            <p:nvPr/>
          </p:nvCxnSpPr>
          <p:spPr>
            <a:xfrm rot="5400000" flipH="1" flipV="1">
              <a:off x="5265061" y="3826557"/>
              <a:ext cx="776090" cy="714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3" name="直線矢印コネクタ 742"/>
            <p:cNvCxnSpPr>
              <a:stCxn id="706" idx="0"/>
            </p:cNvCxnSpPr>
            <p:nvPr/>
          </p:nvCxnSpPr>
          <p:spPr>
            <a:xfrm rot="5400000" flipH="1" flipV="1">
              <a:off x="5157904" y="3933714"/>
              <a:ext cx="776090" cy="500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4" name="直線矢印コネクタ 743"/>
            <p:cNvCxnSpPr>
              <a:stCxn id="698" idx="0"/>
            </p:cNvCxnSpPr>
            <p:nvPr/>
          </p:nvCxnSpPr>
          <p:spPr>
            <a:xfrm rot="5400000" flipH="1" flipV="1">
              <a:off x="3943462" y="3576528"/>
              <a:ext cx="776090" cy="1214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5" name="直線矢印コネクタ 744"/>
            <p:cNvCxnSpPr>
              <a:stCxn id="698" idx="0"/>
            </p:cNvCxnSpPr>
            <p:nvPr/>
          </p:nvCxnSpPr>
          <p:spPr>
            <a:xfrm rot="5400000" flipH="1" flipV="1">
              <a:off x="4050619" y="3469371"/>
              <a:ext cx="776090" cy="1428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6" name="直線矢印コネクタ 745"/>
            <p:cNvCxnSpPr>
              <a:stCxn id="698" idx="0"/>
            </p:cNvCxnSpPr>
            <p:nvPr/>
          </p:nvCxnSpPr>
          <p:spPr>
            <a:xfrm rot="5400000" flipH="1" flipV="1">
              <a:off x="4264933" y="3255057"/>
              <a:ext cx="776090" cy="1857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7" name="直線矢印コネクタ 746"/>
            <p:cNvCxnSpPr>
              <a:stCxn id="698" idx="0"/>
            </p:cNvCxnSpPr>
            <p:nvPr/>
          </p:nvCxnSpPr>
          <p:spPr>
            <a:xfrm rot="5400000" flipH="1" flipV="1">
              <a:off x="4157776" y="3362214"/>
              <a:ext cx="776090" cy="16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8" name="直線矢印コネクタ 747"/>
            <p:cNvCxnSpPr>
              <a:stCxn id="698" idx="0"/>
            </p:cNvCxnSpPr>
            <p:nvPr/>
          </p:nvCxnSpPr>
          <p:spPr>
            <a:xfrm rot="5400000" flipH="1" flipV="1">
              <a:off x="4479247" y="3040743"/>
              <a:ext cx="776090" cy="22860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9" name="直線矢印コネクタ 748"/>
            <p:cNvCxnSpPr>
              <a:stCxn id="698" idx="0"/>
            </p:cNvCxnSpPr>
            <p:nvPr/>
          </p:nvCxnSpPr>
          <p:spPr>
            <a:xfrm rot="5400000" flipH="1" flipV="1">
              <a:off x="4372090" y="3147900"/>
              <a:ext cx="776090" cy="2071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0" name="直線矢印コネクタ 749"/>
            <p:cNvCxnSpPr>
              <a:stCxn id="848" idx="0"/>
            </p:cNvCxnSpPr>
            <p:nvPr/>
          </p:nvCxnSpPr>
          <p:spPr>
            <a:xfrm rot="5400000" flipH="1" flipV="1">
              <a:off x="3764867" y="3397934"/>
              <a:ext cx="776091" cy="15716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1" name="直線矢印コネクタ 750"/>
            <p:cNvCxnSpPr>
              <a:stCxn id="848" idx="0"/>
            </p:cNvCxnSpPr>
            <p:nvPr/>
          </p:nvCxnSpPr>
          <p:spPr>
            <a:xfrm rot="5400000" flipH="1" flipV="1">
              <a:off x="3872024" y="3290777"/>
              <a:ext cx="776091" cy="17859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2" name="直線矢印コネクタ 751"/>
            <p:cNvCxnSpPr>
              <a:stCxn id="848" idx="0"/>
            </p:cNvCxnSpPr>
            <p:nvPr/>
          </p:nvCxnSpPr>
          <p:spPr>
            <a:xfrm rot="5400000" flipH="1" flipV="1">
              <a:off x="4086338" y="3076463"/>
              <a:ext cx="776091" cy="22145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3" name="直線矢印コネクタ 752"/>
            <p:cNvCxnSpPr>
              <a:stCxn id="848" idx="0"/>
            </p:cNvCxnSpPr>
            <p:nvPr/>
          </p:nvCxnSpPr>
          <p:spPr>
            <a:xfrm rot="5400000" flipH="1" flipV="1">
              <a:off x="3979181" y="3183620"/>
              <a:ext cx="776091" cy="20002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4" name="直線矢印コネクタ 753"/>
            <p:cNvCxnSpPr>
              <a:stCxn id="848" idx="0"/>
            </p:cNvCxnSpPr>
            <p:nvPr/>
          </p:nvCxnSpPr>
          <p:spPr>
            <a:xfrm rot="5400000" flipH="1" flipV="1">
              <a:off x="4300652" y="2862149"/>
              <a:ext cx="776091" cy="26432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5" name="直線矢印コネクタ 754"/>
            <p:cNvCxnSpPr>
              <a:stCxn id="848" idx="0"/>
            </p:cNvCxnSpPr>
            <p:nvPr/>
          </p:nvCxnSpPr>
          <p:spPr>
            <a:xfrm rot="5400000" flipH="1" flipV="1">
              <a:off x="4193495" y="2969306"/>
              <a:ext cx="776091" cy="24289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6" name="直線矢印コネクタ 755"/>
            <p:cNvCxnSpPr>
              <a:stCxn id="702" idx="0"/>
            </p:cNvCxnSpPr>
            <p:nvPr/>
          </p:nvCxnSpPr>
          <p:spPr>
            <a:xfrm rot="5400000" flipH="1" flipV="1">
              <a:off x="4943590" y="3290772"/>
              <a:ext cx="776090" cy="17859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7" name="直線矢印コネクタ 756"/>
            <p:cNvCxnSpPr>
              <a:stCxn id="702" idx="0"/>
            </p:cNvCxnSpPr>
            <p:nvPr/>
          </p:nvCxnSpPr>
          <p:spPr>
            <a:xfrm rot="5400000" flipH="1" flipV="1">
              <a:off x="4943590" y="3290772"/>
              <a:ext cx="776090" cy="17859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8" name="直線矢印コネクタ 757"/>
            <p:cNvCxnSpPr>
              <a:stCxn id="703" idx="0"/>
            </p:cNvCxnSpPr>
            <p:nvPr/>
          </p:nvCxnSpPr>
          <p:spPr>
            <a:xfrm rot="5400000" flipH="1" flipV="1">
              <a:off x="5050747" y="3397929"/>
              <a:ext cx="776090" cy="15716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9" name="直線矢印コネクタ 758"/>
            <p:cNvCxnSpPr>
              <a:stCxn id="704" idx="0"/>
            </p:cNvCxnSpPr>
            <p:nvPr/>
          </p:nvCxnSpPr>
          <p:spPr>
            <a:xfrm rot="5400000" flipH="1" flipV="1">
              <a:off x="5157904" y="3505086"/>
              <a:ext cx="776090" cy="1357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0" name="直線矢印コネクタ 759"/>
            <p:cNvCxnSpPr>
              <a:stCxn id="705" idx="0"/>
            </p:cNvCxnSpPr>
            <p:nvPr/>
          </p:nvCxnSpPr>
          <p:spPr>
            <a:xfrm rot="5400000" flipH="1" flipV="1">
              <a:off x="5265061" y="3612243"/>
              <a:ext cx="776090" cy="11430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1" name="直線矢印コネクタ 760"/>
            <p:cNvCxnSpPr>
              <a:stCxn id="706" idx="0"/>
            </p:cNvCxnSpPr>
            <p:nvPr/>
          </p:nvCxnSpPr>
          <p:spPr>
            <a:xfrm rot="5400000" flipH="1" flipV="1">
              <a:off x="5372218" y="3719400"/>
              <a:ext cx="776090" cy="928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2" name="直線矢印コネクタ 761"/>
            <p:cNvCxnSpPr>
              <a:stCxn id="698" idx="0"/>
            </p:cNvCxnSpPr>
            <p:nvPr/>
          </p:nvCxnSpPr>
          <p:spPr>
            <a:xfrm rot="5400000" flipH="1" flipV="1">
              <a:off x="4586404" y="2933586"/>
              <a:ext cx="776090" cy="2500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3" name="直線矢印コネクタ 762"/>
            <p:cNvCxnSpPr>
              <a:stCxn id="848" idx="0"/>
            </p:cNvCxnSpPr>
            <p:nvPr/>
          </p:nvCxnSpPr>
          <p:spPr>
            <a:xfrm rot="5400000" flipH="1" flipV="1">
              <a:off x="4407809" y="2754992"/>
              <a:ext cx="776091" cy="28575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4" name="直線矢印コネクタ 763"/>
            <p:cNvCxnSpPr>
              <a:stCxn id="849" idx="0"/>
            </p:cNvCxnSpPr>
            <p:nvPr/>
          </p:nvCxnSpPr>
          <p:spPr>
            <a:xfrm rot="5400000" flipH="1" flipV="1">
              <a:off x="3586272" y="3219339"/>
              <a:ext cx="776091" cy="19288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5" name="直線矢印コネクタ 764"/>
            <p:cNvCxnSpPr>
              <a:stCxn id="849" idx="0"/>
            </p:cNvCxnSpPr>
            <p:nvPr/>
          </p:nvCxnSpPr>
          <p:spPr>
            <a:xfrm rot="5400000" flipH="1" flipV="1">
              <a:off x="3693429" y="3112182"/>
              <a:ext cx="776091" cy="21431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6" name="直線矢印コネクタ 765"/>
            <p:cNvCxnSpPr>
              <a:stCxn id="849" idx="0"/>
            </p:cNvCxnSpPr>
            <p:nvPr/>
          </p:nvCxnSpPr>
          <p:spPr>
            <a:xfrm rot="5400000" flipH="1" flipV="1">
              <a:off x="3907743" y="2897868"/>
              <a:ext cx="776091" cy="257178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7" name="直線矢印コネクタ 766"/>
            <p:cNvCxnSpPr>
              <a:stCxn id="849" idx="0"/>
            </p:cNvCxnSpPr>
            <p:nvPr/>
          </p:nvCxnSpPr>
          <p:spPr>
            <a:xfrm rot="5400000" flipH="1" flipV="1">
              <a:off x="3800586" y="3005025"/>
              <a:ext cx="776091" cy="235747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8" name="直線矢印コネクタ 767"/>
            <p:cNvCxnSpPr>
              <a:stCxn id="849" idx="0"/>
            </p:cNvCxnSpPr>
            <p:nvPr/>
          </p:nvCxnSpPr>
          <p:spPr>
            <a:xfrm rot="5400000" flipH="1" flipV="1">
              <a:off x="4122057" y="2683554"/>
              <a:ext cx="776091" cy="30004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9" name="直線矢印コネクタ 768"/>
            <p:cNvCxnSpPr>
              <a:stCxn id="849" idx="0"/>
            </p:cNvCxnSpPr>
            <p:nvPr/>
          </p:nvCxnSpPr>
          <p:spPr>
            <a:xfrm rot="5400000" flipH="1" flipV="1">
              <a:off x="4014900" y="2790711"/>
              <a:ext cx="776091" cy="27860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0" name="直線矢印コネクタ 769"/>
            <p:cNvCxnSpPr>
              <a:stCxn id="707" idx="0"/>
            </p:cNvCxnSpPr>
            <p:nvPr/>
          </p:nvCxnSpPr>
          <p:spPr>
            <a:xfrm rot="16200000" flipV="1">
              <a:off x="4836433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1" name="直線矢印コネクタ 770"/>
            <p:cNvCxnSpPr>
              <a:stCxn id="707" idx="0"/>
            </p:cNvCxnSpPr>
            <p:nvPr/>
          </p:nvCxnSpPr>
          <p:spPr>
            <a:xfrm rot="16200000" flipV="1">
              <a:off x="4943590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2" name="直線矢印コネクタ 771"/>
            <p:cNvCxnSpPr>
              <a:stCxn id="707" idx="0"/>
            </p:cNvCxnSpPr>
            <p:nvPr/>
          </p:nvCxnSpPr>
          <p:spPr>
            <a:xfrm rot="5400000" flipH="1" flipV="1">
              <a:off x="5157904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3" name="直線矢印コネクタ 772"/>
            <p:cNvCxnSpPr>
              <a:stCxn id="707" idx="0"/>
            </p:cNvCxnSpPr>
            <p:nvPr/>
          </p:nvCxnSpPr>
          <p:spPr>
            <a:xfrm rot="16200000" flipV="1">
              <a:off x="5050747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4" name="直線矢印コネクタ 773"/>
            <p:cNvCxnSpPr>
              <a:stCxn id="707" idx="0"/>
            </p:cNvCxnSpPr>
            <p:nvPr/>
          </p:nvCxnSpPr>
          <p:spPr>
            <a:xfrm rot="5400000" flipH="1" flipV="1">
              <a:off x="5372218" y="3933714"/>
              <a:ext cx="776090" cy="500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5" name="直線矢印コネクタ 774"/>
            <p:cNvCxnSpPr>
              <a:stCxn id="707" idx="0"/>
            </p:cNvCxnSpPr>
            <p:nvPr/>
          </p:nvCxnSpPr>
          <p:spPr>
            <a:xfrm rot="5400000" flipH="1" flipV="1">
              <a:off x="5265061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6" name="直線矢印コネクタ 775"/>
            <p:cNvCxnSpPr>
              <a:stCxn id="704" idx="0"/>
            </p:cNvCxnSpPr>
            <p:nvPr/>
          </p:nvCxnSpPr>
          <p:spPr>
            <a:xfrm rot="5400000" flipH="1" flipV="1">
              <a:off x="5157904" y="3505086"/>
              <a:ext cx="776090" cy="1357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7" name="直線矢印コネクタ 776"/>
            <p:cNvCxnSpPr>
              <a:stCxn id="707" idx="0"/>
            </p:cNvCxnSpPr>
            <p:nvPr/>
          </p:nvCxnSpPr>
          <p:spPr>
            <a:xfrm rot="5400000" flipH="1" flipV="1">
              <a:off x="5479375" y="3826557"/>
              <a:ext cx="776090" cy="714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8" name="直線矢印コネクタ 777"/>
            <p:cNvCxnSpPr>
              <a:stCxn id="699" idx="0"/>
            </p:cNvCxnSpPr>
            <p:nvPr/>
          </p:nvCxnSpPr>
          <p:spPr>
            <a:xfrm rot="16200000" flipV="1">
              <a:off x="3550549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9" name="直線矢印コネクタ 778"/>
            <p:cNvCxnSpPr>
              <a:stCxn id="699" idx="0"/>
            </p:cNvCxnSpPr>
            <p:nvPr/>
          </p:nvCxnSpPr>
          <p:spPr>
            <a:xfrm rot="16200000" flipV="1">
              <a:off x="3443392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0" name="直線矢印コネクタ 779"/>
            <p:cNvCxnSpPr>
              <a:stCxn id="699" idx="0"/>
            </p:cNvCxnSpPr>
            <p:nvPr/>
          </p:nvCxnSpPr>
          <p:spPr>
            <a:xfrm rot="16200000" flipV="1">
              <a:off x="3764863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1" name="直線矢印コネクタ 780"/>
            <p:cNvCxnSpPr>
              <a:stCxn id="699" idx="0"/>
            </p:cNvCxnSpPr>
            <p:nvPr/>
          </p:nvCxnSpPr>
          <p:spPr>
            <a:xfrm rot="16200000" flipV="1">
              <a:off x="3657706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2" name="直線矢印コネクタ 781"/>
            <p:cNvCxnSpPr>
              <a:stCxn id="699" idx="0"/>
            </p:cNvCxnSpPr>
            <p:nvPr/>
          </p:nvCxnSpPr>
          <p:spPr>
            <a:xfrm rot="5400000" flipH="1" flipV="1">
              <a:off x="3979177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3" name="直線矢印コネクタ 782"/>
            <p:cNvCxnSpPr>
              <a:stCxn id="699" idx="0"/>
            </p:cNvCxnSpPr>
            <p:nvPr/>
          </p:nvCxnSpPr>
          <p:spPr>
            <a:xfrm rot="5400000" flipH="1" flipV="1">
              <a:off x="3872020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4" name="直線矢印コネクタ 783"/>
            <p:cNvCxnSpPr>
              <a:stCxn id="702" idx="0"/>
            </p:cNvCxnSpPr>
            <p:nvPr/>
          </p:nvCxnSpPr>
          <p:spPr>
            <a:xfrm rot="16200000" flipV="1">
              <a:off x="3657706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5" name="直線矢印コネクタ 784"/>
            <p:cNvCxnSpPr>
              <a:stCxn id="702" idx="0"/>
            </p:cNvCxnSpPr>
            <p:nvPr/>
          </p:nvCxnSpPr>
          <p:spPr>
            <a:xfrm rot="16200000" flipV="1">
              <a:off x="3550549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6" name="直線矢印コネクタ 785"/>
            <p:cNvCxnSpPr>
              <a:stCxn id="702" idx="0"/>
            </p:cNvCxnSpPr>
            <p:nvPr/>
          </p:nvCxnSpPr>
          <p:spPr>
            <a:xfrm rot="16200000" flipV="1">
              <a:off x="3872020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7" name="直線矢印コネクタ 786"/>
            <p:cNvCxnSpPr>
              <a:stCxn id="702" idx="0"/>
            </p:cNvCxnSpPr>
            <p:nvPr/>
          </p:nvCxnSpPr>
          <p:spPr>
            <a:xfrm rot="16200000" flipV="1">
              <a:off x="3764863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8" name="直線矢印コネクタ 787"/>
            <p:cNvCxnSpPr>
              <a:stCxn id="702" idx="0"/>
            </p:cNvCxnSpPr>
            <p:nvPr/>
          </p:nvCxnSpPr>
          <p:spPr>
            <a:xfrm rot="5400000" flipH="1" flipV="1">
              <a:off x="4086334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9" name="直線矢印コネクタ 788"/>
            <p:cNvCxnSpPr>
              <a:stCxn id="702" idx="0"/>
            </p:cNvCxnSpPr>
            <p:nvPr/>
          </p:nvCxnSpPr>
          <p:spPr>
            <a:xfrm rot="16200000" flipV="1">
              <a:off x="3979177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0" name="直線矢印コネクタ 789"/>
            <p:cNvCxnSpPr>
              <a:stCxn id="703" idx="0"/>
            </p:cNvCxnSpPr>
            <p:nvPr/>
          </p:nvCxnSpPr>
          <p:spPr>
            <a:xfrm rot="16200000" flipV="1">
              <a:off x="3764863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1" name="直線矢印コネクタ 790"/>
            <p:cNvCxnSpPr>
              <a:stCxn id="703" idx="0"/>
            </p:cNvCxnSpPr>
            <p:nvPr/>
          </p:nvCxnSpPr>
          <p:spPr>
            <a:xfrm rot="16200000" flipV="1">
              <a:off x="3657706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2" name="直線矢印コネクタ 791"/>
            <p:cNvCxnSpPr>
              <a:stCxn id="703" idx="0"/>
            </p:cNvCxnSpPr>
            <p:nvPr/>
          </p:nvCxnSpPr>
          <p:spPr>
            <a:xfrm rot="16200000" flipV="1">
              <a:off x="3979177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3" name="直線矢印コネクタ 792"/>
            <p:cNvCxnSpPr>
              <a:stCxn id="703" idx="0"/>
            </p:cNvCxnSpPr>
            <p:nvPr/>
          </p:nvCxnSpPr>
          <p:spPr>
            <a:xfrm rot="16200000" flipV="1">
              <a:off x="3872020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4" name="直線矢印コネクタ 793"/>
            <p:cNvCxnSpPr>
              <a:stCxn id="703" idx="0"/>
            </p:cNvCxnSpPr>
            <p:nvPr/>
          </p:nvCxnSpPr>
          <p:spPr>
            <a:xfrm rot="16200000" flipV="1">
              <a:off x="4193491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5" name="直線矢印コネクタ 794"/>
            <p:cNvCxnSpPr>
              <a:stCxn id="703" idx="0"/>
            </p:cNvCxnSpPr>
            <p:nvPr/>
          </p:nvCxnSpPr>
          <p:spPr>
            <a:xfrm rot="16200000" flipV="1">
              <a:off x="4086334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6" name="直線矢印コネクタ 795"/>
            <p:cNvCxnSpPr>
              <a:stCxn id="704" idx="0"/>
            </p:cNvCxnSpPr>
            <p:nvPr/>
          </p:nvCxnSpPr>
          <p:spPr>
            <a:xfrm rot="16200000" flipV="1">
              <a:off x="3872020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7" name="直線矢印コネクタ 796"/>
            <p:cNvCxnSpPr>
              <a:stCxn id="704" idx="0"/>
            </p:cNvCxnSpPr>
            <p:nvPr/>
          </p:nvCxnSpPr>
          <p:spPr>
            <a:xfrm rot="16200000" flipV="1">
              <a:off x="3764863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8" name="直線矢印コネクタ 797"/>
            <p:cNvCxnSpPr>
              <a:stCxn id="704" idx="0"/>
            </p:cNvCxnSpPr>
            <p:nvPr/>
          </p:nvCxnSpPr>
          <p:spPr>
            <a:xfrm rot="16200000" flipV="1">
              <a:off x="4086334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9" name="直線矢印コネクタ 798"/>
            <p:cNvCxnSpPr>
              <a:stCxn id="704" idx="0"/>
            </p:cNvCxnSpPr>
            <p:nvPr/>
          </p:nvCxnSpPr>
          <p:spPr>
            <a:xfrm rot="16200000" flipV="1">
              <a:off x="3979177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0" name="直線矢印コネクタ 799"/>
            <p:cNvCxnSpPr>
              <a:stCxn id="704" idx="0"/>
            </p:cNvCxnSpPr>
            <p:nvPr/>
          </p:nvCxnSpPr>
          <p:spPr>
            <a:xfrm rot="16200000" flipV="1">
              <a:off x="4300648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1" name="直線矢印コネクタ 800"/>
            <p:cNvCxnSpPr>
              <a:stCxn id="704" idx="0"/>
            </p:cNvCxnSpPr>
            <p:nvPr/>
          </p:nvCxnSpPr>
          <p:spPr>
            <a:xfrm rot="16200000" flipV="1">
              <a:off x="4193491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2" name="直線矢印コネクタ 801"/>
            <p:cNvCxnSpPr>
              <a:stCxn id="705" idx="0"/>
            </p:cNvCxnSpPr>
            <p:nvPr/>
          </p:nvCxnSpPr>
          <p:spPr>
            <a:xfrm rot="16200000" flipV="1">
              <a:off x="3979177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3" name="直線矢印コネクタ 802"/>
            <p:cNvCxnSpPr>
              <a:stCxn id="705" idx="0"/>
            </p:cNvCxnSpPr>
            <p:nvPr/>
          </p:nvCxnSpPr>
          <p:spPr>
            <a:xfrm rot="16200000" flipV="1">
              <a:off x="3872020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4" name="直線矢印コネクタ 803"/>
            <p:cNvCxnSpPr>
              <a:stCxn id="705" idx="0"/>
            </p:cNvCxnSpPr>
            <p:nvPr/>
          </p:nvCxnSpPr>
          <p:spPr>
            <a:xfrm rot="16200000" flipV="1">
              <a:off x="4193491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5" name="直線矢印コネクタ 804"/>
            <p:cNvCxnSpPr>
              <a:stCxn id="705" idx="0"/>
            </p:cNvCxnSpPr>
            <p:nvPr/>
          </p:nvCxnSpPr>
          <p:spPr>
            <a:xfrm rot="16200000" flipV="1">
              <a:off x="4086334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6" name="直線矢印コネクタ 805"/>
            <p:cNvCxnSpPr>
              <a:stCxn id="705" idx="0"/>
            </p:cNvCxnSpPr>
            <p:nvPr/>
          </p:nvCxnSpPr>
          <p:spPr>
            <a:xfrm rot="16200000" flipV="1">
              <a:off x="4407805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7" name="直線矢印コネクタ 806"/>
            <p:cNvCxnSpPr>
              <a:stCxn id="705" idx="0"/>
            </p:cNvCxnSpPr>
            <p:nvPr/>
          </p:nvCxnSpPr>
          <p:spPr>
            <a:xfrm rot="16200000" flipV="1">
              <a:off x="4300648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8" name="直線矢印コネクタ 807"/>
            <p:cNvCxnSpPr>
              <a:stCxn id="706" idx="0"/>
            </p:cNvCxnSpPr>
            <p:nvPr/>
          </p:nvCxnSpPr>
          <p:spPr>
            <a:xfrm rot="16200000" flipV="1">
              <a:off x="4086334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9" name="直線矢印コネクタ 808"/>
            <p:cNvCxnSpPr>
              <a:stCxn id="706" idx="0"/>
            </p:cNvCxnSpPr>
            <p:nvPr/>
          </p:nvCxnSpPr>
          <p:spPr>
            <a:xfrm rot="16200000" flipV="1">
              <a:off x="3979177" y="3255077"/>
              <a:ext cx="776090" cy="1857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0" name="直線矢印コネクタ 809"/>
            <p:cNvCxnSpPr>
              <a:stCxn id="706" idx="0"/>
            </p:cNvCxnSpPr>
            <p:nvPr/>
          </p:nvCxnSpPr>
          <p:spPr>
            <a:xfrm rot="16200000" flipV="1">
              <a:off x="4300648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1" name="直線矢印コネクタ 810"/>
            <p:cNvCxnSpPr>
              <a:stCxn id="706" idx="0"/>
            </p:cNvCxnSpPr>
            <p:nvPr/>
          </p:nvCxnSpPr>
          <p:spPr>
            <a:xfrm rot="16200000" flipV="1">
              <a:off x="4193491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2" name="直線矢印コネクタ 811"/>
            <p:cNvCxnSpPr>
              <a:stCxn id="706" idx="0"/>
            </p:cNvCxnSpPr>
            <p:nvPr/>
          </p:nvCxnSpPr>
          <p:spPr>
            <a:xfrm rot="16200000" flipV="1">
              <a:off x="4514962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3" name="直線矢印コネクタ 812"/>
            <p:cNvCxnSpPr>
              <a:stCxn id="706" idx="0"/>
            </p:cNvCxnSpPr>
            <p:nvPr/>
          </p:nvCxnSpPr>
          <p:spPr>
            <a:xfrm rot="16200000" flipV="1">
              <a:off x="4407805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4" name="直線矢印コネクタ 813"/>
            <p:cNvCxnSpPr>
              <a:stCxn id="698" idx="0"/>
            </p:cNvCxnSpPr>
            <p:nvPr/>
          </p:nvCxnSpPr>
          <p:spPr>
            <a:xfrm rot="16200000" flipV="1">
              <a:off x="3300520" y="4148048"/>
              <a:ext cx="776090" cy="71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5" name="直線矢印コネクタ 814"/>
            <p:cNvCxnSpPr>
              <a:stCxn id="698" idx="0"/>
            </p:cNvCxnSpPr>
            <p:nvPr/>
          </p:nvCxnSpPr>
          <p:spPr>
            <a:xfrm rot="16200000" flipV="1">
              <a:off x="3193363" y="4040891"/>
              <a:ext cx="776090" cy="285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6" name="直線矢印コネクタ 815"/>
            <p:cNvCxnSpPr>
              <a:stCxn id="698" idx="0"/>
            </p:cNvCxnSpPr>
            <p:nvPr/>
          </p:nvCxnSpPr>
          <p:spPr>
            <a:xfrm rot="5400000" flipH="1" flipV="1">
              <a:off x="3514834" y="4005156"/>
              <a:ext cx="776090" cy="3572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7" name="直線矢印コネクタ 816"/>
            <p:cNvCxnSpPr>
              <a:stCxn id="698" idx="0"/>
            </p:cNvCxnSpPr>
            <p:nvPr/>
          </p:nvCxnSpPr>
          <p:spPr>
            <a:xfrm rot="5400000" flipH="1" flipV="1">
              <a:off x="3407677" y="4112313"/>
              <a:ext cx="776090" cy="1428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8" name="直線矢印コネクタ 817"/>
            <p:cNvCxnSpPr>
              <a:stCxn id="698" idx="0"/>
            </p:cNvCxnSpPr>
            <p:nvPr/>
          </p:nvCxnSpPr>
          <p:spPr>
            <a:xfrm rot="5400000" flipH="1" flipV="1">
              <a:off x="3729148" y="3790842"/>
              <a:ext cx="776090" cy="7858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9" name="直線矢印コネクタ 818"/>
            <p:cNvCxnSpPr>
              <a:stCxn id="698" idx="0"/>
            </p:cNvCxnSpPr>
            <p:nvPr/>
          </p:nvCxnSpPr>
          <p:spPr>
            <a:xfrm rot="5400000" flipH="1" flipV="1">
              <a:off x="3621991" y="3897999"/>
              <a:ext cx="776090" cy="57152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0" name="直線矢印コネクタ 819"/>
            <p:cNvCxnSpPr>
              <a:stCxn id="848" idx="0"/>
            </p:cNvCxnSpPr>
            <p:nvPr/>
          </p:nvCxnSpPr>
          <p:spPr>
            <a:xfrm rot="5400000" flipH="1" flipV="1">
              <a:off x="3121925" y="4040876"/>
              <a:ext cx="776091" cy="28576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1" name="直線矢印コネクタ 820"/>
            <p:cNvCxnSpPr>
              <a:stCxn id="848" idx="0"/>
            </p:cNvCxnSpPr>
            <p:nvPr/>
          </p:nvCxnSpPr>
          <p:spPr>
            <a:xfrm rot="5400000" flipH="1" flipV="1">
              <a:off x="3014768" y="4148033"/>
              <a:ext cx="776091" cy="714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2" name="直線矢印コネクタ 821"/>
            <p:cNvCxnSpPr>
              <a:stCxn id="848" idx="0"/>
            </p:cNvCxnSpPr>
            <p:nvPr/>
          </p:nvCxnSpPr>
          <p:spPr>
            <a:xfrm rot="5400000" flipH="1" flipV="1">
              <a:off x="3336239" y="3826562"/>
              <a:ext cx="776091" cy="71439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3" name="直線矢印コネクタ 822"/>
            <p:cNvCxnSpPr>
              <a:stCxn id="848" idx="0"/>
            </p:cNvCxnSpPr>
            <p:nvPr/>
          </p:nvCxnSpPr>
          <p:spPr>
            <a:xfrm rot="5400000" flipH="1" flipV="1">
              <a:off x="3229082" y="3933719"/>
              <a:ext cx="776091" cy="50008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4" name="直線矢印コネクタ 823"/>
            <p:cNvCxnSpPr>
              <a:stCxn id="848" idx="0"/>
            </p:cNvCxnSpPr>
            <p:nvPr/>
          </p:nvCxnSpPr>
          <p:spPr>
            <a:xfrm rot="5400000" flipH="1" flipV="1">
              <a:off x="3550553" y="3612248"/>
              <a:ext cx="776091" cy="114302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5" name="直線矢印コネクタ 824"/>
            <p:cNvCxnSpPr>
              <a:stCxn id="848" idx="0"/>
            </p:cNvCxnSpPr>
            <p:nvPr/>
          </p:nvCxnSpPr>
          <p:spPr>
            <a:xfrm rot="5400000" flipH="1" flipV="1">
              <a:off x="3443396" y="3719405"/>
              <a:ext cx="776091" cy="9287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6" name="直線矢印コネクタ 825"/>
            <p:cNvCxnSpPr>
              <a:stCxn id="702" idx="0"/>
            </p:cNvCxnSpPr>
            <p:nvPr/>
          </p:nvCxnSpPr>
          <p:spPr>
            <a:xfrm rot="5400000" flipH="1" flipV="1">
              <a:off x="4193491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7" name="直線矢印コネクタ 826"/>
            <p:cNvCxnSpPr>
              <a:stCxn id="702" idx="0"/>
            </p:cNvCxnSpPr>
            <p:nvPr/>
          </p:nvCxnSpPr>
          <p:spPr>
            <a:xfrm rot="5400000" flipH="1" flipV="1">
              <a:off x="4193491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8" name="直線矢印コネクタ 827"/>
            <p:cNvCxnSpPr>
              <a:stCxn id="703" idx="0"/>
            </p:cNvCxnSpPr>
            <p:nvPr/>
          </p:nvCxnSpPr>
          <p:spPr>
            <a:xfrm rot="5400000" flipH="1" flipV="1">
              <a:off x="4300648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9" name="直線矢印コネクタ 828"/>
            <p:cNvCxnSpPr>
              <a:stCxn id="704" idx="0"/>
            </p:cNvCxnSpPr>
            <p:nvPr/>
          </p:nvCxnSpPr>
          <p:spPr>
            <a:xfrm rot="16200000" flipV="1">
              <a:off x="4407805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0" name="直線矢印コネクタ 829"/>
            <p:cNvCxnSpPr>
              <a:stCxn id="705" idx="0"/>
            </p:cNvCxnSpPr>
            <p:nvPr/>
          </p:nvCxnSpPr>
          <p:spPr>
            <a:xfrm rot="16200000" flipV="1">
              <a:off x="4514962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1" name="直線矢印コネクタ 830"/>
            <p:cNvCxnSpPr>
              <a:stCxn id="706" idx="0"/>
            </p:cNvCxnSpPr>
            <p:nvPr/>
          </p:nvCxnSpPr>
          <p:spPr>
            <a:xfrm rot="16200000" flipV="1">
              <a:off x="4622119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2" name="直線矢印コネクタ 831"/>
            <p:cNvCxnSpPr>
              <a:stCxn id="698" idx="0"/>
            </p:cNvCxnSpPr>
            <p:nvPr/>
          </p:nvCxnSpPr>
          <p:spPr>
            <a:xfrm rot="5400000" flipH="1" flipV="1">
              <a:off x="3836305" y="3683685"/>
              <a:ext cx="776090" cy="10001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3" name="直線矢印コネクタ 832"/>
            <p:cNvCxnSpPr>
              <a:stCxn id="848" idx="0"/>
            </p:cNvCxnSpPr>
            <p:nvPr/>
          </p:nvCxnSpPr>
          <p:spPr>
            <a:xfrm rot="5400000" flipH="1" flipV="1">
              <a:off x="3657710" y="3505091"/>
              <a:ext cx="776091" cy="13573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4" name="直線矢印コネクタ 833"/>
            <p:cNvCxnSpPr>
              <a:stCxn id="849" idx="0"/>
            </p:cNvCxnSpPr>
            <p:nvPr/>
          </p:nvCxnSpPr>
          <p:spPr>
            <a:xfrm rot="5400000" flipH="1" flipV="1">
              <a:off x="2943330" y="3862281"/>
              <a:ext cx="776091" cy="6429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5" name="直線矢印コネクタ 834"/>
            <p:cNvCxnSpPr>
              <a:stCxn id="849" idx="0"/>
            </p:cNvCxnSpPr>
            <p:nvPr/>
          </p:nvCxnSpPr>
          <p:spPr>
            <a:xfrm rot="5400000" flipH="1" flipV="1">
              <a:off x="2836173" y="3969438"/>
              <a:ext cx="776091" cy="4286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6" name="直線矢印コネクタ 835"/>
            <p:cNvCxnSpPr>
              <a:stCxn id="849" idx="0"/>
            </p:cNvCxnSpPr>
            <p:nvPr/>
          </p:nvCxnSpPr>
          <p:spPr>
            <a:xfrm rot="5400000" flipH="1" flipV="1">
              <a:off x="3157644" y="3647967"/>
              <a:ext cx="776091" cy="10715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7" name="直線矢印コネクタ 836"/>
            <p:cNvCxnSpPr>
              <a:stCxn id="849" idx="0"/>
            </p:cNvCxnSpPr>
            <p:nvPr/>
          </p:nvCxnSpPr>
          <p:spPr>
            <a:xfrm rot="5400000" flipH="1" flipV="1">
              <a:off x="3050487" y="3755124"/>
              <a:ext cx="776091" cy="85727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8" name="直線矢印コネクタ 837"/>
            <p:cNvCxnSpPr>
              <a:stCxn id="849" idx="0"/>
            </p:cNvCxnSpPr>
            <p:nvPr/>
          </p:nvCxnSpPr>
          <p:spPr>
            <a:xfrm rot="5400000" flipH="1" flipV="1">
              <a:off x="3371958" y="3433653"/>
              <a:ext cx="776091" cy="150021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9" name="直線矢印コネクタ 838"/>
            <p:cNvCxnSpPr>
              <a:stCxn id="849" idx="0"/>
            </p:cNvCxnSpPr>
            <p:nvPr/>
          </p:nvCxnSpPr>
          <p:spPr>
            <a:xfrm rot="5400000" flipH="1" flipV="1">
              <a:off x="3264801" y="3540810"/>
              <a:ext cx="776091" cy="12859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0" name="直線矢印コネクタ 839"/>
            <p:cNvCxnSpPr>
              <a:stCxn id="707" idx="0"/>
            </p:cNvCxnSpPr>
            <p:nvPr/>
          </p:nvCxnSpPr>
          <p:spPr>
            <a:xfrm rot="16200000" flipV="1">
              <a:off x="4193491" y="3255077"/>
              <a:ext cx="776090" cy="1857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1" name="直線矢印コネクタ 840"/>
            <p:cNvCxnSpPr>
              <a:stCxn id="707" idx="0"/>
            </p:cNvCxnSpPr>
            <p:nvPr/>
          </p:nvCxnSpPr>
          <p:spPr>
            <a:xfrm rot="16200000" flipV="1">
              <a:off x="4086334" y="3147920"/>
              <a:ext cx="776090" cy="20716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2" name="直線矢印コネクタ 841"/>
            <p:cNvCxnSpPr>
              <a:stCxn id="707" idx="0"/>
            </p:cNvCxnSpPr>
            <p:nvPr/>
          </p:nvCxnSpPr>
          <p:spPr>
            <a:xfrm rot="16200000" flipV="1">
              <a:off x="4407805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3" name="直線矢印コネクタ 842"/>
            <p:cNvCxnSpPr>
              <a:stCxn id="707" idx="0"/>
            </p:cNvCxnSpPr>
            <p:nvPr/>
          </p:nvCxnSpPr>
          <p:spPr>
            <a:xfrm rot="16200000" flipV="1">
              <a:off x="4300648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4" name="直線矢印コネクタ 843"/>
            <p:cNvCxnSpPr>
              <a:stCxn id="707" idx="0"/>
            </p:cNvCxnSpPr>
            <p:nvPr/>
          </p:nvCxnSpPr>
          <p:spPr>
            <a:xfrm rot="16200000" flipV="1">
              <a:off x="4622119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5" name="直線矢印コネクタ 844"/>
            <p:cNvCxnSpPr>
              <a:stCxn id="707" idx="0"/>
            </p:cNvCxnSpPr>
            <p:nvPr/>
          </p:nvCxnSpPr>
          <p:spPr>
            <a:xfrm rot="16200000" flipV="1">
              <a:off x="4514962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6" name="直線矢印コネクタ 845"/>
            <p:cNvCxnSpPr>
              <a:stCxn id="704" idx="0"/>
            </p:cNvCxnSpPr>
            <p:nvPr/>
          </p:nvCxnSpPr>
          <p:spPr>
            <a:xfrm rot="16200000" flipV="1">
              <a:off x="4407805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7" name="直線矢印コネクタ 846"/>
            <p:cNvCxnSpPr>
              <a:stCxn id="707" idx="0"/>
            </p:cNvCxnSpPr>
            <p:nvPr/>
          </p:nvCxnSpPr>
          <p:spPr>
            <a:xfrm rot="16200000" flipV="1">
              <a:off x="4729276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48" name="正方形/長方形 847"/>
            <p:cNvSpPr/>
            <p:nvPr/>
          </p:nvSpPr>
          <p:spPr>
            <a:xfrm>
              <a:off x="3152756" y="4571805"/>
              <a:ext cx="428660" cy="428629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49" name="正方形/長方形 848"/>
            <p:cNvSpPr/>
            <p:nvPr/>
          </p:nvSpPr>
          <p:spPr>
            <a:xfrm>
              <a:off x="2795566" y="4571805"/>
              <a:ext cx="428660" cy="428629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50" name="正方形/長方形 849"/>
            <p:cNvSpPr/>
            <p:nvPr/>
          </p:nvSpPr>
          <p:spPr>
            <a:xfrm>
              <a:off x="3009912" y="4643242"/>
              <a:ext cx="785818" cy="28575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o[t-1]</a:t>
              </a:r>
              <a:endParaRPr kumimoji="1" lang="ja-JP" altLang="en-US" dirty="0"/>
            </a:p>
          </p:txBody>
        </p:sp>
        <p:sp>
          <p:nvSpPr>
            <p:cNvPr id="851" name="円/楕円 850"/>
            <p:cNvSpPr/>
            <p:nvPr/>
          </p:nvSpPr>
          <p:spPr>
            <a:xfrm>
              <a:off x="5510250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/>
                <a:t>y</a:t>
              </a:r>
              <a:r>
                <a:rPr kumimoji="1" lang="en-US" altLang="ja-JP" baseline="30000" dirty="0" smtClean="0"/>
                <a:t>1</a:t>
              </a:r>
              <a:endParaRPr kumimoji="1" lang="ja-JP" altLang="en-US" baseline="30000" dirty="0"/>
            </a:p>
          </p:txBody>
        </p:sp>
        <p:sp>
          <p:nvSpPr>
            <p:cNvPr id="852" name="円/楕円 851"/>
            <p:cNvSpPr/>
            <p:nvPr/>
          </p:nvSpPr>
          <p:spPr>
            <a:xfrm>
              <a:off x="5724532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2</a:t>
              </a:r>
              <a:endParaRPr lang="ja-JP" altLang="en-US" baseline="30000" dirty="0"/>
            </a:p>
          </p:txBody>
        </p:sp>
        <p:sp>
          <p:nvSpPr>
            <p:cNvPr id="853" name="円/楕円 852"/>
            <p:cNvSpPr/>
            <p:nvPr/>
          </p:nvSpPr>
          <p:spPr>
            <a:xfrm>
              <a:off x="5938846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3</a:t>
              </a:r>
              <a:endParaRPr lang="ja-JP" altLang="en-US" baseline="30000" dirty="0"/>
            </a:p>
          </p:txBody>
        </p:sp>
        <p:sp>
          <p:nvSpPr>
            <p:cNvPr id="854" name="円/楕円 853"/>
            <p:cNvSpPr/>
            <p:nvPr/>
          </p:nvSpPr>
          <p:spPr>
            <a:xfrm>
              <a:off x="6153160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4</a:t>
              </a:r>
              <a:endParaRPr lang="ja-JP" altLang="en-US" baseline="30000" dirty="0"/>
            </a:p>
          </p:txBody>
        </p:sp>
        <p:sp>
          <p:nvSpPr>
            <p:cNvPr id="855" name="円/楕円 854"/>
            <p:cNvSpPr/>
            <p:nvPr/>
          </p:nvSpPr>
          <p:spPr>
            <a:xfrm>
              <a:off x="6367474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5</a:t>
              </a:r>
              <a:endParaRPr lang="ja-JP" altLang="en-US" baseline="30000" dirty="0"/>
            </a:p>
          </p:txBody>
        </p:sp>
        <p:sp>
          <p:nvSpPr>
            <p:cNvPr id="856" name="円/楕円 855"/>
            <p:cNvSpPr/>
            <p:nvPr/>
          </p:nvSpPr>
          <p:spPr>
            <a:xfrm>
              <a:off x="6581788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6</a:t>
              </a:r>
              <a:endParaRPr lang="ja-JP" altLang="en-US" baseline="30000" dirty="0"/>
            </a:p>
          </p:txBody>
        </p:sp>
        <p:sp>
          <p:nvSpPr>
            <p:cNvPr id="857" name="円/楕円 856"/>
            <p:cNvSpPr/>
            <p:nvPr/>
          </p:nvSpPr>
          <p:spPr>
            <a:xfrm>
              <a:off x="6796102" y="4571804"/>
              <a:ext cx="428628" cy="428628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7</a:t>
              </a:r>
              <a:endParaRPr lang="ja-JP" altLang="en-US" baseline="30000" dirty="0"/>
            </a:p>
          </p:txBody>
        </p:sp>
        <p:cxnSp>
          <p:nvCxnSpPr>
            <p:cNvPr id="858" name="直線矢印コネクタ 857"/>
            <p:cNvCxnSpPr>
              <a:stCxn id="851" idx="0"/>
            </p:cNvCxnSpPr>
            <p:nvPr/>
          </p:nvCxnSpPr>
          <p:spPr>
            <a:xfrm rot="16200000" flipV="1">
              <a:off x="4943606" y="3790846"/>
              <a:ext cx="776090" cy="7858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9" name="直線矢印コネクタ 858"/>
            <p:cNvCxnSpPr>
              <a:stCxn id="851" idx="0"/>
            </p:cNvCxnSpPr>
            <p:nvPr/>
          </p:nvCxnSpPr>
          <p:spPr>
            <a:xfrm rot="16200000" flipV="1">
              <a:off x="5050763" y="3898003"/>
              <a:ext cx="776090" cy="5715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0" name="直線矢印コネクタ 859"/>
            <p:cNvCxnSpPr>
              <a:stCxn id="851" idx="0"/>
            </p:cNvCxnSpPr>
            <p:nvPr/>
          </p:nvCxnSpPr>
          <p:spPr>
            <a:xfrm rot="16200000" flipV="1">
              <a:off x="5265077" y="4112317"/>
              <a:ext cx="776090" cy="14288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1" name="直線矢印コネクタ 860"/>
            <p:cNvCxnSpPr>
              <a:stCxn id="851" idx="0"/>
            </p:cNvCxnSpPr>
            <p:nvPr/>
          </p:nvCxnSpPr>
          <p:spPr>
            <a:xfrm rot="16200000" flipV="1">
              <a:off x="5157920" y="4005160"/>
              <a:ext cx="776090" cy="3571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2" name="直線矢印コネクタ 861"/>
            <p:cNvCxnSpPr>
              <a:stCxn id="851" idx="0"/>
            </p:cNvCxnSpPr>
            <p:nvPr/>
          </p:nvCxnSpPr>
          <p:spPr>
            <a:xfrm rot="5400000" flipH="1" flipV="1">
              <a:off x="5479391" y="4040887"/>
              <a:ext cx="776090" cy="2857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3" name="直線矢印コネクタ 862"/>
            <p:cNvCxnSpPr>
              <a:stCxn id="851" idx="0"/>
            </p:cNvCxnSpPr>
            <p:nvPr/>
          </p:nvCxnSpPr>
          <p:spPr>
            <a:xfrm rot="5400000" flipH="1" flipV="1">
              <a:off x="5372234" y="4148044"/>
              <a:ext cx="776090" cy="714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4" name="直線矢印コネクタ 863"/>
            <p:cNvCxnSpPr>
              <a:stCxn id="852" idx="0"/>
            </p:cNvCxnSpPr>
            <p:nvPr/>
          </p:nvCxnSpPr>
          <p:spPr>
            <a:xfrm rot="16200000" flipV="1">
              <a:off x="5050747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5" name="直線矢印コネクタ 864"/>
            <p:cNvCxnSpPr>
              <a:stCxn id="852" idx="0"/>
            </p:cNvCxnSpPr>
            <p:nvPr/>
          </p:nvCxnSpPr>
          <p:spPr>
            <a:xfrm rot="16200000" flipV="1">
              <a:off x="5157904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6" name="直線矢印コネクタ 865"/>
            <p:cNvCxnSpPr>
              <a:stCxn id="852" idx="0"/>
            </p:cNvCxnSpPr>
            <p:nvPr/>
          </p:nvCxnSpPr>
          <p:spPr>
            <a:xfrm rot="16200000" flipV="1">
              <a:off x="5372218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7" name="直線矢印コネクタ 866"/>
            <p:cNvCxnSpPr>
              <a:stCxn id="852" idx="0"/>
            </p:cNvCxnSpPr>
            <p:nvPr/>
          </p:nvCxnSpPr>
          <p:spPr>
            <a:xfrm rot="16200000" flipV="1">
              <a:off x="5265061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8" name="直線矢印コネクタ 867"/>
            <p:cNvCxnSpPr>
              <a:stCxn id="852" idx="0"/>
            </p:cNvCxnSpPr>
            <p:nvPr/>
          </p:nvCxnSpPr>
          <p:spPr>
            <a:xfrm rot="5400000" flipH="1" flipV="1">
              <a:off x="5586532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9" name="直線矢印コネクタ 868"/>
            <p:cNvCxnSpPr>
              <a:stCxn id="852" idx="0"/>
            </p:cNvCxnSpPr>
            <p:nvPr/>
          </p:nvCxnSpPr>
          <p:spPr>
            <a:xfrm rot="16200000" flipV="1">
              <a:off x="5479375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0" name="直線矢印コネクタ 869"/>
            <p:cNvCxnSpPr>
              <a:stCxn id="853" idx="0"/>
            </p:cNvCxnSpPr>
            <p:nvPr/>
          </p:nvCxnSpPr>
          <p:spPr>
            <a:xfrm rot="16200000" flipV="1">
              <a:off x="5157904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1" name="直線矢印コネクタ 870"/>
            <p:cNvCxnSpPr>
              <a:stCxn id="853" idx="0"/>
            </p:cNvCxnSpPr>
            <p:nvPr/>
          </p:nvCxnSpPr>
          <p:spPr>
            <a:xfrm rot="16200000" flipV="1">
              <a:off x="5265061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2" name="直線矢印コネクタ 871"/>
            <p:cNvCxnSpPr>
              <a:stCxn id="853" idx="0"/>
            </p:cNvCxnSpPr>
            <p:nvPr/>
          </p:nvCxnSpPr>
          <p:spPr>
            <a:xfrm rot="16200000" flipV="1">
              <a:off x="5479375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3" name="直線矢印コネクタ 872"/>
            <p:cNvCxnSpPr>
              <a:stCxn id="853" idx="0"/>
            </p:cNvCxnSpPr>
            <p:nvPr/>
          </p:nvCxnSpPr>
          <p:spPr>
            <a:xfrm rot="16200000" flipV="1">
              <a:off x="5372218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4" name="直線矢印コネクタ 873"/>
            <p:cNvCxnSpPr>
              <a:stCxn id="853" idx="0"/>
            </p:cNvCxnSpPr>
            <p:nvPr/>
          </p:nvCxnSpPr>
          <p:spPr>
            <a:xfrm rot="16200000" flipV="1">
              <a:off x="5693689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5" name="直線矢印コネクタ 874"/>
            <p:cNvCxnSpPr>
              <a:stCxn id="853" idx="0"/>
            </p:cNvCxnSpPr>
            <p:nvPr/>
          </p:nvCxnSpPr>
          <p:spPr>
            <a:xfrm rot="16200000" flipV="1">
              <a:off x="5586532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6" name="直線矢印コネクタ 875"/>
            <p:cNvCxnSpPr>
              <a:stCxn id="854" idx="0"/>
            </p:cNvCxnSpPr>
            <p:nvPr/>
          </p:nvCxnSpPr>
          <p:spPr>
            <a:xfrm rot="16200000" flipV="1">
              <a:off x="5265061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7" name="直線矢印コネクタ 876"/>
            <p:cNvCxnSpPr>
              <a:stCxn id="854" idx="0"/>
            </p:cNvCxnSpPr>
            <p:nvPr/>
          </p:nvCxnSpPr>
          <p:spPr>
            <a:xfrm rot="16200000" flipV="1">
              <a:off x="5372218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8" name="直線矢印コネクタ 877"/>
            <p:cNvCxnSpPr>
              <a:stCxn id="854" idx="0"/>
            </p:cNvCxnSpPr>
            <p:nvPr/>
          </p:nvCxnSpPr>
          <p:spPr>
            <a:xfrm rot="16200000" flipV="1">
              <a:off x="5586532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9" name="直線矢印コネクタ 878"/>
            <p:cNvCxnSpPr>
              <a:stCxn id="854" idx="0"/>
            </p:cNvCxnSpPr>
            <p:nvPr/>
          </p:nvCxnSpPr>
          <p:spPr>
            <a:xfrm rot="16200000" flipV="1">
              <a:off x="5479375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0" name="直線矢印コネクタ 879"/>
            <p:cNvCxnSpPr>
              <a:stCxn id="854" idx="0"/>
            </p:cNvCxnSpPr>
            <p:nvPr/>
          </p:nvCxnSpPr>
          <p:spPr>
            <a:xfrm rot="16200000" flipV="1">
              <a:off x="5800846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1" name="直線矢印コネクタ 880"/>
            <p:cNvCxnSpPr>
              <a:stCxn id="854" idx="0"/>
            </p:cNvCxnSpPr>
            <p:nvPr/>
          </p:nvCxnSpPr>
          <p:spPr>
            <a:xfrm rot="16200000" flipV="1">
              <a:off x="5693689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2" name="直線矢印コネクタ 881"/>
            <p:cNvCxnSpPr>
              <a:stCxn id="855" idx="0"/>
            </p:cNvCxnSpPr>
            <p:nvPr/>
          </p:nvCxnSpPr>
          <p:spPr>
            <a:xfrm rot="16200000" flipV="1">
              <a:off x="5372218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3" name="直線矢印コネクタ 882"/>
            <p:cNvCxnSpPr>
              <a:stCxn id="855" idx="0"/>
            </p:cNvCxnSpPr>
            <p:nvPr/>
          </p:nvCxnSpPr>
          <p:spPr>
            <a:xfrm rot="16200000" flipV="1">
              <a:off x="5479375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4" name="直線矢印コネクタ 883"/>
            <p:cNvCxnSpPr>
              <a:stCxn id="855" idx="0"/>
            </p:cNvCxnSpPr>
            <p:nvPr/>
          </p:nvCxnSpPr>
          <p:spPr>
            <a:xfrm rot="16200000" flipV="1">
              <a:off x="5693689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5" name="直線矢印コネクタ 884"/>
            <p:cNvCxnSpPr>
              <a:stCxn id="855" idx="0"/>
            </p:cNvCxnSpPr>
            <p:nvPr/>
          </p:nvCxnSpPr>
          <p:spPr>
            <a:xfrm rot="16200000" flipV="1">
              <a:off x="5586532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6" name="直線矢印コネクタ 885"/>
            <p:cNvCxnSpPr>
              <a:stCxn id="855" idx="0"/>
            </p:cNvCxnSpPr>
            <p:nvPr/>
          </p:nvCxnSpPr>
          <p:spPr>
            <a:xfrm rot="16200000" flipV="1">
              <a:off x="5908003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7" name="直線矢印コネクタ 886"/>
            <p:cNvCxnSpPr>
              <a:stCxn id="855" idx="0"/>
            </p:cNvCxnSpPr>
            <p:nvPr/>
          </p:nvCxnSpPr>
          <p:spPr>
            <a:xfrm rot="16200000" flipV="1">
              <a:off x="5800846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8" name="直線矢印コネクタ 887"/>
            <p:cNvCxnSpPr>
              <a:stCxn id="856" idx="0"/>
            </p:cNvCxnSpPr>
            <p:nvPr/>
          </p:nvCxnSpPr>
          <p:spPr>
            <a:xfrm rot="16200000" flipV="1">
              <a:off x="5479375" y="3255077"/>
              <a:ext cx="776090" cy="1857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9" name="直線矢印コネクタ 888"/>
            <p:cNvCxnSpPr>
              <a:stCxn id="856" idx="0"/>
            </p:cNvCxnSpPr>
            <p:nvPr/>
          </p:nvCxnSpPr>
          <p:spPr>
            <a:xfrm rot="16200000" flipV="1">
              <a:off x="5586532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0" name="直線矢印コネクタ 889"/>
            <p:cNvCxnSpPr>
              <a:stCxn id="856" idx="0"/>
            </p:cNvCxnSpPr>
            <p:nvPr/>
          </p:nvCxnSpPr>
          <p:spPr>
            <a:xfrm rot="16200000" flipV="1">
              <a:off x="5800846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1" name="直線矢印コネクタ 890"/>
            <p:cNvCxnSpPr>
              <a:stCxn id="856" idx="0"/>
            </p:cNvCxnSpPr>
            <p:nvPr/>
          </p:nvCxnSpPr>
          <p:spPr>
            <a:xfrm rot="16200000" flipV="1">
              <a:off x="5693689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2" name="直線矢印コネクタ 891"/>
            <p:cNvCxnSpPr>
              <a:stCxn id="856" idx="0"/>
            </p:cNvCxnSpPr>
            <p:nvPr/>
          </p:nvCxnSpPr>
          <p:spPr>
            <a:xfrm rot="16200000" flipV="1">
              <a:off x="6015160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3" name="直線矢印コネクタ 892"/>
            <p:cNvCxnSpPr>
              <a:stCxn id="856" idx="0"/>
            </p:cNvCxnSpPr>
            <p:nvPr/>
          </p:nvCxnSpPr>
          <p:spPr>
            <a:xfrm rot="16200000" flipV="1">
              <a:off x="5908003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4" name="直線矢印コネクタ 893"/>
            <p:cNvCxnSpPr>
              <a:stCxn id="852" idx="0"/>
            </p:cNvCxnSpPr>
            <p:nvPr/>
          </p:nvCxnSpPr>
          <p:spPr>
            <a:xfrm rot="5400000" flipH="1" flipV="1">
              <a:off x="5693689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5" name="直線矢印コネクタ 894"/>
            <p:cNvCxnSpPr>
              <a:stCxn id="852" idx="0"/>
            </p:cNvCxnSpPr>
            <p:nvPr/>
          </p:nvCxnSpPr>
          <p:spPr>
            <a:xfrm rot="5400000" flipH="1" flipV="1">
              <a:off x="5693689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6" name="直線矢印コネクタ 895"/>
            <p:cNvCxnSpPr>
              <a:stCxn id="853" idx="0"/>
            </p:cNvCxnSpPr>
            <p:nvPr/>
          </p:nvCxnSpPr>
          <p:spPr>
            <a:xfrm rot="5400000" flipH="1" flipV="1">
              <a:off x="5800846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7" name="直線矢印コネクタ 896"/>
            <p:cNvCxnSpPr>
              <a:stCxn id="854" idx="0"/>
            </p:cNvCxnSpPr>
            <p:nvPr/>
          </p:nvCxnSpPr>
          <p:spPr>
            <a:xfrm rot="16200000" flipV="1">
              <a:off x="5908003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8" name="直線矢印コネクタ 897"/>
            <p:cNvCxnSpPr>
              <a:stCxn id="855" idx="0"/>
            </p:cNvCxnSpPr>
            <p:nvPr/>
          </p:nvCxnSpPr>
          <p:spPr>
            <a:xfrm rot="16200000" flipV="1">
              <a:off x="6015160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9" name="直線矢印コネクタ 898"/>
            <p:cNvCxnSpPr>
              <a:stCxn id="856" idx="0"/>
            </p:cNvCxnSpPr>
            <p:nvPr/>
          </p:nvCxnSpPr>
          <p:spPr>
            <a:xfrm rot="16200000" flipV="1">
              <a:off x="6122317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0" name="直線矢印コネクタ 899"/>
            <p:cNvCxnSpPr>
              <a:stCxn id="857" idx="0"/>
            </p:cNvCxnSpPr>
            <p:nvPr/>
          </p:nvCxnSpPr>
          <p:spPr>
            <a:xfrm rot="16200000" flipV="1">
              <a:off x="5586532" y="3147920"/>
              <a:ext cx="776090" cy="20716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1" name="直線矢印コネクタ 900"/>
            <p:cNvCxnSpPr>
              <a:stCxn id="857" idx="0"/>
            </p:cNvCxnSpPr>
            <p:nvPr/>
          </p:nvCxnSpPr>
          <p:spPr>
            <a:xfrm rot="16200000" flipV="1">
              <a:off x="5693689" y="3255077"/>
              <a:ext cx="776090" cy="1857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2" name="直線矢印コネクタ 901"/>
            <p:cNvCxnSpPr>
              <a:stCxn id="857" idx="0"/>
            </p:cNvCxnSpPr>
            <p:nvPr/>
          </p:nvCxnSpPr>
          <p:spPr>
            <a:xfrm rot="16200000" flipV="1">
              <a:off x="5908003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3" name="直線矢印コネクタ 902"/>
            <p:cNvCxnSpPr>
              <a:stCxn id="857" idx="0"/>
            </p:cNvCxnSpPr>
            <p:nvPr/>
          </p:nvCxnSpPr>
          <p:spPr>
            <a:xfrm rot="16200000" flipV="1">
              <a:off x="5800846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4" name="直線矢印コネクタ 903"/>
            <p:cNvCxnSpPr>
              <a:stCxn id="857" idx="0"/>
            </p:cNvCxnSpPr>
            <p:nvPr/>
          </p:nvCxnSpPr>
          <p:spPr>
            <a:xfrm rot="16200000" flipV="1">
              <a:off x="6122317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5" name="直線矢印コネクタ 904"/>
            <p:cNvCxnSpPr>
              <a:stCxn id="857" idx="0"/>
            </p:cNvCxnSpPr>
            <p:nvPr/>
          </p:nvCxnSpPr>
          <p:spPr>
            <a:xfrm rot="16200000" flipV="1">
              <a:off x="6015160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6" name="直線矢印コネクタ 905"/>
            <p:cNvCxnSpPr>
              <a:stCxn id="854" idx="0"/>
            </p:cNvCxnSpPr>
            <p:nvPr/>
          </p:nvCxnSpPr>
          <p:spPr>
            <a:xfrm rot="16200000" flipV="1">
              <a:off x="5908003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7" name="直線矢印コネクタ 906"/>
            <p:cNvCxnSpPr>
              <a:stCxn id="857" idx="0"/>
            </p:cNvCxnSpPr>
            <p:nvPr/>
          </p:nvCxnSpPr>
          <p:spPr>
            <a:xfrm rot="16200000" flipV="1">
              <a:off x="6229474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8" name="直線矢印コネクタ 907"/>
            <p:cNvCxnSpPr>
              <a:stCxn id="851" idx="0"/>
            </p:cNvCxnSpPr>
            <p:nvPr/>
          </p:nvCxnSpPr>
          <p:spPr>
            <a:xfrm rot="16200000" flipV="1">
              <a:off x="4300664" y="3147904"/>
              <a:ext cx="776090" cy="20717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9" name="直線矢印コネクタ 908"/>
            <p:cNvCxnSpPr>
              <a:stCxn id="851" idx="0"/>
            </p:cNvCxnSpPr>
            <p:nvPr/>
          </p:nvCxnSpPr>
          <p:spPr>
            <a:xfrm rot="16200000" flipV="1">
              <a:off x="4193507" y="3040747"/>
              <a:ext cx="776090" cy="228602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0" name="直線矢印コネクタ 909"/>
            <p:cNvCxnSpPr>
              <a:stCxn id="851" idx="0"/>
            </p:cNvCxnSpPr>
            <p:nvPr/>
          </p:nvCxnSpPr>
          <p:spPr>
            <a:xfrm rot="16200000" flipV="1">
              <a:off x="4514978" y="3362218"/>
              <a:ext cx="776090" cy="164308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1" name="直線矢印コネクタ 910"/>
            <p:cNvCxnSpPr>
              <a:stCxn id="851" idx="0"/>
            </p:cNvCxnSpPr>
            <p:nvPr/>
          </p:nvCxnSpPr>
          <p:spPr>
            <a:xfrm rot="16200000" flipV="1">
              <a:off x="4407821" y="3255061"/>
              <a:ext cx="776090" cy="185739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2" name="直線矢印コネクタ 911"/>
            <p:cNvCxnSpPr>
              <a:stCxn id="851" idx="0"/>
            </p:cNvCxnSpPr>
            <p:nvPr/>
          </p:nvCxnSpPr>
          <p:spPr>
            <a:xfrm rot="16200000" flipV="1">
              <a:off x="4729292" y="3576532"/>
              <a:ext cx="776090" cy="12144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3" name="直線矢印コネクタ 912"/>
            <p:cNvCxnSpPr>
              <a:stCxn id="851" idx="0"/>
            </p:cNvCxnSpPr>
            <p:nvPr/>
          </p:nvCxnSpPr>
          <p:spPr>
            <a:xfrm rot="16200000" flipV="1">
              <a:off x="4622135" y="3469375"/>
              <a:ext cx="776090" cy="142876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4" name="直線矢印コネクタ 913"/>
            <p:cNvCxnSpPr>
              <a:stCxn id="852" idx="0"/>
            </p:cNvCxnSpPr>
            <p:nvPr/>
          </p:nvCxnSpPr>
          <p:spPr>
            <a:xfrm rot="16200000" flipV="1">
              <a:off x="4407805" y="3040763"/>
              <a:ext cx="776090" cy="22859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5" name="直線矢印コネクタ 914"/>
            <p:cNvCxnSpPr>
              <a:stCxn id="852" idx="0"/>
            </p:cNvCxnSpPr>
            <p:nvPr/>
          </p:nvCxnSpPr>
          <p:spPr>
            <a:xfrm rot="16200000" flipV="1">
              <a:off x="4300648" y="2933606"/>
              <a:ext cx="776090" cy="25003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6" name="直線矢印コネクタ 915"/>
            <p:cNvCxnSpPr>
              <a:stCxn id="852" idx="0"/>
            </p:cNvCxnSpPr>
            <p:nvPr/>
          </p:nvCxnSpPr>
          <p:spPr>
            <a:xfrm rot="16200000" flipV="1">
              <a:off x="4622119" y="3255077"/>
              <a:ext cx="776090" cy="1857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7" name="直線矢印コネクタ 916"/>
            <p:cNvCxnSpPr>
              <a:stCxn id="852" idx="0"/>
            </p:cNvCxnSpPr>
            <p:nvPr/>
          </p:nvCxnSpPr>
          <p:spPr>
            <a:xfrm rot="16200000" flipV="1">
              <a:off x="4514962" y="3147920"/>
              <a:ext cx="776090" cy="20716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8" name="直線矢印コネクタ 917"/>
            <p:cNvCxnSpPr>
              <a:stCxn id="852" idx="0"/>
            </p:cNvCxnSpPr>
            <p:nvPr/>
          </p:nvCxnSpPr>
          <p:spPr>
            <a:xfrm rot="16200000" flipV="1">
              <a:off x="4836433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9" name="直線矢印コネクタ 918"/>
            <p:cNvCxnSpPr>
              <a:stCxn id="852" idx="0"/>
            </p:cNvCxnSpPr>
            <p:nvPr/>
          </p:nvCxnSpPr>
          <p:spPr>
            <a:xfrm rot="16200000" flipV="1">
              <a:off x="4729276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0" name="直線矢印コネクタ 919"/>
            <p:cNvCxnSpPr>
              <a:stCxn id="853" idx="0"/>
            </p:cNvCxnSpPr>
            <p:nvPr/>
          </p:nvCxnSpPr>
          <p:spPr>
            <a:xfrm rot="16200000" flipV="1">
              <a:off x="4514962" y="2933606"/>
              <a:ext cx="776090" cy="25003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1" name="直線矢印コネクタ 920"/>
            <p:cNvCxnSpPr>
              <a:stCxn id="853" idx="0"/>
            </p:cNvCxnSpPr>
            <p:nvPr/>
          </p:nvCxnSpPr>
          <p:spPr>
            <a:xfrm rot="16200000" flipV="1">
              <a:off x="4407805" y="2826449"/>
              <a:ext cx="776090" cy="271462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2" name="直線矢印コネクタ 921"/>
            <p:cNvCxnSpPr>
              <a:stCxn id="853" idx="0"/>
            </p:cNvCxnSpPr>
            <p:nvPr/>
          </p:nvCxnSpPr>
          <p:spPr>
            <a:xfrm rot="16200000" flipV="1">
              <a:off x="4729276" y="3147920"/>
              <a:ext cx="776090" cy="20716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3" name="直線矢印コネクタ 922"/>
            <p:cNvCxnSpPr>
              <a:stCxn id="853" idx="0"/>
            </p:cNvCxnSpPr>
            <p:nvPr/>
          </p:nvCxnSpPr>
          <p:spPr>
            <a:xfrm rot="16200000" flipV="1">
              <a:off x="4622119" y="3040763"/>
              <a:ext cx="776090" cy="22859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4" name="直線矢印コネクタ 923"/>
            <p:cNvCxnSpPr>
              <a:stCxn id="853" idx="0"/>
            </p:cNvCxnSpPr>
            <p:nvPr/>
          </p:nvCxnSpPr>
          <p:spPr>
            <a:xfrm rot="16200000" flipV="1">
              <a:off x="4943590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5" name="直線矢印コネクタ 924"/>
            <p:cNvCxnSpPr>
              <a:stCxn id="853" idx="0"/>
            </p:cNvCxnSpPr>
            <p:nvPr/>
          </p:nvCxnSpPr>
          <p:spPr>
            <a:xfrm rot="16200000" flipV="1">
              <a:off x="4836433" y="3255077"/>
              <a:ext cx="776090" cy="1857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6" name="直線矢印コネクタ 925"/>
            <p:cNvCxnSpPr>
              <a:stCxn id="854" idx="0"/>
            </p:cNvCxnSpPr>
            <p:nvPr/>
          </p:nvCxnSpPr>
          <p:spPr>
            <a:xfrm rot="16200000" flipV="1">
              <a:off x="4622119" y="2826449"/>
              <a:ext cx="776090" cy="271462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7" name="直線矢印コネクタ 926"/>
            <p:cNvCxnSpPr>
              <a:stCxn id="854" idx="0"/>
            </p:cNvCxnSpPr>
            <p:nvPr/>
          </p:nvCxnSpPr>
          <p:spPr>
            <a:xfrm rot="16200000" flipV="1">
              <a:off x="4514962" y="2719292"/>
              <a:ext cx="776090" cy="29289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8" name="直線矢印コネクタ 927"/>
            <p:cNvCxnSpPr>
              <a:stCxn id="854" idx="0"/>
            </p:cNvCxnSpPr>
            <p:nvPr/>
          </p:nvCxnSpPr>
          <p:spPr>
            <a:xfrm rot="16200000" flipV="1">
              <a:off x="4836433" y="3040763"/>
              <a:ext cx="776090" cy="22859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9" name="直線矢印コネクタ 928"/>
            <p:cNvCxnSpPr>
              <a:stCxn id="854" idx="0"/>
            </p:cNvCxnSpPr>
            <p:nvPr/>
          </p:nvCxnSpPr>
          <p:spPr>
            <a:xfrm rot="16200000" flipV="1">
              <a:off x="4729276" y="2933606"/>
              <a:ext cx="776090" cy="25003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0" name="直線矢印コネクタ 929"/>
            <p:cNvCxnSpPr>
              <a:stCxn id="854" idx="0"/>
            </p:cNvCxnSpPr>
            <p:nvPr/>
          </p:nvCxnSpPr>
          <p:spPr>
            <a:xfrm rot="16200000" flipV="1">
              <a:off x="5050747" y="3255077"/>
              <a:ext cx="776090" cy="1857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1" name="直線矢印コネクタ 930"/>
            <p:cNvCxnSpPr>
              <a:stCxn id="854" idx="0"/>
            </p:cNvCxnSpPr>
            <p:nvPr/>
          </p:nvCxnSpPr>
          <p:spPr>
            <a:xfrm rot="16200000" flipV="1">
              <a:off x="4943590" y="3147920"/>
              <a:ext cx="776090" cy="20716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2" name="直線矢印コネクタ 931"/>
            <p:cNvCxnSpPr>
              <a:stCxn id="855" idx="0"/>
            </p:cNvCxnSpPr>
            <p:nvPr/>
          </p:nvCxnSpPr>
          <p:spPr>
            <a:xfrm rot="16200000" flipV="1">
              <a:off x="4729276" y="2719292"/>
              <a:ext cx="776090" cy="29289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3" name="直線矢印コネクタ 932"/>
            <p:cNvCxnSpPr>
              <a:stCxn id="855" idx="0"/>
            </p:cNvCxnSpPr>
            <p:nvPr/>
          </p:nvCxnSpPr>
          <p:spPr>
            <a:xfrm rot="16200000" flipV="1">
              <a:off x="4622119" y="2612135"/>
              <a:ext cx="776090" cy="31432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4" name="直線矢印コネクタ 933"/>
            <p:cNvCxnSpPr>
              <a:stCxn id="855" idx="0"/>
            </p:cNvCxnSpPr>
            <p:nvPr/>
          </p:nvCxnSpPr>
          <p:spPr>
            <a:xfrm rot="16200000" flipV="1">
              <a:off x="4943590" y="2933606"/>
              <a:ext cx="776090" cy="25003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5" name="直線矢印コネクタ 934"/>
            <p:cNvCxnSpPr>
              <a:stCxn id="855" idx="0"/>
            </p:cNvCxnSpPr>
            <p:nvPr/>
          </p:nvCxnSpPr>
          <p:spPr>
            <a:xfrm rot="16200000" flipV="1">
              <a:off x="4836433" y="2826449"/>
              <a:ext cx="776090" cy="271462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6" name="直線矢印コネクタ 935"/>
            <p:cNvCxnSpPr>
              <a:stCxn id="855" idx="0"/>
            </p:cNvCxnSpPr>
            <p:nvPr/>
          </p:nvCxnSpPr>
          <p:spPr>
            <a:xfrm rot="16200000" flipV="1">
              <a:off x="5157904" y="3147920"/>
              <a:ext cx="776090" cy="20716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7" name="直線矢印コネクタ 936"/>
            <p:cNvCxnSpPr>
              <a:stCxn id="855" idx="0"/>
            </p:cNvCxnSpPr>
            <p:nvPr/>
          </p:nvCxnSpPr>
          <p:spPr>
            <a:xfrm rot="16200000" flipV="1">
              <a:off x="5050747" y="3040763"/>
              <a:ext cx="776090" cy="22859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8" name="直線矢印コネクタ 937"/>
            <p:cNvCxnSpPr>
              <a:stCxn id="856" idx="0"/>
            </p:cNvCxnSpPr>
            <p:nvPr/>
          </p:nvCxnSpPr>
          <p:spPr>
            <a:xfrm rot="16200000" flipV="1">
              <a:off x="4836433" y="2612135"/>
              <a:ext cx="776090" cy="31432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9" name="直線矢印コネクタ 938"/>
            <p:cNvCxnSpPr>
              <a:stCxn id="856" idx="0"/>
            </p:cNvCxnSpPr>
            <p:nvPr/>
          </p:nvCxnSpPr>
          <p:spPr>
            <a:xfrm rot="16200000" flipV="1">
              <a:off x="4729276" y="2504978"/>
              <a:ext cx="776090" cy="33575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0" name="直線矢印コネクタ 939"/>
            <p:cNvCxnSpPr>
              <a:stCxn id="856" idx="0"/>
            </p:cNvCxnSpPr>
            <p:nvPr/>
          </p:nvCxnSpPr>
          <p:spPr>
            <a:xfrm rot="16200000" flipV="1">
              <a:off x="5050747" y="2826449"/>
              <a:ext cx="776090" cy="271462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1" name="直線矢印コネクタ 940"/>
            <p:cNvCxnSpPr>
              <a:stCxn id="856" idx="0"/>
            </p:cNvCxnSpPr>
            <p:nvPr/>
          </p:nvCxnSpPr>
          <p:spPr>
            <a:xfrm rot="16200000" flipV="1">
              <a:off x="4943590" y="2719292"/>
              <a:ext cx="776090" cy="29289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2" name="直線矢印コネクタ 941"/>
            <p:cNvCxnSpPr>
              <a:stCxn id="856" idx="0"/>
            </p:cNvCxnSpPr>
            <p:nvPr/>
          </p:nvCxnSpPr>
          <p:spPr>
            <a:xfrm rot="16200000" flipV="1">
              <a:off x="5265061" y="3040763"/>
              <a:ext cx="776090" cy="22859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3" name="直線矢印コネクタ 942"/>
            <p:cNvCxnSpPr>
              <a:stCxn id="856" idx="0"/>
            </p:cNvCxnSpPr>
            <p:nvPr/>
          </p:nvCxnSpPr>
          <p:spPr>
            <a:xfrm rot="16200000" flipV="1">
              <a:off x="5157904" y="2933606"/>
              <a:ext cx="776090" cy="25003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4" name="直線矢印コネクタ 943"/>
            <p:cNvCxnSpPr>
              <a:stCxn id="852" idx="0"/>
            </p:cNvCxnSpPr>
            <p:nvPr/>
          </p:nvCxnSpPr>
          <p:spPr>
            <a:xfrm rot="16200000" flipV="1">
              <a:off x="4943590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5" name="直線矢印コネクタ 944"/>
            <p:cNvCxnSpPr>
              <a:stCxn id="852" idx="0"/>
            </p:cNvCxnSpPr>
            <p:nvPr/>
          </p:nvCxnSpPr>
          <p:spPr>
            <a:xfrm rot="16200000" flipV="1">
              <a:off x="4943590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6" name="直線矢印コネクタ 945"/>
            <p:cNvCxnSpPr>
              <a:stCxn id="853" idx="0"/>
            </p:cNvCxnSpPr>
            <p:nvPr/>
          </p:nvCxnSpPr>
          <p:spPr>
            <a:xfrm rot="16200000" flipV="1">
              <a:off x="5050747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7" name="直線矢印コネクタ 946"/>
            <p:cNvCxnSpPr>
              <a:stCxn id="854" idx="0"/>
            </p:cNvCxnSpPr>
            <p:nvPr/>
          </p:nvCxnSpPr>
          <p:spPr>
            <a:xfrm rot="16200000" flipV="1">
              <a:off x="5157904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8" name="直線矢印コネクタ 947"/>
            <p:cNvCxnSpPr>
              <a:stCxn id="855" idx="0"/>
            </p:cNvCxnSpPr>
            <p:nvPr/>
          </p:nvCxnSpPr>
          <p:spPr>
            <a:xfrm rot="16200000" flipV="1">
              <a:off x="5265061" y="3255077"/>
              <a:ext cx="776090" cy="1857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9" name="直線矢印コネクタ 948"/>
            <p:cNvCxnSpPr>
              <a:stCxn id="856" idx="0"/>
            </p:cNvCxnSpPr>
            <p:nvPr/>
          </p:nvCxnSpPr>
          <p:spPr>
            <a:xfrm rot="16200000" flipV="1">
              <a:off x="5372218" y="3147920"/>
              <a:ext cx="776090" cy="20716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0" name="直線矢印コネクタ 949"/>
            <p:cNvCxnSpPr>
              <a:stCxn id="857" idx="0"/>
            </p:cNvCxnSpPr>
            <p:nvPr/>
          </p:nvCxnSpPr>
          <p:spPr>
            <a:xfrm rot="16200000" flipV="1">
              <a:off x="4943590" y="2504978"/>
              <a:ext cx="776090" cy="33575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1" name="直線矢印コネクタ 950"/>
            <p:cNvCxnSpPr>
              <a:stCxn id="857" idx="0"/>
            </p:cNvCxnSpPr>
            <p:nvPr/>
          </p:nvCxnSpPr>
          <p:spPr>
            <a:xfrm rot="16200000" flipV="1">
              <a:off x="4836433" y="2397821"/>
              <a:ext cx="776090" cy="35718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2" name="直線矢印コネクタ 951"/>
            <p:cNvCxnSpPr>
              <a:stCxn id="857" idx="0"/>
            </p:cNvCxnSpPr>
            <p:nvPr/>
          </p:nvCxnSpPr>
          <p:spPr>
            <a:xfrm rot="16200000" flipV="1">
              <a:off x="5157904" y="2719292"/>
              <a:ext cx="776090" cy="29289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3" name="直線矢印コネクタ 952"/>
            <p:cNvCxnSpPr>
              <a:stCxn id="857" idx="0"/>
            </p:cNvCxnSpPr>
            <p:nvPr/>
          </p:nvCxnSpPr>
          <p:spPr>
            <a:xfrm rot="16200000" flipV="1">
              <a:off x="5050747" y="2612135"/>
              <a:ext cx="776090" cy="31432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4" name="直線矢印コネクタ 953"/>
            <p:cNvCxnSpPr>
              <a:stCxn id="857" idx="0"/>
            </p:cNvCxnSpPr>
            <p:nvPr/>
          </p:nvCxnSpPr>
          <p:spPr>
            <a:xfrm rot="16200000" flipV="1">
              <a:off x="5372218" y="2933606"/>
              <a:ext cx="776090" cy="25003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5" name="直線矢印コネクタ 954"/>
            <p:cNvCxnSpPr>
              <a:stCxn id="857" idx="0"/>
            </p:cNvCxnSpPr>
            <p:nvPr/>
          </p:nvCxnSpPr>
          <p:spPr>
            <a:xfrm rot="16200000" flipV="1">
              <a:off x="5265061" y="2826449"/>
              <a:ext cx="776090" cy="271462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6" name="直線矢印コネクタ 955"/>
            <p:cNvCxnSpPr>
              <a:stCxn id="854" idx="0"/>
            </p:cNvCxnSpPr>
            <p:nvPr/>
          </p:nvCxnSpPr>
          <p:spPr>
            <a:xfrm rot="16200000" flipV="1">
              <a:off x="5157904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7" name="直線矢印コネクタ 956"/>
            <p:cNvCxnSpPr>
              <a:stCxn id="857" idx="0"/>
            </p:cNvCxnSpPr>
            <p:nvPr/>
          </p:nvCxnSpPr>
          <p:spPr>
            <a:xfrm rot="16200000" flipV="1">
              <a:off x="5479375" y="3040763"/>
              <a:ext cx="776090" cy="22859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58" name="正方形/長方形 957"/>
            <p:cNvSpPr/>
            <p:nvPr/>
          </p:nvSpPr>
          <p:spPr>
            <a:xfrm>
              <a:off x="4081458" y="4643242"/>
              <a:ext cx="3071834" cy="28575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x[t-2]</a:t>
              </a:r>
              <a:endParaRPr kumimoji="1" lang="ja-JP" altLang="en-US" dirty="0"/>
            </a:p>
          </p:txBody>
        </p:sp>
      </p:grpSp>
      <p:grpSp>
        <p:nvGrpSpPr>
          <p:cNvPr id="960" name="グループ化 959"/>
          <p:cNvGrpSpPr/>
          <p:nvPr/>
        </p:nvGrpSpPr>
        <p:grpSpPr>
          <a:xfrm>
            <a:off x="5143496" y="5612335"/>
            <a:ext cx="4429164" cy="1204720"/>
            <a:chOff x="2795566" y="3795714"/>
            <a:chExt cx="4429164" cy="1204720"/>
          </a:xfrm>
        </p:grpSpPr>
        <p:sp>
          <p:nvSpPr>
            <p:cNvPr id="961" name="正方形/長方形 960"/>
            <p:cNvSpPr/>
            <p:nvPr/>
          </p:nvSpPr>
          <p:spPr>
            <a:xfrm>
              <a:off x="3509946" y="4571804"/>
              <a:ext cx="428660" cy="428629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2" name="円/楕円 961"/>
            <p:cNvSpPr/>
            <p:nvPr/>
          </p:nvSpPr>
          <p:spPr>
            <a:xfrm>
              <a:off x="4010020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/>
                <a:t>y</a:t>
              </a:r>
              <a:r>
                <a:rPr kumimoji="1" lang="en-US" altLang="ja-JP" baseline="30000" dirty="0" smtClean="0"/>
                <a:t>1</a:t>
              </a:r>
              <a:endParaRPr kumimoji="1" lang="ja-JP" altLang="en-US" baseline="30000" dirty="0"/>
            </a:p>
          </p:txBody>
        </p:sp>
        <p:sp>
          <p:nvSpPr>
            <p:cNvPr id="963" name="円/楕円 962"/>
            <p:cNvSpPr/>
            <p:nvPr/>
          </p:nvSpPr>
          <p:spPr>
            <a:xfrm>
              <a:off x="4224334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2</a:t>
              </a:r>
              <a:endParaRPr lang="ja-JP" altLang="en-US" baseline="30000" dirty="0"/>
            </a:p>
          </p:txBody>
        </p:sp>
        <p:sp>
          <p:nvSpPr>
            <p:cNvPr id="964" name="円/楕円 963"/>
            <p:cNvSpPr/>
            <p:nvPr/>
          </p:nvSpPr>
          <p:spPr>
            <a:xfrm>
              <a:off x="4438648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3</a:t>
              </a:r>
              <a:endParaRPr lang="ja-JP" altLang="en-US" baseline="30000" dirty="0"/>
            </a:p>
          </p:txBody>
        </p:sp>
        <p:sp>
          <p:nvSpPr>
            <p:cNvPr id="965" name="円/楕円 964"/>
            <p:cNvSpPr/>
            <p:nvPr/>
          </p:nvSpPr>
          <p:spPr>
            <a:xfrm>
              <a:off x="4652962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4</a:t>
              </a:r>
              <a:endParaRPr lang="ja-JP" altLang="en-US" baseline="30000" dirty="0"/>
            </a:p>
          </p:txBody>
        </p:sp>
        <p:sp>
          <p:nvSpPr>
            <p:cNvPr id="966" name="円/楕円 965"/>
            <p:cNvSpPr/>
            <p:nvPr/>
          </p:nvSpPr>
          <p:spPr>
            <a:xfrm>
              <a:off x="4867276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5</a:t>
              </a:r>
              <a:endParaRPr lang="ja-JP" altLang="en-US" baseline="30000" dirty="0"/>
            </a:p>
          </p:txBody>
        </p:sp>
        <p:sp>
          <p:nvSpPr>
            <p:cNvPr id="967" name="円/楕円 966"/>
            <p:cNvSpPr/>
            <p:nvPr/>
          </p:nvSpPr>
          <p:spPr>
            <a:xfrm>
              <a:off x="5081590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6</a:t>
              </a:r>
              <a:endParaRPr lang="ja-JP" altLang="en-US" baseline="30000" dirty="0"/>
            </a:p>
          </p:txBody>
        </p:sp>
        <p:sp>
          <p:nvSpPr>
            <p:cNvPr id="968" name="円/楕円 967"/>
            <p:cNvSpPr/>
            <p:nvPr/>
          </p:nvSpPr>
          <p:spPr>
            <a:xfrm>
              <a:off x="5295904" y="4571804"/>
              <a:ext cx="428628" cy="428628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7</a:t>
              </a:r>
              <a:endParaRPr lang="ja-JP" altLang="en-US" baseline="30000" dirty="0"/>
            </a:p>
          </p:txBody>
        </p:sp>
        <p:cxnSp>
          <p:nvCxnSpPr>
            <p:cNvPr id="969" name="直線矢印コネクタ 968"/>
            <p:cNvCxnSpPr>
              <a:stCxn id="962" idx="0"/>
            </p:cNvCxnSpPr>
            <p:nvPr/>
          </p:nvCxnSpPr>
          <p:spPr>
            <a:xfrm rot="5400000" flipH="1" flipV="1">
              <a:off x="4193491" y="3826557"/>
              <a:ext cx="776090" cy="714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0" name="直線矢印コネクタ 969"/>
            <p:cNvCxnSpPr>
              <a:stCxn id="962" idx="0"/>
            </p:cNvCxnSpPr>
            <p:nvPr/>
          </p:nvCxnSpPr>
          <p:spPr>
            <a:xfrm rot="5400000" flipH="1" flipV="1">
              <a:off x="4300648" y="3719400"/>
              <a:ext cx="776090" cy="928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1" name="直線矢印コネクタ 970"/>
            <p:cNvCxnSpPr>
              <a:stCxn id="962" idx="0"/>
            </p:cNvCxnSpPr>
            <p:nvPr/>
          </p:nvCxnSpPr>
          <p:spPr>
            <a:xfrm rot="5400000" flipH="1" flipV="1">
              <a:off x="4514962" y="3505086"/>
              <a:ext cx="776090" cy="1357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2" name="直線矢印コネクタ 971"/>
            <p:cNvCxnSpPr>
              <a:stCxn id="962" idx="0"/>
            </p:cNvCxnSpPr>
            <p:nvPr/>
          </p:nvCxnSpPr>
          <p:spPr>
            <a:xfrm rot="5400000" flipH="1" flipV="1">
              <a:off x="4407805" y="3612243"/>
              <a:ext cx="776090" cy="11430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3" name="直線矢印コネクタ 972"/>
            <p:cNvCxnSpPr>
              <a:stCxn id="962" idx="0"/>
            </p:cNvCxnSpPr>
            <p:nvPr/>
          </p:nvCxnSpPr>
          <p:spPr>
            <a:xfrm rot="5400000" flipH="1" flipV="1">
              <a:off x="4729276" y="3290772"/>
              <a:ext cx="776090" cy="17859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4" name="直線矢印コネクタ 973"/>
            <p:cNvCxnSpPr>
              <a:stCxn id="962" idx="0"/>
            </p:cNvCxnSpPr>
            <p:nvPr/>
          </p:nvCxnSpPr>
          <p:spPr>
            <a:xfrm rot="5400000" flipH="1" flipV="1">
              <a:off x="4622119" y="3397929"/>
              <a:ext cx="776090" cy="15716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5" name="直線矢印コネクタ 974"/>
            <p:cNvCxnSpPr>
              <a:stCxn id="963" idx="0"/>
            </p:cNvCxnSpPr>
            <p:nvPr/>
          </p:nvCxnSpPr>
          <p:spPr>
            <a:xfrm rot="5400000" flipH="1" flipV="1">
              <a:off x="4300648" y="3933714"/>
              <a:ext cx="776090" cy="500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6" name="直線矢印コネクタ 975"/>
            <p:cNvCxnSpPr>
              <a:stCxn id="963" idx="0"/>
            </p:cNvCxnSpPr>
            <p:nvPr/>
          </p:nvCxnSpPr>
          <p:spPr>
            <a:xfrm rot="5400000" flipH="1" flipV="1">
              <a:off x="4407805" y="3826557"/>
              <a:ext cx="776090" cy="714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7" name="直線矢印コネクタ 976"/>
            <p:cNvCxnSpPr>
              <a:stCxn id="963" idx="0"/>
            </p:cNvCxnSpPr>
            <p:nvPr/>
          </p:nvCxnSpPr>
          <p:spPr>
            <a:xfrm rot="5400000" flipH="1" flipV="1">
              <a:off x="4622119" y="3612243"/>
              <a:ext cx="776090" cy="11430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8" name="直線矢印コネクタ 977"/>
            <p:cNvCxnSpPr>
              <a:stCxn id="963" idx="0"/>
            </p:cNvCxnSpPr>
            <p:nvPr/>
          </p:nvCxnSpPr>
          <p:spPr>
            <a:xfrm rot="5400000" flipH="1" flipV="1">
              <a:off x="4514962" y="3719400"/>
              <a:ext cx="776090" cy="928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9" name="直線矢印コネクタ 978"/>
            <p:cNvCxnSpPr>
              <a:stCxn id="963" idx="0"/>
            </p:cNvCxnSpPr>
            <p:nvPr/>
          </p:nvCxnSpPr>
          <p:spPr>
            <a:xfrm rot="5400000" flipH="1" flipV="1">
              <a:off x="4836433" y="3397929"/>
              <a:ext cx="776090" cy="15716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0" name="直線矢印コネクタ 979"/>
            <p:cNvCxnSpPr>
              <a:stCxn id="963" idx="0"/>
            </p:cNvCxnSpPr>
            <p:nvPr/>
          </p:nvCxnSpPr>
          <p:spPr>
            <a:xfrm rot="5400000" flipH="1" flipV="1">
              <a:off x="4729276" y="3505086"/>
              <a:ext cx="776090" cy="1357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1" name="直線矢印コネクタ 980"/>
            <p:cNvCxnSpPr>
              <a:stCxn id="964" idx="0"/>
            </p:cNvCxnSpPr>
            <p:nvPr/>
          </p:nvCxnSpPr>
          <p:spPr>
            <a:xfrm rot="5400000" flipH="1" flipV="1">
              <a:off x="4407805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2" name="直線矢印コネクタ 981"/>
            <p:cNvCxnSpPr>
              <a:stCxn id="964" idx="0"/>
            </p:cNvCxnSpPr>
            <p:nvPr/>
          </p:nvCxnSpPr>
          <p:spPr>
            <a:xfrm rot="5400000" flipH="1" flipV="1">
              <a:off x="4514962" y="3933714"/>
              <a:ext cx="776090" cy="500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3" name="直線矢印コネクタ 982"/>
            <p:cNvCxnSpPr>
              <a:stCxn id="964" idx="0"/>
            </p:cNvCxnSpPr>
            <p:nvPr/>
          </p:nvCxnSpPr>
          <p:spPr>
            <a:xfrm rot="5400000" flipH="1" flipV="1">
              <a:off x="4729276" y="3719400"/>
              <a:ext cx="776090" cy="928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4" name="直線矢印コネクタ 983"/>
            <p:cNvCxnSpPr>
              <a:stCxn id="964" idx="0"/>
            </p:cNvCxnSpPr>
            <p:nvPr/>
          </p:nvCxnSpPr>
          <p:spPr>
            <a:xfrm rot="5400000" flipH="1" flipV="1">
              <a:off x="4622119" y="3826557"/>
              <a:ext cx="776090" cy="714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5" name="直線矢印コネクタ 984"/>
            <p:cNvCxnSpPr>
              <a:stCxn id="964" idx="0"/>
            </p:cNvCxnSpPr>
            <p:nvPr/>
          </p:nvCxnSpPr>
          <p:spPr>
            <a:xfrm rot="5400000" flipH="1" flipV="1">
              <a:off x="4943590" y="3505086"/>
              <a:ext cx="776090" cy="1357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6" name="直線矢印コネクタ 985"/>
            <p:cNvCxnSpPr>
              <a:stCxn id="964" idx="0"/>
            </p:cNvCxnSpPr>
            <p:nvPr/>
          </p:nvCxnSpPr>
          <p:spPr>
            <a:xfrm rot="5400000" flipH="1" flipV="1">
              <a:off x="4836433" y="3612243"/>
              <a:ext cx="776090" cy="11430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7" name="直線矢印コネクタ 986"/>
            <p:cNvCxnSpPr>
              <a:stCxn id="965" idx="0"/>
            </p:cNvCxnSpPr>
            <p:nvPr/>
          </p:nvCxnSpPr>
          <p:spPr>
            <a:xfrm rot="5400000" flipH="1" flipV="1">
              <a:off x="4514962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8" name="直線矢印コネクタ 987"/>
            <p:cNvCxnSpPr>
              <a:stCxn id="965" idx="0"/>
            </p:cNvCxnSpPr>
            <p:nvPr/>
          </p:nvCxnSpPr>
          <p:spPr>
            <a:xfrm rot="5400000" flipH="1" flipV="1">
              <a:off x="4622119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9" name="直線矢印コネクタ 988"/>
            <p:cNvCxnSpPr>
              <a:stCxn id="965" idx="0"/>
            </p:cNvCxnSpPr>
            <p:nvPr/>
          </p:nvCxnSpPr>
          <p:spPr>
            <a:xfrm rot="5400000" flipH="1" flipV="1">
              <a:off x="4836433" y="3826557"/>
              <a:ext cx="776090" cy="714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0" name="直線矢印コネクタ 989"/>
            <p:cNvCxnSpPr>
              <a:stCxn id="965" idx="0"/>
            </p:cNvCxnSpPr>
            <p:nvPr/>
          </p:nvCxnSpPr>
          <p:spPr>
            <a:xfrm rot="5400000" flipH="1" flipV="1">
              <a:off x="4729276" y="3933714"/>
              <a:ext cx="776090" cy="500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1" name="直線矢印コネクタ 990"/>
            <p:cNvCxnSpPr>
              <a:stCxn id="965" idx="0"/>
            </p:cNvCxnSpPr>
            <p:nvPr/>
          </p:nvCxnSpPr>
          <p:spPr>
            <a:xfrm rot="5400000" flipH="1" flipV="1">
              <a:off x="5050747" y="3612243"/>
              <a:ext cx="776090" cy="11430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2" name="直線矢印コネクタ 991"/>
            <p:cNvCxnSpPr>
              <a:stCxn id="965" idx="0"/>
            </p:cNvCxnSpPr>
            <p:nvPr/>
          </p:nvCxnSpPr>
          <p:spPr>
            <a:xfrm rot="5400000" flipH="1" flipV="1">
              <a:off x="4943590" y="3719400"/>
              <a:ext cx="776090" cy="928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3" name="直線矢印コネクタ 992"/>
            <p:cNvCxnSpPr>
              <a:stCxn id="966" idx="0"/>
            </p:cNvCxnSpPr>
            <p:nvPr/>
          </p:nvCxnSpPr>
          <p:spPr>
            <a:xfrm rot="16200000" flipV="1">
              <a:off x="4622119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4" name="直線矢印コネクタ 993"/>
            <p:cNvCxnSpPr>
              <a:stCxn id="966" idx="0"/>
            </p:cNvCxnSpPr>
            <p:nvPr/>
          </p:nvCxnSpPr>
          <p:spPr>
            <a:xfrm rot="5400000" flipH="1" flipV="1">
              <a:off x="4729276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5" name="直線矢印コネクタ 994"/>
            <p:cNvCxnSpPr>
              <a:stCxn id="966" idx="0"/>
            </p:cNvCxnSpPr>
            <p:nvPr/>
          </p:nvCxnSpPr>
          <p:spPr>
            <a:xfrm rot="5400000" flipH="1" flipV="1">
              <a:off x="4943590" y="3933714"/>
              <a:ext cx="776090" cy="500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6" name="直線矢印コネクタ 995"/>
            <p:cNvCxnSpPr>
              <a:stCxn id="966" idx="0"/>
            </p:cNvCxnSpPr>
            <p:nvPr/>
          </p:nvCxnSpPr>
          <p:spPr>
            <a:xfrm rot="5400000" flipH="1" flipV="1">
              <a:off x="4836433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7" name="直線矢印コネクタ 996"/>
            <p:cNvCxnSpPr>
              <a:stCxn id="966" idx="0"/>
            </p:cNvCxnSpPr>
            <p:nvPr/>
          </p:nvCxnSpPr>
          <p:spPr>
            <a:xfrm rot="5400000" flipH="1" flipV="1">
              <a:off x="5157904" y="3719400"/>
              <a:ext cx="776090" cy="928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8" name="直線矢印コネクタ 997"/>
            <p:cNvCxnSpPr>
              <a:stCxn id="966" idx="0"/>
            </p:cNvCxnSpPr>
            <p:nvPr/>
          </p:nvCxnSpPr>
          <p:spPr>
            <a:xfrm rot="5400000" flipH="1" flipV="1">
              <a:off x="5050747" y="3826557"/>
              <a:ext cx="776090" cy="714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9" name="直線矢印コネクタ 998"/>
            <p:cNvCxnSpPr>
              <a:stCxn id="967" idx="0"/>
            </p:cNvCxnSpPr>
            <p:nvPr/>
          </p:nvCxnSpPr>
          <p:spPr>
            <a:xfrm rot="16200000" flipV="1">
              <a:off x="4729276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0" name="直線矢印コネクタ 999"/>
            <p:cNvCxnSpPr>
              <a:stCxn id="967" idx="0"/>
            </p:cNvCxnSpPr>
            <p:nvPr/>
          </p:nvCxnSpPr>
          <p:spPr>
            <a:xfrm rot="16200000" flipV="1">
              <a:off x="4836433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1" name="直線矢印コネクタ 1000"/>
            <p:cNvCxnSpPr>
              <a:stCxn id="967" idx="0"/>
            </p:cNvCxnSpPr>
            <p:nvPr/>
          </p:nvCxnSpPr>
          <p:spPr>
            <a:xfrm rot="5400000" flipH="1" flipV="1">
              <a:off x="5050747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2" name="直線矢印コネクタ 1001"/>
            <p:cNvCxnSpPr>
              <a:stCxn id="967" idx="0"/>
            </p:cNvCxnSpPr>
            <p:nvPr/>
          </p:nvCxnSpPr>
          <p:spPr>
            <a:xfrm rot="5400000" flipH="1" flipV="1">
              <a:off x="4943590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3" name="直線矢印コネクタ 1002"/>
            <p:cNvCxnSpPr>
              <a:stCxn id="967" idx="0"/>
            </p:cNvCxnSpPr>
            <p:nvPr/>
          </p:nvCxnSpPr>
          <p:spPr>
            <a:xfrm rot="5400000" flipH="1" flipV="1">
              <a:off x="5265061" y="3826557"/>
              <a:ext cx="776090" cy="714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4" name="直線矢印コネクタ 1003"/>
            <p:cNvCxnSpPr>
              <a:stCxn id="967" idx="0"/>
            </p:cNvCxnSpPr>
            <p:nvPr/>
          </p:nvCxnSpPr>
          <p:spPr>
            <a:xfrm rot="5400000" flipH="1" flipV="1">
              <a:off x="5157904" y="3933714"/>
              <a:ext cx="776090" cy="500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5" name="直線矢印コネクタ 1004"/>
            <p:cNvCxnSpPr>
              <a:stCxn id="961" idx="0"/>
            </p:cNvCxnSpPr>
            <p:nvPr/>
          </p:nvCxnSpPr>
          <p:spPr>
            <a:xfrm rot="5400000" flipH="1" flipV="1">
              <a:off x="3943462" y="3576528"/>
              <a:ext cx="776090" cy="1214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6" name="直線矢印コネクタ 1005"/>
            <p:cNvCxnSpPr>
              <a:stCxn id="961" idx="0"/>
            </p:cNvCxnSpPr>
            <p:nvPr/>
          </p:nvCxnSpPr>
          <p:spPr>
            <a:xfrm rot="5400000" flipH="1" flipV="1">
              <a:off x="4050619" y="3469371"/>
              <a:ext cx="776090" cy="1428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7" name="直線矢印コネクタ 1006"/>
            <p:cNvCxnSpPr>
              <a:stCxn id="961" idx="0"/>
            </p:cNvCxnSpPr>
            <p:nvPr/>
          </p:nvCxnSpPr>
          <p:spPr>
            <a:xfrm rot="5400000" flipH="1" flipV="1">
              <a:off x="4264933" y="3255057"/>
              <a:ext cx="776090" cy="1857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8" name="直線矢印コネクタ 1007"/>
            <p:cNvCxnSpPr>
              <a:stCxn id="961" idx="0"/>
            </p:cNvCxnSpPr>
            <p:nvPr/>
          </p:nvCxnSpPr>
          <p:spPr>
            <a:xfrm rot="5400000" flipH="1" flipV="1">
              <a:off x="4157776" y="3362214"/>
              <a:ext cx="776090" cy="1643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9" name="直線矢印コネクタ 1008"/>
            <p:cNvCxnSpPr>
              <a:stCxn id="961" idx="0"/>
            </p:cNvCxnSpPr>
            <p:nvPr/>
          </p:nvCxnSpPr>
          <p:spPr>
            <a:xfrm rot="5400000" flipH="1" flipV="1">
              <a:off x="4479247" y="3040743"/>
              <a:ext cx="776090" cy="22860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0" name="直線矢印コネクタ 1009"/>
            <p:cNvCxnSpPr>
              <a:stCxn id="961" idx="0"/>
            </p:cNvCxnSpPr>
            <p:nvPr/>
          </p:nvCxnSpPr>
          <p:spPr>
            <a:xfrm rot="5400000" flipH="1" flipV="1">
              <a:off x="4372090" y="3147900"/>
              <a:ext cx="776090" cy="2071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1" name="直線矢印コネクタ 1010"/>
            <p:cNvCxnSpPr>
              <a:stCxn id="1109" idx="0"/>
            </p:cNvCxnSpPr>
            <p:nvPr/>
          </p:nvCxnSpPr>
          <p:spPr>
            <a:xfrm rot="5400000" flipH="1" flipV="1">
              <a:off x="3764867" y="3397934"/>
              <a:ext cx="776091" cy="15716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2" name="直線矢印コネクタ 1011"/>
            <p:cNvCxnSpPr>
              <a:stCxn id="1109" idx="0"/>
            </p:cNvCxnSpPr>
            <p:nvPr/>
          </p:nvCxnSpPr>
          <p:spPr>
            <a:xfrm rot="5400000" flipH="1" flipV="1">
              <a:off x="3872024" y="3290777"/>
              <a:ext cx="776091" cy="17859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3" name="直線矢印コネクタ 1012"/>
            <p:cNvCxnSpPr>
              <a:stCxn id="1109" idx="0"/>
            </p:cNvCxnSpPr>
            <p:nvPr/>
          </p:nvCxnSpPr>
          <p:spPr>
            <a:xfrm rot="5400000" flipH="1" flipV="1">
              <a:off x="4086338" y="3076463"/>
              <a:ext cx="776091" cy="22145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4" name="直線矢印コネクタ 1013"/>
            <p:cNvCxnSpPr>
              <a:stCxn id="1109" idx="0"/>
            </p:cNvCxnSpPr>
            <p:nvPr/>
          </p:nvCxnSpPr>
          <p:spPr>
            <a:xfrm rot="5400000" flipH="1" flipV="1">
              <a:off x="3979181" y="3183620"/>
              <a:ext cx="776091" cy="20002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5" name="直線矢印コネクタ 1014"/>
            <p:cNvCxnSpPr>
              <a:stCxn id="1109" idx="0"/>
            </p:cNvCxnSpPr>
            <p:nvPr/>
          </p:nvCxnSpPr>
          <p:spPr>
            <a:xfrm rot="5400000" flipH="1" flipV="1">
              <a:off x="4300652" y="2862149"/>
              <a:ext cx="776091" cy="26432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6" name="直線矢印コネクタ 1015"/>
            <p:cNvCxnSpPr>
              <a:stCxn id="1109" idx="0"/>
            </p:cNvCxnSpPr>
            <p:nvPr/>
          </p:nvCxnSpPr>
          <p:spPr>
            <a:xfrm rot="5400000" flipH="1" flipV="1">
              <a:off x="4193495" y="2969306"/>
              <a:ext cx="776091" cy="24289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7" name="直線矢印コネクタ 1016"/>
            <p:cNvCxnSpPr>
              <a:stCxn id="963" idx="0"/>
            </p:cNvCxnSpPr>
            <p:nvPr/>
          </p:nvCxnSpPr>
          <p:spPr>
            <a:xfrm rot="5400000" flipH="1" flipV="1">
              <a:off x="4943590" y="3290772"/>
              <a:ext cx="776090" cy="17859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8" name="直線矢印コネクタ 1017"/>
            <p:cNvCxnSpPr>
              <a:stCxn id="963" idx="0"/>
            </p:cNvCxnSpPr>
            <p:nvPr/>
          </p:nvCxnSpPr>
          <p:spPr>
            <a:xfrm rot="5400000" flipH="1" flipV="1">
              <a:off x="4943590" y="3290772"/>
              <a:ext cx="776090" cy="178597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9" name="直線矢印コネクタ 1018"/>
            <p:cNvCxnSpPr>
              <a:stCxn id="964" idx="0"/>
            </p:cNvCxnSpPr>
            <p:nvPr/>
          </p:nvCxnSpPr>
          <p:spPr>
            <a:xfrm rot="5400000" flipH="1" flipV="1">
              <a:off x="5050747" y="3397929"/>
              <a:ext cx="776090" cy="157166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0" name="直線矢印コネクタ 1019"/>
            <p:cNvCxnSpPr>
              <a:stCxn id="965" idx="0"/>
            </p:cNvCxnSpPr>
            <p:nvPr/>
          </p:nvCxnSpPr>
          <p:spPr>
            <a:xfrm rot="5400000" flipH="1" flipV="1">
              <a:off x="5157904" y="3505086"/>
              <a:ext cx="776090" cy="1357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1" name="直線矢印コネクタ 1020"/>
            <p:cNvCxnSpPr>
              <a:stCxn id="966" idx="0"/>
            </p:cNvCxnSpPr>
            <p:nvPr/>
          </p:nvCxnSpPr>
          <p:spPr>
            <a:xfrm rot="5400000" flipH="1" flipV="1">
              <a:off x="5265061" y="3612243"/>
              <a:ext cx="776090" cy="114303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2" name="直線矢印コネクタ 1021"/>
            <p:cNvCxnSpPr>
              <a:stCxn id="967" idx="0"/>
            </p:cNvCxnSpPr>
            <p:nvPr/>
          </p:nvCxnSpPr>
          <p:spPr>
            <a:xfrm rot="5400000" flipH="1" flipV="1">
              <a:off x="5372218" y="3719400"/>
              <a:ext cx="776090" cy="92871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3" name="直線矢印コネクタ 1022"/>
            <p:cNvCxnSpPr>
              <a:stCxn id="961" idx="0"/>
            </p:cNvCxnSpPr>
            <p:nvPr/>
          </p:nvCxnSpPr>
          <p:spPr>
            <a:xfrm rot="5400000" flipH="1" flipV="1">
              <a:off x="4586404" y="2933586"/>
              <a:ext cx="776090" cy="2500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4" name="直線矢印コネクタ 1023"/>
            <p:cNvCxnSpPr>
              <a:stCxn id="1109" idx="0"/>
            </p:cNvCxnSpPr>
            <p:nvPr/>
          </p:nvCxnSpPr>
          <p:spPr>
            <a:xfrm rot="5400000" flipH="1" flipV="1">
              <a:off x="4407809" y="2754992"/>
              <a:ext cx="776091" cy="28575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5" name="直線矢印コネクタ 1024"/>
            <p:cNvCxnSpPr>
              <a:stCxn id="1110" idx="0"/>
            </p:cNvCxnSpPr>
            <p:nvPr/>
          </p:nvCxnSpPr>
          <p:spPr>
            <a:xfrm rot="5400000" flipH="1" flipV="1">
              <a:off x="3586272" y="3219339"/>
              <a:ext cx="776091" cy="192884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6" name="直線矢印コネクタ 1025"/>
            <p:cNvCxnSpPr>
              <a:stCxn id="1110" idx="0"/>
            </p:cNvCxnSpPr>
            <p:nvPr/>
          </p:nvCxnSpPr>
          <p:spPr>
            <a:xfrm rot="5400000" flipH="1" flipV="1">
              <a:off x="3693429" y="3112182"/>
              <a:ext cx="776091" cy="214315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7" name="直線矢印コネクタ 1026"/>
            <p:cNvCxnSpPr>
              <a:stCxn id="1110" idx="0"/>
            </p:cNvCxnSpPr>
            <p:nvPr/>
          </p:nvCxnSpPr>
          <p:spPr>
            <a:xfrm rot="5400000" flipH="1" flipV="1">
              <a:off x="3907743" y="2897868"/>
              <a:ext cx="776091" cy="257178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8" name="直線矢印コネクタ 1027"/>
            <p:cNvCxnSpPr>
              <a:stCxn id="1110" idx="0"/>
            </p:cNvCxnSpPr>
            <p:nvPr/>
          </p:nvCxnSpPr>
          <p:spPr>
            <a:xfrm rot="5400000" flipH="1" flipV="1">
              <a:off x="3800586" y="3005025"/>
              <a:ext cx="776091" cy="235747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9" name="直線矢印コネクタ 1028"/>
            <p:cNvCxnSpPr>
              <a:stCxn id="1110" idx="0"/>
            </p:cNvCxnSpPr>
            <p:nvPr/>
          </p:nvCxnSpPr>
          <p:spPr>
            <a:xfrm rot="5400000" flipH="1" flipV="1">
              <a:off x="4122057" y="2683554"/>
              <a:ext cx="776091" cy="30004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0" name="直線矢印コネクタ 1029"/>
            <p:cNvCxnSpPr>
              <a:stCxn id="1110" idx="0"/>
            </p:cNvCxnSpPr>
            <p:nvPr/>
          </p:nvCxnSpPr>
          <p:spPr>
            <a:xfrm rot="5400000" flipH="1" flipV="1">
              <a:off x="4014900" y="2790711"/>
              <a:ext cx="776091" cy="27860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1" name="直線矢印コネクタ 1030"/>
            <p:cNvCxnSpPr>
              <a:stCxn id="968" idx="0"/>
            </p:cNvCxnSpPr>
            <p:nvPr/>
          </p:nvCxnSpPr>
          <p:spPr>
            <a:xfrm rot="16200000" flipV="1">
              <a:off x="4836433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2" name="直線矢印コネクタ 1031"/>
            <p:cNvCxnSpPr>
              <a:stCxn id="968" idx="0"/>
            </p:cNvCxnSpPr>
            <p:nvPr/>
          </p:nvCxnSpPr>
          <p:spPr>
            <a:xfrm rot="16200000" flipV="1">
              <a:off x="4943590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3" name="直線矢印コネクタ 1032"/>
            <p:cNvCxnSpPr>
              <a:stCxn id="968" idx="0"/>
            </p:cNvCxnSpPr>
            <p:nvPr/>
          </p:nvCxnSpPr>
          <p:spPr>
            <a:xfrm rot="5400000" flipH="1" flipV="1">
              <a:off x="5157904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4" name="直線矢印コネクタ 1033"/>
            <p:cNvCxnSpPr>
              <a:stCxn id="968" idx="0"/>
            </p:cNvCxnSpPr>
            <p:nvPr/>
          </p:nvCxnSpPr>
          <p:spPr>
            <a:xfrm rot="16200000" flipV="1">
              <a:off x="5050747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5" name="直線矢印コネクタ 1034"/>
            <p:cNvCxnSpPr>
              <a:stCxn id="968" idx="0"/>
            </p:cNvCxnSpPr>
            <p:nvPr/>
          </p:nvCxnSpPr>
          <p:spPr>
            <a:xfrm rot="5400000" flipH="1" flipV="1">
              <a:off x="5372218" y="3933714"/>
              <a:ext cx="776090" cy="50009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6" name="直線矢印コネクタ 1035"/>
            <p:cNvCxnSpPr>
              <a:stCxn id="968" idx="0"/>
            </p:cNvCxnSpPr>
            <p:nvPr/>
          </p:nvCxnSpPr>
          <p:spPr>
            <a:xfrm rot="5400000" flipH="1" flipV="1">
              <a:off x="5265061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7" name="直線矢印コネクタ 1036"/>
            <p:cNvCxnSpPr>
              <a:stCxn id="965" idx="0"/>
            </p:cNvCxnSpPr>
            <p:nvPr/>
          </p:nvCxnSpPr>
          <p:spPr>
            <a:xfrm rot="5400000" flipH="1" flipV="1">
              <a:off x="5157904" y="3505086"/>
              <a:ext cx="776090" cy="135734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8" name="直線矢印コネクタ 1037"/>
            <p:cNvCxnSpPr>
              <a:stCxn id="968" idx="0"/>
            </p:cNvCxnSpPr>
            <p:nvPr/>
          </p:nvCxnSpPr>
          <p:spPr>
            <a:xfrm rot="5400000" flipH="1" flipV="1">
              <a:off x="5479375" y="3826557"/>
              <a:ext cx="776090" cy="71440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9" name="直線矢印コネクタ 1038"/>
            <p:cNvCxnSpPr>
              <a:stCxn id="962" idx="0"/>
            </p:cNvCxnSpPr>
            <p:nvPr/>
          </p:nvCxnSpPr>
          <p:spPr>
            <a:xfrm rot="16200000" flipV="1">
              <a:off x="3550549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0" name="直線矢印コネクタ 1039"/>
            <p:cNvCxnSpPr>
              <a:stCxn id="962" idx="0"/>
            </p:cNvCxnSpPr>
            <p:nvPr/>
          </p:nvCxnSpPr>
          <p:spPr>
            <a:xfrm rot="16200000" flipV="1">
              <a:off x="3443392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1" name="直線矢印コネクタ 1040"/>
            <p:cNvCxnSpPr>
              <a:stCxn id="962" idx="0"/>
            </p:cNvCxnSpPr>
            <p:nvPr/>
          </p:nvCxnSpPr>
          <p:spPr>
            <a:xfrm rot="16200000" flipV="1">
              <a:off x="3764863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2" name="直線矢印コネクタ 1041"/>
            <p:cNvCxnSpPr>
              <a:stCxn id="962" idx="0"/>
            </p:cNvCxnSpPr>
            <p:nvPr/>
          </p:nvCxnSpPr>
          <p:spPr>
            <a:xfrm rot="16200000" flipV="1">
              <a:off x="3657706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3" name="直線矢印コネクタ 1042"/>
            <p:cNvCxnSpPr>
              <a:stCxn id="962" idx="0"/>
            </p:cNvCxnSpPr>
            <p:nvPr/>
          </p:nvCxnSpPr>
          <p:spPr>
            <a:xfrm rot="5400000" flipH="1" flipV="1">
              <a:off x="3979177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4" name="直線矢印コネクタ 1043"/>
            <p:cNvCxnSpPr>
              <a:stCxn id="962" idx="0"/>
            </p:cNvCxnSpPr>
            <p:nvPr/>
          </p:nvCxnSpPr>
          <p:spPr>
            <a:xfrm rot="5400000" flipH="1" flipV="1">
              <a:off x="3872020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5" name="直線矢印コネクタ 1044"/>
            <p:cNvCxnSpPr>
              <a:stCxn id="963" idx="0"/>
            </p:cNvCxnSpPr>
            <p:nvPr/>
          </p:nvCxnSpPr>
          <p:spPr>
            <a:xfrm rot="16200000" flipV="1">
              <a:off x="3657706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6" name="直線矢印コネクタ 1045"/>
            <p:cNvCxnSpPr>
              <a:stCxn id="963" idx="0"/>
            </p:cNvCxnSpPr>
            <p:nvPr/>
          </p:nvCxnSpPr>
          <p:spPr>
            <a:xfrm rot="16200000" flipV="1">
              <a:off x="3550549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7" name="直線矢印コネクタ 1046"/>
            <p:cNvCxnSpPr>
              <a:stCxn id="963" idx="0"/>
            </p:cNvCxnSpPr>
            <p:nvPr/>
          </p:nvCxnSpPr>
          <p:spPr>
            <a:xfrm rot="16200000" flipV="1">
              <a:off x="3872020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8" name="直線矢印コネクタ 1047"/>
            <p:cNvCxnSpPr>
              <a:stCxn id="963" idx="0"/>
            </p:cNvCxnSpPr>
            <p:nvPr/>
          </p:nvCxnSpPr>
          <p:spPr>
            <a:xfrm rot="16200000" flipV="1">
              <a:off x="3764863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9" name="直線矢印コネクタ 1048"/>
            <p:cNvCxnSpPr>
              <a:stCxn id="963" idx="0"/>
            </p:cNvCxnSpPr>
            <p:nvPr/>
          </p:nvCxnSpPr>
          <p:spPr>
            <a:xfrm rot="5400000" flipH="1" flipV="1">
              <a:off x="4086334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0" name="直線矢印コネクタ 1049"/>
            <p:cNvCxnSpPr>
              <a:stCxn id="963" idx="0"/>
            </p:cNvCxnSpPr>
            <p:nvPr/>
          </p:nvCxnSpPr>
          <p:spPr>
            <a:xfrm rot="16200000" flipV="1">
              <a:off x="3979177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1" name="直線矢印コネクタ 1050"/>
            <p:cNvCxnSpPr>
              <a:stCxn id="964" idx="0"/>
            </p:cNvCxnSpPr>
            <p:nvPr/>
          </p:nvCxnSpPr>
          <p:spPr>
            <a:xfrm rot="16200000" flipV="1">
              <a:off x="3764863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2" name="直線矢印コネクタ 1051"/>
            <p:cNvCxnSpPr>
              <a:stCxn id="964" idx="0"/>
            </p:cNvCxnSpPr>
            <p:nvPr/>
          </p:nvCxnSpPr>
          <p:spPr>
            <a:xfrm rot="16200000" flipV="1">
              <a:off x="3657706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3" name="直線矢印コネクタ 1052"/>
            <p:cNvCxnSpPr>
              <a:stCxn id="964" idx="0"/>
            </p:cNvCxnSpPr>
            <p:nvPr/>
          </p:nvCxnSpPr>
          <p:spPr>
            <a:xfrm rot="16200000" flipV="1">
              <a:off x="3979177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4" name="直線矢印コネクタ 1053"/>
            <p:cNvCxnSpPr>
              <a:stCxn id="964" idx="0"/>
            </p:cNvCxnSpPr>
            <p:nvPr/>
          </p:nvCxnSpPr>
          <p:spPr>
            <a:xfrm rot="16200000" flipV="1">
              <a:off x="3872020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5" name="直線矢印コネクタ 1054"/>
            <p:cNvCxnSpPr>
              <a:stCxn id="964" idx="0"/>
            </p:cNvCxnSpPr>
            <p:nvPr/>
          </p:nvCxnSpPr>
          <p:spPr>
            <a:xfrm rot="16200000" flipV="1">
              <a:off x="4193491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6" name="直線矢印コネクタ 1055"/>
            <p:cNvCxnSpPr>
              <a:stCxn id="964" idx="0"/>
            </p:cNvCxnSpPr>
            <p:nvPr/>
          </p:nvCxnSpPr>
          <p:spPr>
            <a:xfrm rot="16200000" flipV="1">
              <a:off x="4086334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7" name="直線矢印コネクタ 1056"/>
            <p:cNvCxnSpPr>
              <a:stCxn id="965" idx="0"/>
            </p:cNvCxnSpPr>
            <p:nvPr/>
          </p:nvCxnSpPr>
          <p:spPr>
            <a:xfrm rot="16200000" flipV="1">
              <a:off x="3872020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8" name="直線矢印コネクタ 1057"/>
            <p:cNvCxnSpPr>
              <a:stCxn id="965" idx="0"/>
            </p:cNvCxnSpPr>
            <p:nvPr/>
          </p:nvCxnSpPr>
          <p:spPr>
            <a:xfrm rot="16200000" flipV="1">
              <a:off x="3764863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9" name="直線矢印コネクタ 1058"/>
            <p:cNvCxnSpPr>
              <a:stCxn id="965" idx="0"/>
            </p:cNvCxnSpPr>
            <p:nvPr/>
          </p:nvCxnSpPr>
          <p:spPr>
            <a:xfrm rot="16200000" flipV="1">
              <a:off x="4086334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0" name="直線矢印コネクタ 1059"/>
            <p:cNvCxnSpPr>
              <a:stCxn id="965" idx="0"/>
            </p:cNvCxnSpPr>
            <p:nvPr/>
          </p:nvCxnSpPr>
          <p:spPr>
            <a:xfrm rot="16200000" flipV="1">
              <a:off x="3979177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1" name="直線矢印コネクタ 1060"/>
            <p:cNvCxnSpPr>
              <a:stCxn id="965" idx="0"/>
            </p:cNvCxnSpPr>
            <p:nvPr/>
          </p:nvCxnSpPr>
          <p:spPr>
            <a:xfrm rot="16200000" flipV="1">
              <a:off x="4300648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2" name="直線矢印コネクタ 1061"/>
            <p:cNvCxnSpPr>
              <a:stCxn id="965" idx="0"/>
            </p:cNvCxnSpPr>
            <p:nvPr/>
          </p:nvCxnSpPr>
          <p:spPr>
            <a:xfrm rot="16200000" flipV="1">
              <a:off x="4193491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3" name="直線矢印コネクタ 1062"/>
            <p:cNvCxnSpPr>
              <a:stCxn id="966" idx="0"/>
            </p:cNvCxnSpPr>
            <p:nvPr/>
          </p:nvCxnSpPr>
          <p:spPr>
            <a:xfrm rot="16200000" flipV="1">
              <a:off x="3979177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4" name="直線矢印コネクタ 1063"/>
            <p:cNvCxnSpPr>
              <a:stCxn id="966" idx="0"/>
            </p:cNvCxnSpPr>
            <p:nvPr/>
          </p:nvCxnSpPr>
          <p:spPr>
            <a:xfrm rot="16200000" flipV="1">
              <a:off x="3872020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5" name="直線矢印コネクタ 1064"/>
            <p:cNvCxnSpPr>
              <a:stCxn id="966" idx="0"/>
            </p:cNvCxnSpPr>
            <p:nvPr/>
          </p:nvCxnSpPr>
          <p:spPr>
            <a:xfrm rot="16200000" flipV="1">
              <a:off x="4193491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6" name="直線矢印コネクタ 1065"/>
            <p:cNvCxnSpPr>
              <a:stCxn id="966" idx="0"/>
            </p:cNvCxnSpPr>
            <p:nvPr/>
          </p:nvCxnSpPr>
          <p:spPr>
            <a:xfrm rot="16200000" flipV="1">
              <a:off x="4086334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7" name="直線矢印コネクタ 1066"/>
            <p:cNvCxnSpPr>
              <a:stCxn id="966" idx="0"/>
            </p:cNvCxnSpPr>
            <p:nvPr/>
          </p:nvCxnSpPr>
          <p:spPr>
            <a:xfrm rot="16200000" flipV="1">
              <a:off x="4407805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8" name="直線矢印コネクタ 1067"/>
            <p:cNvCxnSpPr>
              <a:stCxn id="966" idx="0"/>
            </p:cNvCxnSpPr>
            <p:nvPr/>
          </p:nvCxnSpPr>
          <p:spPr>
            <a:xfrm rot="16200000" flipV="1">
              <a:off x="4300648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9" name="直線矢印コネクタ 1068"/>
            <p:cNvCxnSpPr>
              <a:stCxn id="967" idx="0"/>
            </p:cNvCxnSpPr>
            <p:nvPr/>
          </p:nvCxnSpPr>
          <p:spPr>
            <a:xfrm rot="16200000" flipV="1">
              <a:off x="4086334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0" name="直線矢印コネクタ 1069"/>
            <p:cNvCxnSpPr>
              <a:stCxn id="967" idx="0"/>
            </p:cNvCxnSpPr>
            <p:nvPr/>
          </p:nvCxnSpPr>
          <p:spPr>
            <a:xfrm rot="16200000" flipV="1">
              <a:off x="3979177" y="3255077"/>
              <a:ext cx="776090" cy="1857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1" name="直線矢印コネクタ 1070"/>
            <p:cNvCxnSpPr>
              <a:stCxn id="967" idx="0"/>
            </p:cNvCxnSpPr>
            <p:nvPr/>
          </p:nvCxnSpPr>
          <p:spPr>
            <a:xfrm rot="16200000" flipV="1">
              <a:off x="4300648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2" name="直線矢印コネクタ 1071"/>
            <p:cNvCxnSpPr>
              <a:stCxn id="967" idx="0"/>
            </p:cNvCxnSpPr>
            <p:nvPr/>
          </p:nvCxnSpPr>
          <p:spPr>
            <a:xfrm rot="16200000" flipV="1">
              <a:off x="4193491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3" name="直線矢印コネクタ 1072"/>
            <p:cNvCxnSpPr>
              <a:stCxn id="967" idx="0"/>
            </p:cNvCxnSpPr>
            <p:nvPr/>
          </p:nvCxnSpPr>
          <p:spPr>
            <a:xfrm rot="16200000" flipV="1">
              <a:off x="4514962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4" name="直線矢印コネクタ 1073"/>
            <p:cNvCxnSpPr>
              <a:stCxn id="967" idx="0"/>
            </p:cNvCxnSpPr>
            <p:nvPr/>
          </p:nvCxnSpPr>
          <p:spPr>
            <a:xfrm rot="16200000" flipV="1">
              <a:off x="4407805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5" name="直線矢印コネクタ 1074"/>
            <p:cNvCxnSpPr>
              <a:stCxn id="961" idx="0"/>
            </p:cNvCxnSpPr>
            <p:nvPr/>
          </p:nvCxnSpPr>
          <p:spPr>
            <a:xfrm rot="16200000" flipV="1">
              <a:off x="3300520" y="4148048"/>
              <a:ext cx="776090" cy="71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6" name="直線矢印コネクタ 1075"/>
            <p:cNvCxnSpPr>
              <a:stCxn id="961" idx="0"/>
            </p:cNvCxnSpPr>
            <p:nvPr/>
          </p:nvCxnSpPr>
          <p:spPr>
            <a:xfrm rot="16200000" flipV="1">
              <a:off x="3193363" y="4040891"/>
              <a:ext cx="776090" cy="285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7" name="直線矢印コネクタ 1076"/>
            <p:cNvCxnSpPr>
              <a:stCxn id="961" idx="0"/>
            </p:cNvCxnSpPr>
            <p:nvPr/>
          </p:nvCxnSpPr>
          <p:spPr>
            <a:xfrm rot="5400000" flipH="1" flipV="1">
              <a:off x="3514834" y="4005156"/>
              <a:ext cx="776090" cy="3572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8" name="直線矢印コネクタ 1077"/>
            <p:cNvCxnSpPr>
              <a:stCxn id="961" idx="0"/>
            </p:cNvCxnSpPr>
            <p:nvPr/>
          </p:nvCxnSpPr>
          <p:spPr>
            <a:xfrm rot="5400000" flipH="1" flipV="1">
              <a:off x="3407677" y="4112313"/>
              <a:ext cx="776090" cy="1428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9" name="直線矢印コネクタ 1078"/>
            <p:cNvCxnSpPr>
              <a:stCxn id="961" idx="0"/>
            </p:cNvCxnSpPr>
            <p:nvPr/>
          </p:nvCxnSpPr>
          <p:spPr>
            <a:xfrm rot="5400000" flipH="1" flipV="1">
              <a:off x="3729148" y="3790842"/>
              <a:ext cx="776090" cy="7858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0" name="直線矢印コネクタ 1079"/>
            <p:cNvCxnSpPr>
              <a:stCxn id="961" idx="0"/>
            </p:cNvCxnSpPr>
            <p:nvPr/>
          </p:nvCxnSpPr>
          <p:spPr>
            <a:xfrm rot="5400000" flipH="1" flipV="1">
              <a:off x="3621991" y="3897999"/>
              <a:ext cx="776090" cy="57152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1" name="直線矢印コネクタ 1080"/>
            <p:cNvCxnSpPr>
              <a:stCxn id="1109" idx="0"/>
            </p:cNvCxnSpPr>
            <p:nvPr/>
          </p:nvCxnSpPr>
          <p:spPr>
            <a:xfrm rot="5400000" flipH="1" flipV="1">
              <a:off x="3121925" y="4040876"/>
              <a:ext cx="776091" cy="28576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2" name="直線矢印コネクタ 1081"/>
            <p:cNvCxnSpPr>
              <a:stCxn id="1109" idx="0"/>
            </p:cNvCxnSpPr>
            <p:nvPr/>
          </p:nvCxnSpPr>
          <p:spPr>
            <a:xfrm rot="5400000" flipH="1" flipV="1">
              <a:off x="3014768" y="4148033"/>
              <a:ext cx="776091" cy="714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3" name="直線矢印コネクタ 1082"/>
            <p:cNvCxnSpPr>
              <a:stCxn id="1109" idx="0"/>
            </p:cNvCxnSpPr>
            <p:nvPr/>
          </p:nvCxnSpPr>
          <p:spPr>
            <a:xfrm rot="5400000" flipH="1" flipV="1">
              <a:off x="3336239" y="3826562"/>
              <a:ext cx="776091" cy="71439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4" name="直線矢印コネクタ 1083"/>
            <p:cNvCxnSpPr>
              <a:stCxn id="1109" idx="0"/>
            </p:cNvCxnSpPr>
            <p:nvPr/>
          </p:nvCxnSpPr>
          <p:spPr>
            <a:xfrm rot="5400000" flipH="1" flipV="1">
              <a:off x="3229082" y="3933719"/>
              <a:ext cx="776091" cy="50008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5" name="直線矢印コネクタ 1084"/>
            <p:cNvCxnSpPr>
              <a:stCxn id="1109" idx="0"/>
            </p:cNvCxnSpPr>
            <p:nvPr/>
          </p:nvCxnSpPr>
          <p:spPr>
            <a:xfrm rot="5400000" flipH="1" flipV="1">
              <a:off x="3550553" y="3612248"/>
              <a:ext cx="776091" cy="114302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6" name="直線矢印コネクタ 1085"/>
            <p:cNvCxnSpPr>
              <a:stCxn id="1109" idx="0"/>
            </p:cNvCxnSpPr>
            <p:nvPr/>
          </p:nvCxnSpPr>
          <p:spPr>
            <a:xfrm rot="5400000" flipH="1" flipV="1">
              <a:off x="3443396" y="3719405"/>
              <a:ext cx="776091" cy="9287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7" name="直線矢印コネクタ 1086"/>
            <p:cNvCxnSpPr>
              <a:stCxn id="963" idx="0"/>
            </p:cNvCxnSpPr>
            <p:nvPr/>
          </p:nvCxnSpPr>
          <p:spPr>
            <a:xfrm rot="5400000" flipH="1" flipV="1">
              <a:off x="4193491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8" name="直線矢印コネクタ 1087"/>
            <p:cNvCxnSpPr>
              <a:stCxn id="963" idx="0"/>
            </p:cNvCxnSpPr>
            <p:nvPr/>
          </p:nvCxnSpPr>
          <p:spPr>
            <a:xfrm rot="5400000" flipH="1" flipV="1">
              <a:off x="4193491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9" name="直線矢印コネクタ 1088"/>
            <p:cNvCxnSpPr>
              <a:stCxn id="964" idx="0"/>
            </p:cNvCxnSpPr>
            <p:nvPr/>
          </p:nvCxnSpPr>
          <p:spPr>
            <a:xfrm rot="5400000" flipH="1" flipV="1">
              <a:off x="4300648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0" name="直線矢印コネクタ 1089"/>
            <p:cNvCxnSpPr>
              <a:stCxn id="965" idx="0"/>
            </p:cNvCxnSpPr>
            <p:nvPr/>
          </p:nvCxnSpPr>
          <p:spPr>
            <a:xfrm rot="16200000" flipV="1">
              <a:off x="4407805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1" name="直線矢印コネクタ 1090"/>
            <p:cNvCxnSpPr>
              <a:stCxn id="966" idx="0"/>
            </p:cNvCxnSpPr>
            <p:nvPr/>
          </p:nvCxnSpPr>
          <p:spPr>
            <a:xfrm rot="16200000" flipV="1">
              <a:off x="4514962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2" name="直線矢印コネクタ 1091"/>
            <p:cNvCxnSpPr>
              <a:stCxn id="967" idx="0"/>
            </p:cNvCxnSpPr>
            <p:nvPr/>
          </p:nvCxnSpPr>
          <p:spPr>
            <a:xfrm rot="16200000" flipV="1">
              <a:off x="4622119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3" name="直線矢印コネクタ 1092"/>
            <p:cNvCxnSpPr>
              <a:stCxn id="961" idx="0"/>
            </p:cNvCxnSpPr>
            <p:nvPr/>
          </p:nvCxnSpPr>
          <p:spPr>
            <a:xfrm rot="5400000" flipH="1" flipV="1">
              <a:off x="3836305" y="3683685"/>
              <a:ext cx="776090" cy="10001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4" name="直線矢印コネクタ 1093"/>
            <p:cNvCxnSpPr>
              <a:stCxn id="1109" idx="0"/>
            </p:cNvCxnSpPr>
            <p:nvPr/>
          </p:nvCxnSpPr>
          <p:spPr>
            <a:xfrm rot="5400000" flipH="1" flipV="1">
              <a:off x="3657710" y="3505091"/>
              <a:ext cx="776091" cy="135733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5" name="直線矢印コネクタ 1094"/>
            <p:cNvCxnSpPr>
              <a:stCxn id="1110" idx="0"/>
            </p:cNvCxnSpPr>
            <p:nvPr/>
          </p:nvCxnSpPr>
          <p:spPr>
            <a:xfrm rot="5400000" flipH="1" flipV="1">
              <a:off x="2943330" y="3862281"/>
              <a:ext cx="776091" cy="64295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6" name="直線矢印コネクタ 1095"/>
            <p:cNvCxnSpPr>
              <a:stCxn id="1110" idx="0"/>
            </p:cNvCxnSpPr>
            <p:nvPr/>
          </p:nvCxnSpPr>
          <p:spPr>
            <a:xfrm rot="5400000" flipH="1" flipV="1">
              <a:off x="2836173" y="3969438"/>
              <a:ext cx="776091" cy="4286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7" name="直線矢印コネクタ 1096"/>
            <p:cNvCxnSpPr>
              <a:stCxn id="1110" idx="0"/>
            </p:cNvCxnSpPr>
            <p:nvPr/>
          </p:nvCxnSpPr>
          <p:spPr>
            <a:xfrm rot="5400000" flipH="1" flipV="1">
              <a:off x="3157644" y="3647967"/>
              <a:ext cx="776091" cy="107158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8" name="直線矢印コネクタ 1097"/>
            <p:cNvCxnSpPr>
              <a:stCxn id="1110" idx="0"/>
            </p:cNvCxnSpPr>
            <p:nvPr/>
          </p:nvCxnSpPr>
          <p:spPr>
            <a:xfrm rot="5400000" flipH="1" flipV="1">
              <a:off x="3050487" y="3755124"/>
              <a:ext cx="776091" cy="85727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9" name="直線矢印コネクタ 1098"/>
            <p:cNvCxnSpPr>
              <a:stCxn id="1110" idx="0"/>
            </p:cNvCxnSpPr>
            <p:nvPr/>
          </p:nvCxnSpPr>
          <p:spPr>
            <a:xfrm rot="5400000" flipH="1" flipV="1">
              <a:off x="3371958" y="3433653"/>
              <a:ext cx="776091" cy="150021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0" name="直線矢印コネクタ 1099"/>
            <p:cNvCxnSpPr>
              <a:stCxn id="1110" idx="0"/>
            </p:cNvCxnSpPr>
            <p:nvPr/>
          </p:nvCxnSpPr>
          <p:spPr>
            <a:xfrm rot="5400000" flipH="1" flipV="1">
              <a:off x="3264801" y="3540810"/>
              <a:ext cx="776091" cy="128590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1" name="直線矢印コネクタ 1100"/>
            <p:cNvCxnSpPr>
              <a:stCxn id="968" idx="0"/>
            </p:cNvCxnSpPr>
            <p:nvPr/>
          </p:nvCxnSpPr>
          <p:spPr>
            <a:xfrm rot="16200000" flipV="1">
              <a:off x="4193491" y="3255077"/>
              <a:ext cx="776090" cy="1857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2" name="直線矢印コネクタ 1101"/>
            <p:cNvCxnSpPr>
              <a:stCxn id="968" idx="0"/>
            </p:cNvCxnSpPr>
            <p:nvPr/>
          </p:nvCxnSpPr>
          <p:spPr>
            <a:xfrm rot="16200000" flipV="1">
              <a:off x="4086334" y="3147920"/>
              <a:ext cx="776090" cy="20716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3" name="直線矢印コネクタ 1102"/>
            <p:cNvCxnSpPr>
              <a:stCxn id="968" idx="0"/>
            </p:cNvCxnSpPr>
            <p:nvPr/>
          </p:nvCxnSpPr>
          <p:spPr>
            <a:xfrm rot="16200000" flipV="1">
              <a:off x="4407805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4" name="直線矢印コネクタ 1103"/>
            <p:cNvCxnSpPr>
              <a:stCxn id="968" idx="0"/>
            </p:cNvCxnSpPr>
            <p:nvPr/>
          </p:nvCxnSpPr>
          <p:spPr>
            <a:xfrm rot="16200000" flipV="1">
              <a:off x="4300648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5" name="直線矢印コネクタ 1104"/>
            <p:cNvCxnSpPr>
              <a:stCxn id="968" idx="0"/>
            </p:cNvCxnSpPr>
            <p:nvPr/>
          </p:nvCxnSpPr>
          <p:spPr>
            <a:xfrm rot="16200000" flipV="1">
              <a:off x="4622119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6" name="直線矢印コネクタ 1105"/>
            <p:cNvCxnSpPr>
              <a:stCxn id="968" idx="0"/>
            </p:cNvCxnSpPr>
            <p:nvPr/>
          </p:nvCxnSpPr>
          <p:spPr>
            <a:xfrm rot="16200000" flipV="1">
              <a:off x="4514962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7" name="直線矢印コネクタ 1106"/>
            <p:cNvCxnSpPr>
              <a:stCxn id="965" idx="0"/>
            </p:cNvCxnSpPr>
            <p:nvPr/>
          </p:nvCxnSpPr>
          <p:spPr>
            <a:xfrm rot="16200000" flipV="1">
              <a:off x="4407805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8" name="直線矢印コネクタ 1107"/>
            <p:cNvCxnSpPr>
              <a:stCxn id="968" idx="0"/>
            </p:cNvCxnSpPr>
            <p:nvPr/>
          </p:nvCxnSpPr>
          <p:spPr>
            <a:xfrm rot="16200000" flipV="1">
              <a:off x="4729276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09" name="正方形/長方形 1108"/>
            <p:cNvSpPr/>
            <p:nvPr/>
          </p:nvSpPr>
          <p:spPr>
            <a:xfrm>
              <a:off x="3152756" y="4571805"/>
              <a:ext cx="428660" cy="428629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10" name="正方形/長方形 1109"/>
            <p:cNvSpPr/>
            <p:nvPr/>
          </p:nvSpPr>
          <p:spPr>
            <a:xfrm>
              <a:off x="2795566" y="4571805"/>
              <a:ext cx="428660" cy="428629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11" name="正方形/長方形 1110"/>
            <p:cNvSpPr/>
            <p:nvPr/>
          </p:nvSpPr>
          <p:spPr>
            <a:xfrm>
              <a:off x="3009912" y="4643242"/>
              <a:ext cx="785818" cy="285752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o[t-2]</a:t>
              </a:r>
              <a:endParaRPr kumimoji="1" lang="ja-JP" altLang="en-US" dirty="0"/>
            </a:p>
          </p:txBody>
        </p:sp>
        <p:sp>
          <p:nvSpPr>
            <p:cNvPr id="1112" name="円/楕円 1111"/>
            <p:cNvSpPr/>
            <p:nvPr/>
          </p:nvSpPr>
          <p:spPr>
            <a:xfrm>
              <a:off x="5510250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/>
                <a:t>y</a:t>
              </a:r>
              <a:r>
                <a:rPr kumimoji="1" lang="en-US" altLang="ja-JP" baseline="30000" dirty="0" smtClean="0"/>
                <a:t>1</a:t>
              </a:r>
              <a:endParaRPr kumimoji="1" lang="ja-JP" altLang="en-US" baseline="30000" dirty="0"/>
            </a:p>
          </p:txBody>
        </p:sp>
        <p:sp>
          <p:nvSpPr>
            <p:cNvPr id="1113" name="円/楕円 1112"/>
            <p:cNvSpPr/>
            <p:nvPr/>
          </p:nvSpPr>
          <p:spPr>
            <a:xfrm>
              <a:off x="5724532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2</a:t>
              </a:r>
              <a:endParaRPr lang="ja-JP" altLang="en-US" baseline="30000" dirty="0"/>
            </a:p>
          </p:txBody>
        </p:sp>
        <p:sp>
          <p:nvSpPr>
            <p:cNvPr id="1114" name="円/楕円 1113"/>
            <p:cNvSpPr/>
            <p:nvPr/>
          </p:nvSpPr>
          <p:spPr>
            <a:xfrm>
              <a:off x="5938846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3</a:t>
              </a:r>
              <a:endParaRPr lang="ja-JP" altLang="en-US" baseline="30000" dirty="0"/>
            </a:p>
          </p:txBody>
        </p:sp>
        <p:sp>
          <p:nvSpPr>
            <p:cNvPr id="1115" name="円/楕円 1114"/>
            <p:cNvSpPr/>
            <p:nvPr/>
          </p:nvSpPr>
          <p:spPr>
            <a:xfrm>
              <a:off x="6153160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4</a:t>
              </a:r>
              <a:endParaRPr lang="ja-JP" altLang="en-US" baseline="30000" dirty="0"/>
            </a:p>
          </p:txBody>
        </p:sp>
        <p:sp>
          <p:nvSpPr>
            <p:cNvPr id="1116" name="円/楕円 1115"/>
            <p:cNvSpPr/>
            <p:nvPr/>
          </p:nvSpPr>
          <p:spPr>
            <a:xfrm>
              <a:off x="6367474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5</a:t>
              </a:r>
              <a:endParaRPr lang="ja-JP" altLang="en-US" baseline="30000" dirty="0"/>
            </a:p>
          </p:txBody>
        </p:sp>
        <p:sp>
          <p:nvSpPr>
            <p:cNvPr id="1117" name="円/楕円 1116"/>
            <p:cNvSpPr/>
            <p:nvPr/>
          </p:nvSpPr>
          <p:spPr>
            <a:xfrm>
              <a:off x="6581788" y="4571804"/>
              <a:ext cx="428628" cy="42862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6</a:t>
              </a:r>
              <a:endParaRPr lang="ja-JP" altLang="en-US" baseline="30000" dirty="0"/>
            </a:p>
          </p:txBody>
        </p:sp>
        <p:sp>
          <p:nvSpPr>
            <p:cNvPr id="1118" name="円/楕円 1117"/>
            <p:cNvSpPr/>
            <p:nvPr/>
          </p:nvSpPr>
          <p:spPr>
            <a:xfrm>
              <a:off x="6796102" y="4571804"/>
              <a:ext cx="428628" cy="428628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dirty="0" smtClean="0"/>
                <a:t>y</a:t>
              </a:r>
              <a:r>
                <a:rPr lang="en-US" altLang="ja-JP" baseline="30000" dirty="0" smtClean="0"/>
                <a:t>7</a:t>
              </a:r>
              <a:endParaRPr lang="ja-JP" altLang="en-US" baseline="30000" dirty="0"/>
            </a:p>
          </p:txBody>
        </p:sp>
        <p:cxnSp>
          <p:nvCxnSpPr>
            <p:cNvPr id="1119" name="直線矢印コネクタ 1118"/>
            <p:cNvCxnSpPr>
              <a:stCxn id="1112" idx="0"/>
            </p:cNvCxnSpPr>
            <p:nvPr/>
          </p:nvCxnSpPr>
          <p:spPr>
            <a:xfrm rot="16200000" flipV="1">
              <a:off x="4943606" y="3790846"/>
              <a:ext cx="776090" cy="78582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0" name="直線矢印コネクタ 1119"/>
            <p:cNvCxnSpPr>
              <a:stCxn id="1112" idx="0"/>
            </p:cNvCxnSpPr>
            <p:nvPr/>
          </p:nvCxnSpPr>
          <p:spPr>
            <a:xfrm rot="16200000" flipV="1">
              <a:off x="5050763" y="3898003"/>
              <a:ext cx="776090" cy="5715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1" name="直線矢印コネクタ 1120"/>
            <p:cNvCxnSpPr>
              <a:stCxn id="1112" idx="0"/>
            </p:cNvCxnSpPr>
            <p:nvPr/>
          </p:nvCxnSpPr>
          <p:spPr>
            <a:xfrm rot="16200000" flipV="1">
              <a:off x="5265077" y="4112317"/>
              <a:ext cx="776090" cy="14288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2" name="直線矢印コネクタ 1121"/>
            <p:cNvCxnSpPr>
              <a:stCxn id="1112" idx="0"/>
            </p:cNvCxnSpPr>
            <p:nvPr/>
          </p:nvCxnSpPr>
          <p:spPr>
            <a:xfrm rot="16200000" flipV="1">
              <a:off x="5157920" y="4005160"/>
              <a:ext cx="776090" cy="35719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3" name="直線矢印コネクタ 1122"/>
            <p:cNvCxnSpPr>
              <a:stCxn id="1112" idx="0"/>
            </p:cNvCxnSpPr>
            <p:nvPr/>
          </p:nvCxnSpPr>
          <p:spPr>
            <a:xfrm rot="5400000" flipH="1" flipV="1">
              <a:off x="5479391" y="4040887"/>
              <a:ext cx="776090" cy="28574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4" name="直線矢印コネクタ 1123"/>
            <p:cNvCxnSpPr>
              <a:stCxn id="1112" idx="0"/>
            </p:cNvCxnSpPr>
            <p:nvPr/>
          </p:nvCxnSpPr>
          <p:spPr>
            <a:xfrm rot="5400000" flipH="1" flipV="1">
              <a:off x="5372234" y="4148044"/>
              <a:ext cx="776090" cy="7143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5" name="直線矢印コネクタ 1124"/>
            <p:cNvCxnSpPr>
              <a:stCxn id="1113" idx="0"/>
            </p:cNvCxnSpPr>
            <p:nvPr/>
          </p:nvCxnSpPr>
          <p:spPr>
            <a:xfrm rot="16200000" flipV="1">
              <a:off x="5050747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6" name="直線矢印コネクタ 1125"/>
            <p:cNvCxnSpPr>
              <a:stCxn id="1113" idx="0"/>
            </p:cNvCxnSpPr>
            <p:nvPr/>
          </p:nvCxnSpPr>
          <p:spPr>
            <a:xfrm rot="16200000" flipV="1">
              <a:off x="5157904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7" name="直線矢印コネクタ 1126"/>
            <p:cNvCxnSpPr>
              <a:stCxn id="1113" idx="0"/>
            </p:cNvCxnSpPr>
            <p:nvPr/>
          </p:nvCxnSpPr>
          <p:spPr>
            <a:xfrm rot="16200000" flipV="1">
              <a:off x="5372218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8" name="直線矢印コネクタ 1127"/>
            <p:cNvCxnSpPr>
              <a:stCxn id="1113" idx="0"/>
            </p:cNvCxnSpPr>
            <p:nvPr/>
          </p:nvCxnSpPr>
          <p:spPr>
            <a:xfrm rot="16200000" flipV="1">
              <a:off x="5265061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9" name="直線矢印コネクタ 1128"/>
            <p:cNvCxnSpPr>
              <a:stCxn id="1113" idx="0"/>
            </p:cNvCxnSpPr>
            <p:nvPr/>
          </p:nvCxnSpPr>
          <p:spPr>
            <a:xfrm rot="5400000" flipH="1" flipV="1">
              <a:off x="5586532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0" name="直線矢印コネクタ 1129"/>
            <p:cNvCxnSpPr>
              <a:stCxn id="1113" idx="0"/>
            </p:cNvCxnSpPr>
            <p:nvPr/>
          </p:nvCxnSpPr>
          <p:spPr>
            <a:xfrm rot="16200000" flipV="1">
              <a:off x="5479375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1" name="直線矢印コネクタ 1130"/>
            <p:cNvCxnSpPr>
              <a:stCxn id="1114" idx="0"/>
            </p:cNvCxnSpPr>
            <p:nvPr/>
          </p:nvCxnSpPr>
          <p:spPr>
            <a:xfrm rot="16200000" flipV="1">
              <a:off x="5157904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2" name="直線矢印コネクタ 1131"/>
            <p:cNvCxnSpPr>
              <a:stCxn id="1114" idx="0"/>
            </p:cNvCxnSpPr>
            <p:nvPr/>
          </p:nvCxnSpPr>
          <p:spPr>
            <a:xfrm rot="16200000" flipV="1">
              <a:off x="5265061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3" name="直線矢印コネクタ 1132"/>
            <p:cNvCxnSpPr>
              <a:stCxn id="1114" idx="0"/>
            </p:cNvCxnSpPr>
            <p:nvPr/>
          </p:nvCxnSpPr>
          <p:spPr>
            <a:xfrm rot="16200000" flipV="1">
              <a:off x="5479375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4" name="直線矢印コネクタ 1133"/>
            <p:cNvCxnSpPr>
              <a:stCxn id="1114" idx="0"/>
            </p:cNvCxnSpPr>
            <p:nvPr/>
          </p:nvCxnSpPr>
          <p:spPr>
            <a:xfrm rot="16200000" flipV="1">
              <a:off x="5372218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5" name="直線矢印コネクタ 1134"/>
            <p:cNvCxnSpPr>
              <a:stCxn id="1114" idx="0"/>
            </p:cNvCxnSpPr>
            <p:nvPr/>
          </p:nvCxnSpPr>
          <p:spPr>
            <a:xfrm rot="16200000" flipV="1">
              <a:off x="5693689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6" name="直線矢印コネクタ 1135"/>
            <p:cNvCxnSpPr>
              <a:stCxn id="1114" idx="0"/>
            </p:cNvCxnSpPr>
            <p:nvPr/>
          </p:nvCxnSpPr>
          <p:spPr>
            <a:xfrm rot="16200000" flipV="1">
              <a:off x="5586532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7" name="直線矢印コネクタ 1136"/>
            <p:cNvCxnSpPr>
              <a:stCxn id="1115" idx="0"/>
            </p:cNvCxnSpPr>
            <p:nvPr/>
          </p:nvCxnSpPr>
          <p:spPr>
            <a:xfrm rot="16200000" flipV="1">
              <a:off x="5265061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8" name="直線矢印コネクタ 1137"/>
            <p:cNvCxnSpPr>
              <a:stCxn id="1115" idx="0"/>
            </p:cNvCxnSpPr>
            <p:nvPr/>
          </p:nvCxnSpPr>
          <p:spPr>
            <a:xfrm rot="16200000" flipV="1">
              <a:off x="5372218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9" name="直線矢印コネクタ 1138"/>
            <p:cNvCxnSpPr>
              <a:stCxn id="1115" idx="0"/>
            </p:cNvCxnSpPr>
            <p:nvPr/>
          </p:nvCxnSpPr>
          <p:spPr>
            <a:xfrm rot="16200000" flipV="1">
              <a:off x="5586532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0" name="直線矢印コネクタ 1139"/>
            <p:cNvCxnSpPr>
              <a:stCxn id="1115" idx="0"/>
            </p:cNvCxnSpPr>
            <p:nvPr/>
          </p:nvCxnSpPr>
          <p:spPr>
            <a:xfrm rot="16200000" flipV="1">
              <a:off x="5479375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1" name="直線矢印コネクタ 1140"/>
            <p:cNvCxnSpPr>
              <a:stCxn id="1115" idx="0"/>
            </p:cNvCxnSpPr>
            <p:nvPr/>
          </p:nvCxnSpPr>
          <p:spPr>
            <a:xfrm rot="16200000" flipV="1">
              <a:off x="5800846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2" name="直線矢印コネクタ 1141"/>
            <p:cNvCxnSpPr>
              <a:stCxn id="1115" idx="0"/>
            </p:cNvCxnSpPr>
            <p:nvPr/>
          </p:nvCxnSpPr>
          <p:spPr>
            <a:xfrm rot="16200000" flipV="1">
              <a:off x="5693689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3" name="直線矢印コネクタ 1142"/>
            <p:cNvCxnSpPr>
              <a:stCxn id="1116" idx="0"/>
            </p:cNvCxnSpPr>
            <p:nvPr/>
          </p:nvCxnSpPr>
          <p:spPr>
            <a:xfrm rot="16200000" flipV="1">
              <a:off x="5372218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4" name="直線矢印コネクタ 1143"/>
            <p:cNvCxnSpPr>
              <a:stCxn id="1116" idx="0"/>
            </p:cNvCxnSpPr>
            <p:nvPr/>
          </p:nvCxnSpPr>
          <p:spPr>
            <a:xfrm rot="16200000" flipV="1">
              <a:off x="5479375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5" name="直線矢印コネクタ 1144"/>
            <p:cNvCxnSpPr>
              <a:stCxn id="1116" idx="0"/>
            </p:cNvCxnSpPr>
            <p:nvPr/>
          </p:nvCxnSpPr>
          <p:spPr>
            <a:xfrm rot="16200000" flipV="1">
              <a:off x="5693689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6" name="直線矢印コネクタ 1145"/>
            <p:cNvCxnSpPr>
              <a:stCxn id="1116" idx="0"/>
            </p:cNvCxnSpPr>
            <p:nvPr/>
          </p:nvCxnSpPr>
          <p:spPr>
            <a:xfrm rot="16200000" flipV="1">
              <a:off x="5586532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7" name="直線矢印コネクタ 1146"/>
            <p:cNvCxnSpPr>
              <a:stCxn id="1116" idx="0"/>
            </p:cNvCxnSpPr>
            <p:nvPr/>
          </p:nvCxnSpPr>
          <p:spPr>
            <a:xfrm rot="16200000" flipV="1">
              <a:off x="5908003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8" name="直線矢印コネクタ 1147"/>
            <p:cNvCxnSpPr>
              <a:stCxn id="1116" idx="0"/>
            </p:cNvCxnSpPr>
            <p:nvPr/>
          </p:nvCxnSpPr>
          <p:spPr>
            <a:xfrm rot="16200000" flipV="1">
              <a:off x="5800846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9" name="直線矢印コネクタ 1148"/>
            <p:cNvCxnSpPr>
              <a:stCxn id="1117" idx="0"/>
            </p:cNvCxnSpPr>
            <p:nvPr/>
          </p:nvCxnSpPr>
          <p:spPr>
            <a:xfrm rot="16200000" flipV="1">
              <a:off x="5479375" y="3255077"/>
              <a:ext cx="776090" cy="1857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0" name="直線矢印コネクタ 1149"/>
            <p:cNvCxnSpPr>
              <a:stCxn id="1117" idx="0"/>
            </p:cNvCxnSpPr>
            <p:nvPr/>
          </p:nvCxnSpPr>
          <p:spPr>
            <a:xfrm rot="16200000" flipV="1">
              <a:off x="5586532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1" name="直線矢印コネクタ 1150"/>
            <p:cNvCxnSpPr>
              <a:stCxn id="1117" idx="0"/>
            </p:cNvCxnSpPr>
            <p:nvPr/>
          </p:nvCxnSpPr>
          <p:spPr>
            <a:xfrm rot="16200000" flipV="1">
              <a:off x="5800846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2" name="直線矢印コネクタ 1151"/>
            <p:cNvCxnSpPr>
              <a:stCxn id="1117" idx="0"/>
            </p:cNvCxnSpPr>
            <p:nvPr/>
          </p:nvCxnSpPr>
          <p:spPr>
            <a:xfrm rot="16200000" flipV="1">
              <a:off x="5693689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3" name="直線矢印コネクタ 1152"/>
            <p:cNvCxnSpPr>
              <a:stCxn id="1117" idx="0"/>
            </p:cNvCxnSpPr>
            <p:nvPr/>
          </p:nvCxnSpPr>
          <p:spPr>
            <a:xfrm rot="16200000" flipV="1">
              <a:off x="6015160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4" name="直線矢印コネクタ 1153"/>
            <p:cNvCxnSpPr>
              <a:stCxn id="1117" idx="0"/>
            </p:cNvCxnSpPr>
            <p:nvPr/>
          </p:nvCxnSpPr>
          <p:spPr>
            <a:xfrm rot="16200000" flipV="1">
              <a:off x="5908003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5" name="直線矢印コネクタ 1154"/>
            <p:cNvCxnSpPr>
              <a:stCxn id="1113" idx="0"/>
            </p:cNvCxnSpPr>
            <p:nvPr/>
          </p:nvCxnSpPr>
          <p:spPr>
            <a:xfrm rot="5400000" flipH="1" flipV="1">
              <a:off x="5693689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6" name="直線矢印コネクタ 1155"/>
            <p:cNvCxnSpPr>
              <a:stCxn id="1113" idx="0"/>
            </p:cNvCxnSpPr>
            <p:nvPr/>
          </p:nvCxnSpPr>
          <p:spPr>
            <a:xfrm rot="5400000" flipH="1" flipV="1">
              <a:off x="5693689" y="4040871"/>
              <a:ext cx="776090" cy="2857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7" name="直線矢印コネクタ 1156"/>
            <p:cNvCxnSpPr>
              <a:stCxn id="1114" idx="0"/>
            </p:cNvCxnSpPr>
            <p:nvPr/>
          </p:nvCxnSpPr>
          <p:spPr>
            <a:xfrm rot="5400000" flipH="1" flipV="1">
              <a:off x="5800846" y="4148028"/>
              <a:ext cx="776090" cy="714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8" name="直線矢印コネクタ 1157"/>
            <p:cNvCxnSpPr>
              <a:stCxn id="1115" idx="0"/>
            </p:cNvCxnSpPr>
            <p:nvPr/>
          </p:nvCxnSpPr>
          <p:spPr>
            <a:xfrm rot="16200000" flipV="1">
              <a:off x="5908003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9" name="直線矢印コネクタ 1158"/>
            <p:cNvCxnSpPr>
              <a:stCxn id="1116" idx="0"/>
            </p:cNvCxnSpPr>
            <p:nvPr/>
          </p:nvCxnSpPr>
          <p:spPr>
            <a:xfrm rot="16200000" flipV="1">
              <a:off x="6015160" y="4005176"/>
              <a:ext cx="776090" cy="35716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0" name="直線矢印コネクタ 1159"/>
            <p:cNvCxnSpPr>
              <a:stCxn id="1117" idx="0"/>
            </p:cNvCxnSpPr>
            <p:nvPr/>
          </p:nvCxnSpPr>
          <p:spPr>
            <a:xfrm rot="16200000" flipV="1">
              <a:off x="6122317" y="3898019"/>
              <a:ext cx="776090" cy="57148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1" name="直線矢印コネクタ 1160"/>
            <p:cNvCxnSpPr>
              <a:stCxn id="1118" idx="0"/>
            </p:cNvCxnSpPr>
            <p:nvPr/>
          </p:nvCxnSpPr>
          <p:spPr>
            <a:xfrm rot="16200000" flipV="1">
              <a:off x="5586532" y="3147920"/>
              <a:ext cx="776090" cy="20716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2" name="直線矢印コネクタ 1161"/>
            <p:cNvCxnSpPr>
              <a:stCxn id="1118" idx="0"/>
            </p:cNvCxnSpPr>
            <p:nvPr/>
          </p:nvCxnSpPr>
          <p:spPr>
            <a:xfrm rot="16200000" flipV="1">
              <a:off x="5693689" y="3255077"/>
              <a:ext cx="776090" cy="1857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3" name="直線矢印コネクタ 1162"/>
            <p:cNvCxnSpPr>
              <a:stCxn id="1118" idx="0"/>
            </p:cNvCxnSpPr>
            <p:nvPr/>
          </p:nvCxnSpPr>
          <p:spPr>
            <a:xfrm rot="16200000" flipV="1">
              <a:off x="5908003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4" name="直線矢印コネクタ 1163"/>
            <p:cNvCxnSpPr>
              <a:stCxn id="1118" idx="0"/>
            </p:cNvCxnSpPr>
            <p:nvPr/>
          </p:nvCxnSpPr>
          <p:spPr>
            <a:xfrm rot="16200000" flipV="1">
              <a:off x="5800846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5" name="直線矢印コネクタ 1164"/>
            <p:cNvCxnSpPr>
              <a:stCxn id="1118" idx="0"/>
            </p:cNvCxnSpPr>
            <p:nvPr/>
          </p:nvCxnSpPr>
          <p:spPr>
            <a:xfrm rot="16200000" flipV="1">
              <a:off x="6122317" y="3683705"/>
              <a:ext cx="776090" cy="100010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6" name="直線矢印コネクタ 1165"/>
            <p:cNvCxnSpPr>
              <a:stCxn id="1118" idx="0"/>
            </p:cNvCxnSpPr>
            <p:nvPr/>
          </p:nvCxnSpPr>
          <p:spPr>
            <a:xfrm rot="16200000" flipV="1">
              <a:off x="6015160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7" name="直線矢印コネクタ 1166"/>
            <p:cNvCxnSpPr>
              <a:stCxn id="1115" idx="0"/>
            </p:cNvCxnSpPr>
            <p:nvPr/>
          </p:nvCxnSpPr>
          <p:spPr>
            <a:xfrm rot="16200000" flipV="1">
              <a:off x="5908003" y="4112333"/>
              <a:ext cx="776090" cy="14285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8" name="直線矢印コネクタ 1167"/>
            <p:cNvCxnSpPr>
              <a:stCxn id="1118" idx="0"/>
            </p:cNvCxnSpPr>
            <p:nvPr/>
          </p:nvCxnSpPr>
          <p:spPr>
            <a:xfrm rot="16200000" flipV="1">
              <a:off x="6229474" y="3790862"/>
              <a:ext cx="776090" cy="78579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9" name="直線矢印コネクタ 1168"/>
            <p:cNvCxnSpPr>
              <a:stCxn id="1112" idx="0"/>
            </p:cNvCxnSpPr>
            <p:nvPr/>
          </p:nvCxnSpPr>
          <p:spPr>
            <a:xfrm rot="16200000" flipV="1">
              <a:off x="4300664" y="3147904"/>
              <a:ext cx="776090" cy="207171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0" name="直線矢印コネクタ 1169"/>
            <p:cNvCxnSpPr>
              <a:stCxn id="1112" idx="0"/>
            </p:cNvCxnSpPr>
            <p:nvPr/>
          </p:nvCxnSpPr>
          <p:spPr>
            <a:xfrm rot="16200000" flipV="1">
              <a:off x="4193507" y="3040747"/>
              <a:ext cx="776090" cy="228602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1" name="直線矢印コネクタ 1170"/>
            <p:cNvCxnSpPr>
              <a:stCxn id="1112" idx="0"/>
            </p:cNvCxnSpPr>
            <p:nvPr/>
          </p:nvCxnSpPr>
          <p:spPr>
            <a:xfrm rot="16200000" flipV="1">
              <a:off x="4514978" y="3362218"/>
              <a:ext cx="776090" cy="164308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2" name="直線矢印コネクタ 1171"/>
            <p:cNvCxnSpPr>
              <a:stCxn id="1112" idx="0"/>
            </p:cNvCxnSpPr>
            <p:nvPr/>
          </p:nvCxnSpPr>
          <p:spPr>
            <a:xfrm rot="16200000" flipV="1">
              <a:off x="4407821" y="3255061"/>
              <a:ext cx="776090" cy="185739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3" name="直線矢印コネクタ 1172"/>
            <p:cNvCxnSpPr>
              <a:stCxn id="1112" idx="0"/>
            </p:cNvCxnSpPr>
            <p:nvPr/>
          </p:nvCxnSpPr>
          <p:spPr>
            <a:xfrm rot="16200000" flipV="1">
              <a:off x="4729292" y="3576532"/>
              <a:ext cx="776090" cy="121445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4" name="直線矢印コネクタ 1173"/>
            <p:cNvCxnSpPr>
              <a:stCxn id="1112" idx="0"/>
            </p:cNvCxnSpPr>
            <p:nvPr/>
          </p:nvCxnSpPr>
          <p:spPr>
            <a:xfrm rot="16200000" flipV="1">
              <a:off x="4622135" y="3469375"/>
              <a:ext cx="776090" cy="142876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5" name="直線矢印コネクタ 1174"/>
            <p:cNvCxnSpPr>
              <a:stCxn id="1113" idx="0"/>
            </p:cNvCxnSpPr>
            <p:nvPr/>
          </p:nvCxnSpPr>
          <p:spPr>
            <a:xfrm rot="16200000" flipV="1">
              <a:off x="4407805" y="3040763"/>
              <a:ext cx="776090" cy="22859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6" name="直線矢印コネクタ 1175"/>
            <p:cNvCxnSpPr>
              <a:stCxn id="1113" idx="0"/>
            </p:cNvCxnSpPr>
            <p:nvPr/>
          </p:nvCxnSpPr>
          <p:spPr>
            <a:xfrm rot="16200000" flipV="1">
              <a:off x="4300648" y="2933606"/>
              <a:ext cx="776090" cy="25003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7" name="直線矢印コネクタ 1176"/>
            <p:cNvCxnSpPr>
              <a:stCxn id="1113" idx="0"/>
            </p:cNvCxnSpPr>
            <p:nvPr/>
          </p:nvCxnSpPr>
          <p:spPr>
            <a:xfrm rot="16200000" flipV="1">
              <a:off x="4622119" y="3255077"/>
              <a:ext cx="776090" cy="1857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8" name="直線矢印コネクタ 1177"/>
            <p:cNvCxnSpPr>
              <a:stCxn id="1113" idx="0"/>
            </p:cNvCxnSpPr>
            <p:nvPr/>
          </p:nvCxnSpPr>
          <p:spPr>
            <a:xfrm rot="16200000" flipV="1">
              <a:off x="4514962" y="3147920"/>
              <a:ext cx="776090" cy="20716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9" name="直線矢印コネクタ 1178"/>
            <p:cNvCxnSpPr>
              <a:stCxn id="1113" idx="0"/>
            </p:cNvCxnSpPr>
            <p:nvPr/>
          </p:nvCxnSpPr>
          <p:spPr>
            <a:xfrm rot="16200000" flipV="1">
              <a:off x="4836433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0" name="直線矢印コネクタ 1179"/>
            <p:cNvCxnSpPr>
              <a:stCxn id="1113" idx="0"/>
            </p:cNvCxnSpPr>
            <p:nvPr/>
          </p:nvCxnSpPr>
          <p:spPr>
            <a:xfrm rot="16200000" flipV="1">
              <a:off x="4729276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1" name="直線矢印コネクタ 1180"/>
            <p:cNvCxnSpPr>
              <a:stCxn id="1114" idx="0"/>
            </p:cNvCxnSpPr>
            <p:nvPr/>
          </p:nvCxnSpPr>
          <p:spPr>
            <a:xfrm rot="16200000" flipV="1">
              <a:off x="4514962" y="2933606"/>
              <a:ext cx="776090" cy="25003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2" name="直線矢印コネクタ 1181"/>
            <p:cNvCxnSpPr>
              <a:stCxn id="1114" idx="0"/>
            </p:cNvCxnSpPr>
            <p:nvPr/>
          </p:nvCxnSpPr>
          <p:spPr>
            <a:xfrm rot="16200000" flipV="1">
              <a:off x="4407805" y="2826449"/>
              <a:ext cx="776090" cy="271462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3" name="直線矢印コネクタ 1182"/>
            <p:cNvCxnSpPr>
              <a:stCxn id="1114" idx="0"/>
            </p:cNvCxnSpPr>
            <p:nvPr/>
          </p:nvCxnSpPr>
          <p:spPr>
            <a:xfrm rot="16200000" flipV="1">
              <a:off x="4729276" y="3147920"/>
              <a:ext cx="776090" cy="20716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4" name="直線矢印コネクタ 1183"/>
            <p:cNvCxnSpPr>
              <a:stCxn id="1114" idx="0"/>
            </p:cNvCxnSpPr>
            <p:nvPr/>
          </p:nvCxnSpPr>
          <p:spPr>
            <a:xfrm rot="16200000" flipV="1">
              <a:off x="4622119" y="3040763"/>
              <a:ext cx="776090" cy="22859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5" name="直線矢印コネクタ 1184"/>
            <p:cNvCxnSpPr>
              <a:stCxn id="1114" idx="0"/>
            </p:cNvCxnSpPr>
            <p:nvPr/>
          </p:nvCxnSpPr>
          <p:spPr>
            <a:xfrm rot="16200000" flipV="1">
              <a:off x="4943590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6" name="直線矢印コネクタ 1185"/>
            <p:cNvCxnSpPr>
              <a:stCxn id="1114" idx="0"/>
            </p:cNvCxnSpPr>
            <p:nvPr/>
          </p:nvCxnSpPr>
          <p:spPr>
            <a:xfrm rot="16200000" flipV="1">
              <a:off x="4836433" y="3255077"/>
              <a:ext cx="776090" cy="1857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7" name="直線矢印コネクタ 1186"/>
            <p:cNvCxnSpPr>
              <a:stCxn id="1115" idx="0"/>
            </p:cNvCxnSpPr>
            <p:nvPr/>
          </p:nvCxnSpPr>
          <p:spPr>
            <a:xfrm rot="16200000" flipV="1">
              <a:off x="4622119" y="2826449"/>
              <a:ext cx="776090" cy="271462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8" name="直線矢印コネクタ 1187"/>
            <p:cNvCxnSpPr>
              <a:stCxn id="1115" idx="0"/>
            </p:cNvCxnSpPr>
            <p:nvPr/>
          </p:nvCxnSpPr>
          <p:spPr>
            <a:xfrm rot="16200000" flipV="1">
              <a:off x="4514962" y="2719292"/>
              <a:ext cx="776090" cy="29289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9" name="直線矢印コネクタ 1188"/>
            <p:cNvCxnSpPr>
              <a:stCxn id="1115" idx="0"/>
            </p:cNvCxnSpPr>
            <p:nvPr/>
          </p:nvCxnSpPr>
          <p:spPr>
            <a:xfrm rot="16200000" flipV="1">
              <a:off x="4836433" y="3040763"/>
              <a:ext cx="776090" cy="22859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0" name="直線矢印コネクタ 1189"/>
            <p:cNvCxnSpPr>
              <a:stCxn id="1115" idx="0"/>
            </p:cNvCxnSpPr>
            <p:nvPr/>
          </p:nvCxnSpPr>
          <p:spPr>
            <a:xfrm rot="16200000" flipV="1">
              <a:off x="4729276" y="2933606"/>
              <a:ext cx="776090" cy="25003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1" name="直線矢印コネクタ 1190"/>
            <p:cNvCxnSpPr>
              <a:stCxn id="1115" idx="0"/>
            </p:cNvCxnSpPr>
            <p:nvPr/>
          </p:nvCxnSpPr>
          <p:spPr>
            <a:xfrm rot="16200000" flipV="1">
              <a:off x="5050747" y="3255077"/>
              <a:ext cx="776090" cy="1857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2" name="直線矢印コネクタ 1191"/>
            <p:cNvCxnSpPr>
              <a:stCxn id="1115" idx="0"/>
            </p:cNvCxnSpPr>
            <p:nvPr/>
          </p:nvCxnSpPr>
          <p:spPr>
            <a:xfrm rot="16200000" flipV="1">
              <a:off x="4943590" y="3147920"/>
              <a:ext cx="776090" cy="20716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3" name="直線矢印コネクタ 1192"/>
            <p:cNvCxnSpPr>
              <a:stCxn id="1116" idx="0"/>
            </p:cNvCxnSpPr>
            <p:nvPr/>
          </p:nvCxnSpPr>
          <p:spPr>
            <a:xfrm rot="16200000" flipV="1">
              <a:off x="4729276" y="2719292"/>
              <a:ext cx="776090" cy="29289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4" name="直線矢印コネクタ 1193"/>
            <p:cNvCxnSpPr>
              <a:stCxn id="1116" idx="0"/>
            </p:cNvCxnSpPr>
            <p:nvPr/>
          </p:nvCxnSpPr>
          <p:spPr>
            <a:xfrm rot="16200000" flipV="1">
              <a:off x="4622119" y="2612135"/>
              <a:ext cx="776090" cy="31432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5" name="直線矢印コネクタ 1194"/>
            <p:cNvCxnSpPr>
              <a:stCxn id="1116" idx="0"/>
            </p:cNvCxnSpPr>
            <p:nvPr/>
          </p:nvCxnSpPr>
          <p:spPr>
            <a:xfrm rot="16200000" flipV="1">
              <a:off x="4943590" y="2933606"/>
              <a:ext cx="776090" cy="25003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6" name="直線矢印コネクタ 1195"/>
            <p:cNvCxnSpPr>
              <a:stCxn id="1116" idx="0"/>
            </p:cNvCxnSpPr>
            <p:nvPr/>
          </p:nvCxnSpPr>
          <p:spPr>
            <a:xfrm rot="16200000" flipV="1">
              <a:off x="4836433" y="2826449"/>
              <a:ext cx="776090" cy="271462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7" name="直線矢印コネクタ 1196"/>
            <p:cNvCxnSpPr>
              <a:stCxn id="1116" idx="0"/>
            </p:cNvCxnSpPr>
            <p:nvPr/>
          </p:nvCxnSpPr>
          <p:spPr>
            <a:xfrm rot="16200000" flipV="1">
              <a:off x="5157904" y="3147920"/>
              <a:ext cx="776090" cy="20716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8" name="直線矢印コネクタ 1197"/>
            <p:cNvCxnSpPr>
              <a:stCxn id="1116" idx="0"/>
            </p:cNvCxnSpPr>
            <p:nvPr/>
          </p:nvCxnSpPr>
          <p:spPr>
            <a:xfrm rot="16200000" flipV="1">
              <a:off x="5050747" y="3040763"/>
              <a:ext cx="776090" cy="22859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9" name="直線矢印コネクタ 1198"/>
            <p:cNvCxnSpPr>
              <a:stCxn id="1117" idx="0"/>
            </p:cNvCxnSpPr>
            <p:nvPr/>
          </p:nvCxnSpPr>
          <p:spPr>
            <a:xfrm rot="16200000" flipV="1">
              <a:off x="4836433" y="2612135"/>
              <a:ext cx="776090" cy="31432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0" name="直線矢印コネクタ 1199"/>
            <p:cNvCxnSpPr>
              <a:stCxn id="1117" idx="0"/>
            </p:cNvCxnSpPr>
            <p:nvPr/>
          </p:nvCxnSpPr>
          <p:spPr>
            <a:xfrm rot="16200000" flipV="1">
              <a:off x="4729276" y="2504978"/>
              <a:ext cx="776090" cy="33575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1" name="直線矢印コネクタ 1200"/>
            <p:cNvCxnSpPr>
              <a:stCxn id="1117" idx="0"/>
            </p:cNvCxnSpPr>
            <p:nvPr/>
          </p:nvCxnSpPr>
          <p:spPr>
            <a:xfrm rot="16200000" flipV="1">
              <a:off x="5050747" y="2826449"/>
              <a:ext cx="776090" cy="271462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2" name="直線矢印コネクタ 1201"/>
            <p:cNvCxnSpPr>
              <a:stCxn id="1117" idx="0"/>
            </p:cNvCxnSpPr>
            <p:nvPr/>
          </p:nvCxnSpPr>
          <p:spPr>
            <a:xfrm rot="16200000" flipV="1">
              <a:off x="4943590" y="2719292"/>
              <a:ext cx="776090" cy="29289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3" name="直線矢印コネクタ 1202"/>
            <p:cNvCxnSpPr>
              <a:stCxn id="1117" idx="0"/>
            </p:cNvCxnSpPr>
            <p:nvPr/>
          </p:nvCxnSpPr>
          <p:spPr>
            <a:xfrm rot="16200000" flipV="1">
              <a:off x="5265061" y="3040763"/>
              <a:ext cx="776090" cy="22859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4" name="直線矢印コネクタ 1203"/>
            <p:cNvCxnSpPr>
              <a:stCxn id="1117" idx="0"/>
            </p:cNvCxnSpPr>
            <p:nvPr/>
          </p:nvCxnSpPr>
          <p:spPr>
            <a:xfrm rot="16200000" flipV="1">
              <a:off x="5157904" y="2933606"/>
              <a:ext cx="776090" cy="25003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5" name="直線矢印コネクタ 1204"/>
            <p:cNvCxnSpPr>
              <a:stCxn id="1113" idx="0"/>
            </p:cNvCxnSpPr>
            <p:nvPr/>
          </p:nvCxnSpPr>
          <p:spPr>
            <a:xfrm rot="16200000" flipV="1">
              <a:off x="4943590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6" name="直線矢印コネクタ 1205"/>
            <p:cNvCxnSpPr>
              <a:stCxn id="1113" idx="0"/>
            </p:cNvCxnSpPr>
            <p:nvPr/>
          </p:nvCxnSpPr>
          <p:spPr>
            <a:xfrm rot="16200000" flipV="1">
              <a:off x="4943590" y="3576548"/>
              <a:ext cx="776090" cy="121442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7" name="直線矢印コネクタ 1206"/>
            <p:cNvCxnSpPr>
              <a:stCxn id="1114" idx="0"/>
            </p:cNvCxnSpPr>
            <p:nvPr/>
          </p:nvCxnSpPr>
          <p:spPr>
            <a:xfrm rot="16200000" flipV="1">
              <a:off x="5050747" y="3469391"/>
              <a:ext cx="776090" cy="14287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8" name="直線矢印コネクタ 1207"/>
            <p:cNvCxnSpPr>
              <a:stCxn id="1115" idx="0"/>
            </p:cNvCxnSpPr>
            <p:nvPr/>
          </p:nvCxnSpPr>
          <p:spPr>
            <a:xfrm rot="16200000" flipV="1">
              <a:off x="5157904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9" name="直線矢印コネクタ 1208"/>
            <p:cNvCxnSpPr>
              <a:stCxn id="1116" idx="0"/>
            </p:cNvCxnSpPr>
            <p:nvPr/>
          </p:nvCxnSpPr>
          <p:spPr>
            <a:xfrm rot="16200000" flipV="1">
              <a:off x="5265061" y="3255077"/>
              <a:ext cx="776090" cy="1857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0" name="直線矢印コネクタ 1209"/>
            <p:cNvCxnSpPr>
              <a:stCxn id="1117" idx="0"/>
            </p:cNvCxnSpPr>
            <p:nvPr/>
          </p:nvCxnSpPr>
          <p:spPr>
            <a:xfrm rot="16200000" flipV="1">
              <a:off x="5372218" y="3147920"/>
              <a:ext cx="776090" cy="207167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1" name="直線矢印コネクタ 1210"/>
            <p:cNvCxnSpPr>
              <a:stCxn id="1118" idx="0"/>
            </p:cNvCxnSpPr>
            <p:nvPr/>
          </p:nvCxnSpPr>
          <p:spPr>
            <a:xfrm rot="16200000" flipV="1">
              <a:off x="4943590" y="2504978"/>
              <a:ext cx="776090" cy="335756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2" name="直線矢印コネクタ 1211"/>
            <p:cNvCxnSpPr>
              <a:stCxn id="1118" idx="0"/>
            </p:cNvCxnSpPr>
            <p:nvPr/>
          </p:nvCxnSpPr>
          <p:spPr>
            <a:xfrm rot="16200000" flipV="1">
              <a:off x="4836433" y="2397821"/>
              <a:ext cx="776090" cy="35718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3" name="直線矢印コネクタ 1212"/>
            <p:cNvCxnSpPr>
              <a:stCxn id="1118" idx="0"/>
            </p:cNvCxnSpPr>
            <p:nvPr/>
          </p:nvCxnSpPr>
          <p:spPr>
            <a:xfrm rot="16200000" flipV="1">
              <a:off x="5157904" y="2719292"/>
              <a:ext cx="776090" cy="292893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4" name="直線矢印コネクタ 1213"/>
            <p:cNvCxnSpPr>
              <a:stCxn id="1118" idx="0"/>
            </p:cNvCxnSpPr>
            <p:nvPr/>
          </p:nvCxnSpPr>
          <p:spPr>
            <a:xfrm rot="16200000" flipV="1">
              <a:off x="5050747" y="2612135"/>
              <a:ext cx="776090" cy="314324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5" name="直線矢印コネクタ 1214"/>
            <p:cNvCxnSpPr>
              <a:stCxn id="1118" idx="0"/>
            </p:cNvCxnSpPr>
            <p:nvPr/>
          </p:nvCxnSpPr>
          <p:spPr>
            <a:xfrm rot="16200000" flipV="1">
              <a:off x="5372218" y="2933606"/>
              <a:ext cx="776090" cy="250030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6" name="直線矢印コネクタ 1215"/>
            <p:cNvCxnSpPr>
              <a:stCxn id="1118" idx="0"/>
            </p:cNvCxnSpPr>
            <p:nvPr/>
          </p:nvCxnSpPr>
          <p:spPr>
            <a:xfrm rot="16200000" flipV="1">
              <a:off x="5265061" y="2826449"/>
              <a:ext cx="776090" cy="271462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7" name="直線矢印コネクタ 1216"/>
            <p:cNvCxnSpPr>
              <a:stCxn id="1115" idx="0"/>
            </p:cNvCxnSpPr>
            <p:nvPr/>
          </p:nvCxnSpPr>
          <p:spPr>
            <a:xfrm rot="16200000" flipV="1">
              <a:off x="5157904" y="3362234"/>
              <a:ext cx="776090" cy="164305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8" name="直線矢印コネクタ 1217"/>
            <p:cNvCxnSpPr>
              <a:stCxn id="1118" idx="0"/>
            </p:cNvCxnSpPr>
            <p:nvPr/>
          </p:nvCxnSpPr>
          <p:spPr>
            <a:xfrm rot="16200000" flipV="1">
              <a:off x="5479375" y="3040763"/>
              <a:ext cx="776090" cy="228599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9" name="正方形/長方形 1218"/>
            <p:cNvSpPr/>
            <p:nvPr/>
          </p:nvSpPr>
          <p:spPr>
            <a:xfrm>
              <a:off x="4081458" y="4643242"/>
              <a:ext cx="3071834" cy="28575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x[t-3]</a:t>
              </a:r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 descr="test40-Shutt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4286256"/>
            <a:ext cx="2731008" cy="2048256"/>
          </a:xfrm>
          <a:prstGeom prst="rect">
            <a:avLst/>
          </a:prstGeom>
        </p:spPr>
      </p:pic>
      <p:pic>
        <p:nvPicPr>
          <p:cNvPr id="14" name="図 13" descr="test40-Netwo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1785926"/>
            <a:ext cx="2731008" cy="204825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 (1)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 rot="16200000">
            <a:off x="-1124217" y="3124426"/>
            <a:ext cx="2710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Mean Squared Error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14612" y="6396335"/>
            <a:ext cx="3717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Learning  Time (×10</a:t>
            </a:r>
            <a:r>
              <a:rPr kumimoji="1" lang="en-US" altLang="ja-JP" sz="2400" baseline="30000" dirty="0" smtClean="0"/>
              <a:t>3</a:t>
            </a:r>
            <a:r>
              <a:rPr kumimoji="1" lang="en-US" altLang="ja-JP" sz="2400" dirty="0" smtClean="0"/>
              <a:t> steps)</a:t>
            </a:r>
            <a:endParaRPr kumimoji="1" lang="ja-JP" altLang="en-US" sz="2400" dirty="0"/>
          </a:p>
        </p:txBody>
      </p:sp>
      <p:cxnSp>
        <p:nvCxnSpPr>
          <p:cNvPr id="19" name="カギ線コネクタ 18"/>
          <p:cNvCxnSpPr>
            <a:stCxn id="16" idx="1"/>
            <a:endCxn id="17" idx="1"/>
          </p:cNvCxnSpPr>
          <p:nvPr/>
        </p:nvCxnSpPr>
        <p:spPr>
          <a:xfrm rot="16200000" flipH="1">
            <a:off x="514262" y="4426817"/>
            <a:ext cx="1916891" cy="248381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4857752" y="1714488"/>
            <a:ext cx="414340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</a:t>
            </a:r>
            <a:r>
              <a:rPr lang="en-US" altLang="ja-JP" dirty="0" smtClean="0"/>
              <a:t>: </a:t>
            </a:r>
            <a:br>
              <a:rPr lang="en-US" altLang="ja-JP" dirty="0" smtClean="0"/>
            </a:br>
            <a:r>
              <a:rPr lang="en-US" altLang="ja-JP" dirty="0" smtClean="0"/>
              <a:t>4 actions, </a:t>
            </a:r>
            <a:br>
              <a:rPr lang="en-US" altLang="ja-JP" dirty="0" smtClean="0"/>
            </a:br>
            <a:r>
              <a:rPr lang="en-US" altLang="ja-JP" dirty="0" smtClean="0"/>
              <a:t>7 states,</a:t>
            </a:r>
          </a:p>
          <a:p>
            <a:r>
              <a:rPr lang="en-US" altLang="ja-JP" dirty="0" smtClean="0"/>
              <a:t>1-bit </a:t>
            </a:r>
            <a:br>
              <a:rPr lang="en-US" altLang="ja-JP" dirty="0" smtClean="0"/>
            </a:br>
            <a:r>
              <a:rPr lang="en-US" altLang="ja-JP" dirty="0" smtClean="0"/>
              <a:t>  observation</a:t>
            </a:r>
            <a:endParaRPr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4857752" y="4194769"/>
            <a:ext cx="378621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Shuttle</a:t>
            </a:r>
            <a:r>
              <a:rPr lang="en-US" altLang="ja-JP" dirty="0" smtClean="0"/>
              <a:t>: </a:t>
            </a:r>
            <a:br>
              <a:rPr lang="en-US" altLang="ja-JP" dirty="0" smtClean="0"/>
            </a:br>
            <a:r>
              <a:rPr lang="en-US" altLang="ja-JP" dirty="0" smtClean="0"/>
              <a:t>3 actions, </a:t>
            </a:r>
            <a:br>
              <a:rPr lang="en-US" altLang="ja-JP" dirty="0" smtClean="0"/>
            </a:br>
            <a:r>
              <a:rPr lang="en-US" altLang="ja-JP" dirty="0" smtClean="0"/>
              <a:t>8 states,</a:t>
            </a:r>
            <a:br>
              <a:rPr lang="en-US" altLang="ja-JP" dirty="0" smtClean="0"/>
            </a:br>
            <a:r>
              <a:rPr lang="en-US" altLang="ja-JP" dirty="0" smtClean="0"/>
              <a:t>5-bit </a:t>
            </a:r>
            <a:br>
              <a:rPr lang="en-US" altLang="ja-JP" dirty="0" smtClean="0"/>
            </a:br>
            <a:r>
              <a:rPr lang="en-US" altLang="ja-JP" dirty="0" smtClean="0"/>
              <a:t>  observation</a:t>
            </a:r>
            <a:endParaRPr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571504" y="1714488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Tiger</a:t>
            </a:r>
            <a:r>
              <a:rPr lang="en-US" altLang="ja-JP" dirty="0" smtClean="0"/>
              <a:t>: </a:t>
            </a:r>
            <a:br>
              <a:rPr lang="en-US" altLang="ja-JP" dirty="0" smtClean="0"/>
            </a:br>
            <a:r>
              <a:rPr lang="en-US" altLang="ja-JP" dirty="0" smtClean="0"/>
              <a:t>3 actions, </a:t>
            </a:r>
            <a:br>
              <a:rPr lang="en-US" altLang="ja-JP" dirty="0" smtClean="0"/>
            </a:br>
            <a:r>
              <a:rPr lang="en-US" altLang="ja-JP" dirty="0" smtClean="0"/>
              <a:t>5 states,</a:t>
            </a:r>
            <a:endParaRPr lang="ja-JP" altLang="en-US" dirty="0" smtClean="0"/>
          </a:p>
          <a:p>
            <a:r>
              <a:rPr lang="en-US" altLang="ja-JP" dirty="0" smtClean="0"/>
              <a:t>1-bit </a:t>
            </a:r>
            <a:br>
              <a:rPr lang="en-US" altLang="ja-JP" dirty="0" smtClean="0"/>
            </a:br>
            <a:r>
              <a:rPr lang="en-US" altLang="ja-JP" dirty="0" smtClean="0"/>
              <a:t>  observation</a:t>
            </a:r>
            <a:br>
              <a:rPr lang="en-US" altLang="ja-JP" dirty="0" smtClean="0"/>
            </a:br>
            <a:endParaRPr lang="ja-JP" altLang="en-US" dirty="0"/>
          </a:p>
        </p:txBody>
      </p:sp>
      <p:pic>
        <p:nvPicPr>
          <p:cNvPr id="13" name="図 12" descr="test40-Maze4x3.png"/>
          <p:cNvPicPr>
            <a:picLocks noChangeAspect="1"/>
          </p:cNvPicPr>
          <p:nvPr/>
        </p:nvPicPr>
        <p:blipFill>
          <a:blip r:embed="rId4" cstate="print"/>
          <a:srcRect l="2930"/>
          <a:stretch>
            <a:fillRect/>
          </a:stretch>
        </p:blipFill>
        <p:spPr>
          <a:xfrm>
            <a:off x="2000232" y="1785926"/>
            <a:ext cx="2650990" cy="2048256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6429388" y="5927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SRN w/o feature vector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429388" y="273586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SRN with feature vector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429388" y="50004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TD Network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429388" y="702214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TD Network </a:t>
            </a:r>
            <a:r>
              <a:rPr lang="en-US" altLang="ja-JP" dirty="0" smtClean="0"/>
              <a:t>+</a:t>
            </a:r>
            <a:r>
              <a:rPr kumimoji="1" lang="en-US" altLang="ja-JP" dirty="0" smtClean="0"/>
              <a:t> hidden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429388" y="91652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SR-TDN</a:t>
            </a:r>
            <a:endParaRPr kumimoji="1" lang="ja-JP" altLang="en-US" dirty="0"/>
          </a:p>
        </p:txBody>
      </p:sp>
      <p:pic>
        <p:nvPicPr>
          <p:cNvPr id="40" name="図 39" descr="test40-Pain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28794" y="4286256"/>
            <a:ext cx="2731008" cy="2048256"/>
          </a:xfrm>
          <a:prstGeom prst="rect">
            <a:avLst/>
          </a:prstGeom>
        </p:spPr>
      </p:pic>
      <p:sp>
        <p:nvSpPr>
          <p:cNvPr id="41" name="正方形/長方形 40"/>
          <p:cNvSpPr/>
          <p:nvPr/>
        </p:nvSpPr>
        <p:spPr>
          <a:xfrm>
            <a:off x="571472" y="4206911"/>
            <a:ext cx="442915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</a:t>
            </a:r>
            <a:r>
              <a:rPr lang="en-US" altLang="ja-JP" dirty="0" smtClean="0"/>
              <a:t>: </a:t>
            </a:r>
            <a:br>
              <a:rPr lang="en-US" altLang="ja-JP" dirty="0" smtClean="0"/>
            </a:br>
            <a:r>
              <a:rPr lang="en-US" altLang="ja-JP" dirty="0" smtClean="0"/>
              <a:t>4 actions, </a:t>
            </a:r>
            <a:br>
              <a:rPr lang="en-US" altLang="ja-JP" dirty="0" smtClean="0"/>
            </a:br>
            <a:r>
              <a:rPr lang="en-US" altLang="ja-JP" dirty="0" smtClean="0"/>
              <a:t>4 states,</a:t>
            </a:r>
          </a:p>
          <a:p>
            <a:r>
              <a:rPr lang="en-US" altLang="ja-JP" dirty="0" smtClean="0"/>
              <a:t>1-bit </a:t>
            </a:r>
            <a:br>
              <a:rPr lang="en-US" altLang="ja-JP" dirty="0" smtClean="0"/>
            </a:br>
            <a:r>
              <a:rPr lang="en-US" altLang="ja-JP" dirty="0" smtClean="0"/>
              <a:t>  observation </a:t>
            </a:r>
            <a:endParaRPr lang="ja-JP" altLang="en-US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6000760" y="447078"/>
            <a:ext cx="428628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6000760" y="231176"/>
            <a:ext cx="428628" cy="1588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6000760" y="1090020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000760" y="661392"/>
            <a:ext cx="428628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6000760" y="875706"/>
            <a:ext cx="428628" cy="1588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6429388" y="113084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Half learning rate</a:t>
            </a:r>
            <a:endParaRPr kumimoji="1" lang="ja-JP" altLang="en-US" dirty="0"/>
          </a:p>
        </p:txBody>
      </p:sp>
      <p:cxnSp>
        <p:nvCxnSpPr>
          <p:cNvPr id="44" name="直線コネクタ 43"/>
          <p:cNvCxnSpPr/>
          <p:nvPr/>
        </p:nvCxnSpPr>
        <p:spPr>
          <a:xfrm>
            <a:off x="6000760" y="1304334"/>
            <a:ext cx="428628" cy="1588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 (2)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 rot="16200000">
            <a:off x="-1124217" y="3124426"/>
            <a:ext cx="2710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Mean Squared Error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00166" y="6396335"/>
            <a:ext cx="3717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Learning  Time (×10</a:t>
            </a:r>
            <a:r>
              <a:rPr kumimoji="1" lang="en-US" altLang="ja-JP" sz="2400" baseline="30000" dirty="0" smtClean="0"/>
              <a:t>3</a:t>
            </a:r>
            <a:r>
              <a:rPr kumimoji="1" lang="en-US" altLang="ja-JP" sz="2400" dirty="0" smtClean="0"/>
              <a:t> steps)</a:t>
            </a:r>
            <a:endParaRPr kumimoji="1" lang="ja-JP" altLang="en-US" sz="2400" dirty="0"/>
          </a:p>
        </p:txBody>
      </p:sp>
      <p:cxnSp>
        <p:nvCxnSpPr>
          <p:cNvPr id="19" name="カギ線コネクタ 18"/>
          <p:cNvCxnSpPr>
            <a:stCxn id="16" idx="1"/>
            <a:endCxn id="17" idx="1"/>
          </p:cNvCxnSpPr>
          <p:nvPr/>
        </p:nvCxnSpPr>
        <p:spPr>
          <a:xfrm rot="16200000" flipH="1">
            <a:off x="-92961" y="5034040"/>
            <a:ext cx="1916891" cy="1269364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785786" y="200024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Tiger</a:t>
            </a:r>
            <a:r>
              <a:rPr lang="en-US" altLang="ja-JP" dirty="0" smtClean="0"/>
              <a:t>: 3 actions, 5 states , 1-bit observation </a:t>
            </a:r>
            <a:endParaRPr lang="ja-JP" altLang="en-US" dirty="0"/>
          </a:p>
        </p:txBody>
      </p:sp>
      <p:pic>
        <p:nvPicPr>
          <p:cNvPr id="13" name="図 12" descr="test40-Maze4x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500306"/>
            <a:ext cx="5224450" cy="3918337"/>
          </a:xfrm>
          <a:prstGeom prst="rect">
            <a:avLst/>
          </a:prstGeom>
        </p:spPr>
      </p:pic>
      <p:pic>
        <p:nvPicPr>
          <p:cNvPr id="82947" name="Picture 3" descr="C:\Users\t\AppData\Local\Microsoft\Windows\Temporary Internet Files\Content.IE5\DRQNPIAY\MCj034920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6858000"/>
            <a:ext cx="909637" cy="909637"/>
          </a:xfrm>
          <a:prstGeom prst="rect">
            <a:avLst/>
          </a:prstGeom>
          <a:noFill/>
        </p:spPr>
      </p:pic>
      <p:pic>
        <p:nvPicPr>
          <p:cNvPr id="159" name="Picture 2" descr="C:\Users\t\AppData\Local\Microsoft\Windows\Temporary Internet Files\Content.IE5\W79ADAPU\MCj041741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2000240"/>
            <a:ext cx="777857" cy="988304"/>
          </a:xfrm>
          <a:prstGeom prst="rect">
            <a:avLst/>
          </a:prstGeom>
          <a:noFill/>
        </p:spPr>
      </p:pic>
      <p:grpSp>
        <p:nvGrpSpPr>
          <p:cNvPr id="160" name="グループ化 159"/>
          <p:cNvGrpSpPr/>
          <p:nvPr/>
        </p:nvGrpSpPr>
        <p:grpSpPr>
          <a:xfrm flipH="1">
            <a:off x="6215074" y="2571744"/>
            <a:ext cx="642942" cy="1169545"/>
            <a:chOff x="2071689" y="4071938"/>
            <a:chExt cx="500061" cy="909637"/>
          </a:xfrm>
        </p:grpSpPr>
        <p:sp>
          <p:nvSpPr>
            <p:cNvPr id="161" name="Freeform 7"/>
            <p:cNvSpPr>
              <a:spLocks/>
            </p:cNvSpPr>
            <p:nvPr/>
          </p:nvSpPr>
          <p:spPr bwMode="auto">
            <a:xfrm>
              <a:off x="2071689" y="4071938"/>
              <a:ext cx="500061" cy="909637"/>
            </a:xfrm>
            <a:custGeom>
              <a:avLst/>
              <a:gdLst>
                <a:gd name="connsiteX0" fmla="*/ 580 w 1261"/>
                <a:gd name="connsiteY0" fmla="*/ 0 h 1146"/>
                <a:gd name="connsiteX1" fmla="*/ 580 w 1261"/>
                <a:gd name="connsiteY1" fmla="*/ 1 h 1146"/>
                <a:gd name="connsiteX2" fmla="*/ 183 w 1261"/>
                <a:gd name="connsiteY2" fmla="*/ 98 h 1146"/>
                <a:gd name="connsiteX3" fmla="*/ 146 w 1261"/>
                <a:gd name="connsiteY3" fmla="*/ 111 h 1146"/>
                <a:gd name="connsiteX4" fmla="*/ 112 w 1261"/>
                <a:gd name="connsiteY4" fmla="*/ 130 h 1146"/>
                <a:gd name="connsiteX5" fmla="*/ 81 w 1261"/>
                <a:gd name="connsiteY5" fmla="*/ 154 h 1146"/>
                <a:gd name="connsiteX6" fmla="*/ 54 w 1261"/>
                <a:gd name="connsiteY6" fmla="*/ 183 h 1146"/>
                <a:gd name="connsiteX7" fmla="*/ 31 w 1261"/>
                <a:gd name="connsiteY7" fmla="*/ 216 h 1146"/>
                <a:gd name="connsiteX8" fmla="*/ 14 w 1261"/>
                <a:gd name="connsiteY8" fmla="*/ 251 h 1146"/>
                <a:gd name="connsiteX9" fmla="*/ 3 w 1261"/>
                <a:gd name="connsiteY9" fmla="*/ 287 h 1146"/>
                <a:gd name="connsiteX10" fmla="*/ 0 w 1261"/>
                <a:gd name="connsiteY10" fmla="*/ 325 h 1146"/>
                <a:gd name="connsiteX11" fmla="*/ 0 w 1261"/>
                <a:gd name="connsiteY11" fmla="*/ 1146 h 1146"/>
                <a:gd name="connsiteX12" fmla="*/ 586 w 1261"/>
                <a:gd name="connsiteY12" fmla="*/ 1003 h 1146"/>
                <a:gd name="connsiteX13" fmla="*/ 1146 w 1261"/>
                <a:gd name="connsiteY13" fmla="*/ 1003 h 1146"/>
                <a:gd name="connsiteX14" fmla="*/ 1261 w 1261"/>
                <a:gd name="connsiteY14" fmla="*/ 115 h 1146"/>
                <a:gd name="connsiteX0" fmla="*/ 580 w 1146"/>
                <a:gd name="connsiteY0" fmla="*/ 0 h 1146"/>
                <a:gd name="connsiteX1" fmla="*/ 580 w 1146"/>
                <a:gd name="connsiteY1" fmla="*/ 1 h 1146"/>
                <a:gd name="connsiteX2" fmla="*/ 183 w 1146"/>
                <a:gd name="connsiteY2" fmla="*/ 98 h 1146"/>
                <a:gd name="connsiteX3" fmla="*/ 146 w 1146"/>
                <a:gd name="connsiteY3" fmla="*/ 111 h 1146"/>
                <a:gd name="connsiteX4" fmla="*/ 112 w 1146"/>
                <a:gd name="connsiteY4" fmla="*/ 130 h 1146"/>
                <a:gd name="connsiteX5" fmla="*/ 81 w 1146"/>
                <a:gd name="connsiteY5" fmla="*/ 154 h 1146"/>
                <a:gd name="connsiteX6" fmla="*/ 54 w 1146"/>
                <a:gd name="connsiteY6" fmla="*/ 183 h 1146"/>
                <a:gd name="connsiteX7" fmla="*/ 31 w 1146"/>
                <a:gd name="connsiteY7" fmla="*/ 216 h 1146"/>
                <a:gd name="connsiteX8" fmla="*/ 14 w 1146"/>
                <a:gd name="connsiteY8" fmla="*/ 251 h 1146"/>
                <a:gd name="connsiteX9" fmla="*/ 3 w 1146"/>
                <a:gd name="connsiteY9" fmla="*/ 287 h 1146"/>
                <a:gd name="connsiteX10" fmla="*/ 0 w 1146"/>
                <a:gd name="connsiteY10" fmla="*/ 325 h 1146"/>
                <a:gd name="connsiteX11" fmla="*/ 0 w 1146"/>
                <a:gd name="connsiteY11" fmla="*/ 1146 h 1146"/>
                <a:gd name="connsiteX12" fmla="*/ 586 w 1146"/>
                <a:gd name="connsiteY12" fmla="*/ 1003 h 1146"/>
                <a:gd name="connsiteX13" fmla="*/ 1146 w 1146"/>
                <a:gd name="connsiteY13" fmla="*/ 1003 h 1146"/>
                <a:gd name="connsiteX0" fmla="*/ 580 w 586"/>
                <a:gd name="connsiteY0" fmla="*/ 0 h 1146"/>
                <a:gd name="connsiteX1" fmla="*/ 580 w 586"/>
                <a:gd name="connsiteY1" fmla="*/ 1 h 1146"/>
                <a:gd name="connsiteX2" fmla="*/ 183 w 586"/>
                <a:gd name="connsiteY2" fmla="*/ 98 h 1146"/>
                <a:gd name="connsiteX3" fmla="*/ 146 w 586"/>
                <a:gd name="connsiteY3" fmla="*/ 111 h 1146"/>
                <a:gd name="connsiteX4" fmla="*/ 112 w 586"/>
                <a:gd name="connsiteY4" fmla="*/ 130 h 1146"/>
                <a:gd name="connsiteX5" fmla="*/ 81 w 586"/>
                <a:gd name="connsiteY5" fmla="*/ 154 h 1146"/>
                <a:gd name="connsiteX6" fmla="*/ 54 w 586"/>
                <a:gd name="connsiteY6" fmla="*/ 183 h 1146"/>
                <a:gd name="connsiteX7" fmla="*/ 31 w 586"/>
                <a:gd name="connsiteY7" fmla="*/ 216 h 1146"/>
                <a:gd name="connsiteX8" fmla="*/ 14 w 586"/>
                <a:gd name="connsiteY8" fmla="*/ 251 h 1146"/>
                <a:gd name="connsiteX9" fmla="*/ 3 w 586"/>
                <a:gd name="connsiteY9" fmla="*/ 287 h 1146"/>
                <a:gd name="connsiteX10" fmla="*/ 0 w 586"/>
                <a:gd name="connsiteY10" fmla="*/ 325 h 1146"/>
                <a:gd name="connsiteX11" fmla="*/ 0 w 586"/>
                <a:gd name="connsiteY11" fmla="*/ 1146 h 1146"/>
                <a:gd name="connsiteX12" fmla="*/ 586 w 586"/>
                <a:gd name="connsiteY12" fmla="*/ 1003 h 1146"/>
                <a:gd name="connsiteX0" fmla="*/ 580 w 586"/>
                <a:gd name="connsiteY0" fmla="*/ 0 h 1146"/>
                <a:gd name="connsiteX1" fmla="*/ 580 w 586"/>
                <a:gd name="connsiteY1" fmla="*/ 1 h 1146"/>
                <a:gd name="connsiteX2" fmla="*/ 183 w 586"/>
                <a:gd name="connsiteY2" fmla="*/ 98 h 1146"/>
                <a:gd name="connsiteX3" fmla="*/ 146 w 586"/>
                <a:gd name="connsiteY3" fmla="*/ 111 h 1146"/>
                <a:gd name="connsiteX4" fmla="*/ 112 w 586"/>
                <a:gd name="connsiteY4" fmla="*/ 130 h 1146"/>
                <a:gd name="connsiteX5" fmla="*/ 81 w 586"/>
                <a:gd name="connsiteY5" fmla="*/ 154 h 1146"/>
                <a:gd name="connsiteX6" fmla="*/ 54 w 586"/>
                <a:gd name="connsiteY6" fmla="*/ 183 h 1146"/>
                <a:gd name="connsiteX7" fmla="*/ 31 w 586"/>
                <a:gd name="connsiteY7" fmla="*/ 216 h 1146"/>
                <a:gd name="connsiteX8" fmla="*/ 14 w 586"/>
                <a:gd name="connsiteY8" fmla="*/ 251 h 1146"/>
                <a:gd name="connsiteX9" fmla="*/ 3 w 586"/>
                <a:gd name="connsiteY9" fmla="*/ 287 h 1146"/>
                <a:gd name="connsiteX10" fmla="*/ 0 w 586"/>
                <a:gd name="connsiteY10" fmla="*/ 325 h 1146"/>
                <a:gd name="connsiteX11" fmla="*/ 0 w 586"/>
                <a:gd name="connsiteY11" fmla="*/ 1146 h 1146"/>
                <a:gd name="connsiteX12" fmla="*/ 586 w 586"/>
                <a:gd name="connsiteY12" fmla="*/ 1003 h 1146"/>
                <a:gd name="connsiteX13" fmla="*/ 580 w 586"/>
                <a:gd name="connsiteY13" fmla="*/ 0 h 1146"/>
                <a:gd name="connsiteX0" fmla="*/ 626 w 628"/>
                <a:gd name="connsiteY0" fmla="*/ 0 h 1146"/>
                <a:gd name="connsiteX1" fmla="*/ 580 w 628"/>
                <a:gd name="connsiteY1" fmla="*/ 1 h 1146"/>
                <a:gd name="connsiteX2" fmla="*/ 183 w 628"/>
                <a:gd name="connsiteY2" fmla="*/ 98 h 1146"/>
                <a:gd name="connsiteX3" fmla="*/ 146 w 628"/>
                <a:gd name="connsiteY3" fmla="*/ 111 h 1146"/>
                <a:gd name="connsiteX4" fmla="*/ 112 w 628"/>
                <a:gd name="connsiteY4" fmla="*/ 130 h 1146"/>
                <a:gd name="connsiteX5" fmla="*/ 81 w 628"/>
                <a:gd name="connsiteY5" fmla="*/ 154 h 1146"/>
                <a:gd name="connsiteX6" fmla="*/ 54 w 628"/>
                <a:gd name="connsiteY6" fmla="*/ 183 h 1146"/>
                <a:gd name="connsiteX7" fmla="*/ 31 w 628"/>
                <a:gd name="connsiteY7" fmla="*/ 216 h 1146"/>
                <a:gd name="connsiteX8" fmla="*/ 14 w 628"/>
                <a:gd name="connsiteY8" fmla="*/ 251 h 1146"/>
                <a:gd name="connsiteX9" fmla="*/ 3 w 628"/>
                <a:gd name="connsiteY9" fmla="*/ 287 h 1146"/>
                <a:gd name="connsiteX10" fmla="*/ 0 w 628"/>
                <a:gd name="connsiteY10" fmla="*/ 325 h 1146"/>
                <a:gd name="connsiteX11" fmla="*/ 0 w 628"/>
                <a:gd name="connsiteY11" fmla="*/ 1146 h 1146"/>
                <a:gd name="connsiteX12" fmla="*/ 586 w 628"/>
                <a:gd name="connsiteY12" fmla="*/ 1003 h 1146"/>
                <a:gd name="connsiteX13" fmla="*/ 626 w 628"/>
                <a:gd name="connsiteY13" fmla="*/ 0 h 1146"/>
                <a:gd name="connsiteX0" fmla="*/ 626 w 628"/>
                <a:gd name="connsiteY0" fmla="*/ 0 h 1146"/>
                <a:gd name="connsiteX1" fmla="*/ 580 w 628"/>
                <a:gd name="connsiteY1" fmla="*/ 1 h 1146"/>
                <a:gd name="connsiteX2" fmla="*/ 183 w 628"/>
                <a:gd name="connsiteY2" fmla="*/ 98 h 1146"/>
                <a:gd name="connsiteX3" fmla="*/ 146 w 628"/>
                <a:gd name="connsiteY3" fmla="*/ 111 h 1146"/>
                <a:gd name="connsiteX4" fmla="*/ 112 w 628"/>
                <a:gd name="connsiteY4" fmla="*/ 130 h 1146"/>
                <a:gd name="connsiteX5" fmla="*/ 81 w 628"/>
                <a:gd name="connsiteY5" fmla="*/ 154 h 1146"/>
                <a:gd name="connsiteX6" fmla="*/ 54 w 628"/>
                <a:gd name="connsiteY6" fmla="*/ 183 h 1146"/>
                <a:gd name="connsiteX7" fmla="*/ 31 w 628"/>
                <a:gd name="connsiteY7" fmla="*/ 216 h 1146"/>
                <a:gd name="connsiteX8" fmla="*/ 14 w 628"/>
                <a:gd name="connsiteY8" fmla="*/ 251 h 1146"/>
                <a:gd name="connsiteX9" fmla="*/ 3 w 628"/>
                <a:gd name="connsiteY9" fmla="*/ 287 h 1146"/>
                <a:gd name="connsiteX10" fmla="*/ 0 w 628"/>
                <a:gd name="connsiteY10" fmla="*/ 325 h 1146"/>
                <a:gd name="connsiteX11" fmla="*/ 0 w 628"/>
                <a:gd name="connsiteY11" fmla="*/ 1146 h 1146"/>
                <a:gd name="connsiteX12" fmla="*/ 590 w 628"/>
                <a:gd name="connsiteY12" fmla="*/ 1003 h 1146"/>
                <a:gd name="connsiteX13" fmla="*/ 626 w 628"/>
                <a:gd name="connsiteY13" fmla="*/ 0 h 1146"/>
                <a:gd name="connsiteX0" fmla="*/ 626 w 684"/>
                <a:gd name="connsiteY0" fmla="*/ 0 h 1146"/>
                <a:gd name="connsiteX1" fmla="*/ 580 w 684"/>
                <a:gd name="connsiteY1" fmla="*/ 1 h 1146"/>
                <a:gd name="connsiteX2" fmla="*/ 183 w 684"/>
                <a:gd name="connsiteY2" fmla="*/ 98 h 1146"/>
                <a:gd name="connsiteX3" fmla="*/ 146 w 684"/>
                <a:gd name="connsiteY3" fmla="*/ 111 h 1146"/>
                <a:gd name="connsiteX4" fmla="*/ 112 w 684"/>
                <a:gd name="connsiteY4" fmla="*/ 130 h 1146"/>
                <a:gd name="connsiteX5" fmla="*/ 81 w 684"/>
                <a:gd name="connsiteY5" fmla="*/ 154 h 1146"/>
                <a:gd name="connsiteX6" fmla="*/ 54 w 684"/>
                <a:gd name="connsiteY6" fmla="*/ 183 h 1146"/>
                <a:gd name="connsiteX7" fmla="*/ 31 w 684"/>
                <a:gd name="connsiteY7" fmla="*/ 216 h 1146"/>
                <a:gd name="connsiteX8" fmla="*/ 14 w 684"/>
                <a:gd name="connsiteY8" fmla="*/ 251 h 1146"/>
                <a:gd name="connsiteX9" fmla="*/ 3 w 684"/>
                <a:gd name="connsiteY9" fmla="*/ 287 h 1146"/>
                <a:gd name="connsiteX10" fmla="*/ 0 w 684"/>
                <a:gd name="connsiteY10" fmla="*/ 325 h 1146"/>
                <a:gd name="connsiteX11" fmla="*/ 0 w 684"/>
                <a:gd name="connsiteY11" fmla="*/ 1146 h 1146"/>
                <a:gd name="connsiteX12" fmla="*/ 684 w 684"/>
                <a:gd name="connsiteY12" fmla="*/ 1093 h 1146"/>
                <a:gd name="connsiteX13" fmla="*/ 626 w 684"/>
                <a:gd name="connsiteY13" fmla="*/ 0 h 1146"/>
                <a:gd name="connsiteX0" fmla="*/ 626 w 628"/>
                <a:gd name="connsiteY0" fmla="*/ 0 h 1146"/>
                <a:gd name="connsiteX1" fmla="*/ 580 w 628"/>
                <a:gd name="connsiteY1" fmla="*/ 1 h 1146"/>
                <a:gd name="connsiteX2" fmla="*/ 183 w 628"/>
                <a:gd name="connsiteY2" fmla="*/ 98 h 1146"/>
                <a:gd name="connsiteX3" fmla="*/ 146 w 628"/>
                <a:gd name="connsiteY3" fmla="*/ 111 h 1146"/>
                <a:gd name="connsiteX4" fmla="*/ 112 w 628"/>
                <a:gd name="connsiteY4" fmla="*/ 130 h 1146"/>
                <a:gd name="connsiteX5" fmla="*/ 81 w 628"/>
                <a:gd name="connsiteY5" fmla="*/ 154 h 1146"/>
                <a:gd name="connsiteX6" fmla="*/ 54 w 628"/>
                <a:gd name="connsiteY6" fmla="*/ 183 h 1146"/>
                <a:gd name="connsiteX7" fmla="*/ 31 w 628"/>
                <a:gd name="connsiteY7" fmla="*/ 216 h 1146"/>
                <a:gd name="connsiteX8" fmla="*/ 14 w 628"/>
                <a:gd name="connsiteY8" fmla="*/ 251 h 1146"/>
                <a:gd name="connsiteX9" fmla="*/ 3 w 628"/>
                <a:gd name="connsiteY9" fmla="*/ 287 h 1146"/>
                <a:gd name="connsiteX10" fmla="*/ 0 w 628"/>
                <a:gd name="connsiteY10" fmla="*/ 325 h 1146"/>
                <a:gd name="connsiteX11" fmla="*/ 0 w 628"/>
                <a:gd name="connsiteY11" fmla="*/ 1146 h 1146"/>
                <a:gd name="connsiteX12" fmla="*/ 601 w 628"/>
                <a:gd name="connsiteY12" fmla="*/ 984 h 1146"/>
                <a:gd name="connsiteX13" fmla="*/ 626 w 628"/>
                <a:gd name="connsiteY13" fmla="*/ 0 h 1146"/>
                <a:gd name="connsiteX0" fmla="*/ 626 w 630"/>
                <a:gd name="connsiteY0" fmla="*/ 0 h 1146"/>
                <a:gd name="connsiteX1" fmla="*/ 580 w 630"/>
                <a:gd name="connsiteY1" fmla="*/ 1 h 1146"/>
                <a:gd name="connsiteX2" fmla="*/ 183 w 630"/>
                <a:gd name="connsiteY2" fmla="*/ 98 h 1146"/>
                <a:gd name="connsiteX3" fmla="*/ 146 w 630"/>
                <a:gd name="connsiteY3" fmla="*/ 111 h 1146"/>
                <a:gd name="connsiteX4" fmla="*/ 112 w 630"/>
                <a:gd name="connsiteY4" fmla="*/ 130 h 1146"/>
                <a:gd name="connsiteX5" fmla="*/ 81 w 630"/>
                <a:gd name="connsiteY5" fmla="*/ 154 h 1146"/>
                <a:gd name="connsiteX6" fmla="*/ 54 w 630"/>
                <a:gd name="connsiteY6" fmla="*/ 183 h 1146"/>
                <a:gd name="connsiteX7" fmla="*/ 31 w 630"/>
                <a:gd name="connsiteY7" fmla="*/ 216 h 1146"/>
                <a:gd name="connsiteX8" fmla="*/ 14 w 630"/>
                <a:gd name="connsiteY8" fmla="*/ 251 h 1146"/>
                <a:gd name="connsiteX9" fmla="*/ 3 w 630"/>
                <a:gd name="connsiteY9" fmla="*/ 287 h 1146"/>
                <a:gd name="connsiteX10" fmla="*/ 0 w 630"/>
                <a:gd name="connsiteY10" fmla="*/ 325 h 1146"/>
                <a:gd name="connsiteX11" fmla="*/ 0 w 630"/>
                <a:gd name="connsiteY11" fmla="*/ 1146 h 1146"/>
                <a:gd name="connsiteX12" fmla="*/ 630 w 630"/>
                <a:gd name="connsiteY12" fmla="*/ 987 h 1146"/>
                <a:gd name="connsiteX13" fmla="*/ 626 w 630"/>
                <a:gd name="connsiteY13" fmla="*/ 0 h 1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30" h="1146">
                  <a:moveTo>
                    <a:pt x="626" y="0"/>
                  </a:moveTo>
                  <a:cubicBezTo>
                    <a:pt x="611" y="0"/>
                    <a:pt x="595" y="1"/>
                    <a:pt x="580" y="1"/>
                  </a:cubicBezTo>
                  <a:lnTo>
                    <a:pt x="183" y="98"/>
                  </a:lnTo>
                  <a:cubicBezTo>
                    <a:pt x="171" y="102"/>
                    <a:pt x="158" y="107"/>
                    <a:pt x="146" y="111"/>
                  </a:cubicBezTo>
                  <a:cubicBezTo>
                    <a:pt x="135" y="117"/>
                    <a:pt x="123" y="124"/>
                    <a:pt x="112" y="130"/>
                  </a:cubicBezTo>
                  <a:cubicBezTo>
                    <a:pt x="102" y="138"/>
                    <a:pt x="91" y="146"/>
                    <a:pt x="81" y="154"/>
                  </a:cubicBezTo>
                  <a:cubicBezTo>
                    <a:pt x="72" y="164"/>
                    <a:pt x="63" y="173"/>
                    <a:pt x="54" y="183"/>
                  </a:cubicBezTo>
                  <a:cubicBezTo>
                    <a:pt x="46" y="194"/>
                    <a:pt x="39" y="205"/>
                    <a:pt x="31" y="216"/>
                  </a:cubicBezTo>
                  <a:cubicBezTo>
                    <a:pt x="25" y="228"/>
                    <a:pt x="20" y="239"/>
                    <a:pt x="14" y="251"/>
                  </a:cubicBezTo>
                  <a:cubicBezTo>
                    <a:pt x="10" y="263"/>
                    <a:pt x="7" y="275"/>
                    <a:pt x="3" y="287"/>
                  </a:cubicBezTo>
                  <a:cubicBezTo>
                    <a:pt x="2" y="300"/>
                    <a:pt x="1" y="312"/>
                    <a:pt x="0" y="325"/>
                  </a:cubicBezTo>
                  <a:lnTo>
                    <a:pt x="0" y="1146"/>
                  </a:lnTo>
                  <a:lnTo>
                    <a:pt x="630" y="987"/>
                  </a:lnTo>
                  <a:cubicBezTo>
                    <a:pt x="628" y="653"/>
                    <a:pt x="628" y="334"/>
                    <a:pt x="626" y="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Freeform 8"/>
            <p:cNvSpPr>
              <a:spLocks/>
            </p:cNvSpPr>
            <p:nvPr/>
          </p:nvSpPr>
          <p:spPr bwMode="auto">
            <a:xfrm>
              <a:off x="2132013" y="4154488"/>
              <a:ext cx="374650" cy="750887"/>
            </a:xfrm>
            <a:custGeom>
              <a:avLst/>
              <a:gdLst/>
              <a:ahLst/>
              <a:cxnLst>
                <a:cxn ang="0">
                  <a:pos x="182" y="70"/>
                </a:cxn>
                <a:cxn ang="0">
                  <a:pos x="472" y="0"/>
                </a:cxn>
                <a:cxn ang="0">
                  <a:pos x="472" y="830"/>
                </a:cxn>
                <a:cxn ang="0">
                  <a:pos x="0" y="945"/>
                </a:cxn>
                <a:cxn ang="0">
                  <a:pos x="0" y="297"/>
                </a:cxn>
                <a:cxn ang="0">
                  <a:pos x="4" y="259"/>
                </a:cxn>
                <a:cxn ang="0">
                  <a:pos x="14" y="223"/>
                </a:cxn>
                <a:cxn ang="0">
                  <a:pos x="31" y="188"/>
                </a:cxn>
                <a:cxn ang="0">
                  <a:pos x="53" y="155"/>
                </a:cxn>
                <a:cxn ang="0">
                  <a:pos x="81" y="127"/>
                </a:cxn>
                <a:cxn ang="0">
                  <a:pos x="112" y="102"/>
                </a:cxn>
                <a:cxn ang="0">
                  <a:pos x="145" y="83"/>
                </a:cxn>
                <a:cxn ang="0">
                  <a:pos x="182" y="70"/>
                </a:cxn>
              </a:cxnLst>
              <a:rect l="0" t="0" r="r" b="b"/>
              <a:pathLst>
                <a:path w="472" h="945">
                  <a:moveTo>
                    <a:pt x="182" y="70"/>
                  </a:moveTo>
                  <a:lnTo>
                    <a:pt x="472" y="0"/>
                  </a:lnTo>
                  <a:lnTo>
                    <a:pt x="472" y="830"/>
                  </a:lnTo>
                  <a:lnTo>
                    <a:pt x="0" y="945"/>
                  </a:lnTo>
                  <a:lnTo>
                    <a:pt x="0" y="297"/>
                  </a:lnTo>
                  <a:lnTo>
                    <a:pt x="4" y="259"/>
                  </a:lnTo>
                  <a:lnTo>
                    <a:pt x="14" y="223"/>
                  </a:lnTo>
                  <a:lnTo>
                    <a:pt x="31" y="188"/>
                  </a:lnTo>
                  <a:lnTo>
                    <a:pt x="53" y="155"/>
                  </a:lnTo>
                  <a:lnTo>
                    <a:pt x="81" y="127"/>
                  </a:lnTo>
                  <a:lnTo>
                    <a:pt x="112" y="102"/>
                  </a:lnTo>
                  <a:lnTo>
                    <a:pt x="145" y="83"/>
                  </a:lnTo>
                  <a:lnTo>
                    <a:pt x="182" y="70"/>
                  </a:lnTo>
                  <a:close/>
                </a:path>
              </a:pathLst>
            </a:custGeom>
            <a:solidFill>
              <a:srgbClr val="F966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Freeform 9"/>
            <p:cNvSpPr>
              <a:spLocks/>
            </p:cNvSpPr>
            <p:nvPr/>
          </p:nvSpPr>
          <p:spPr bwMode="auto">
            <a:xfrm>
              <a:off x="2189163" y="4227513"/>
              <a:ext cx="260350" cy="327025"/>
            </a:xfrm>
            <a:custGeom>
              <a:avLst/>
              <a:gdLst/>
              <a:ahLst/>
              <a:cxnLst>
                <a:cxn ang="0">
                  <a:pos x="182" y="43"/>
                </a:cxn>
                <a:cxn ang="0">
                  <a:pos x="327" y="0"/>
                </a:cxn>
                <a:cxn ang="0">
                  <a:pos x="327" y="325"/>
                </a:cxn>
                <a:cxn ang="0">
                  <a:pos x="0" y="413"/>
                </a:cxn>
                <a:cxn ang="0">
                  <a:pos x="0" y="270"/>
                </a:cxn>
                <a:cxn ang="0">
                  <a:pos x="3" y="232"/>
                </a:cxn>
                <a:cxn ang="0">
                  <a:pos x="14" y="195"/>
                </a:cxn>
                <a:cxn ang="0">
                  <a:pos x="31" y="160"/>
                </a:cxn>
                <a:cxn ang="0">
                  <a:pos x="53" y="127"/>
                </a:cxn>
                <a:cxn ang="0">
                  <a:pos x="80" y="98"/>
                </a:cxn>
                <a:cxn ang="0">
                  <a:pos x="112" y="74"/>
                </a:cxn>
                <a:cxn ang="0">
                  <a:pos x="145" y="55"/>
                </a:cxn>
                <a:cxn ang="0">
                  <a:pos x="182" y="43"/>
                </a:cxn>
              </a:cxnLst>
              <a:rect l="0" t="0" r="r" b="b"/>
              <a:pathLst>
                <a:path w="327" h="413">
                  <a:moveTo>
                    <a:pt x="182" y="43"/>
                  </a:moveTo>
                  <a:lnTo>
                    <a:pt x="327" y="0"/>
                  </a:lnTo>
                  <a:lnTo>
                    <a:pt x="327" y="325"/>
                  </a:lnTo>
                  <a:lnTo>
                    <a:pt x="0" y="413"/>
                  </a:lnTo>
                  <a:lnTo>
                    <a:pt x="0" y="270"/>
                  </a:lnTo>
                  <a:lnTo>
                    <a:pt x="3" y="232"/>
                  </a:lnTo>
                  <a:lnTo>
                    <a:pt x="14" y="195"/>
                  </a:lnTo>
                  <a:lnTo>
                    <a:pt x="31" y="160"/>
                  </a:lnTo>
                  <a:lnTo>
                    <a:pt x="53" y="127"/>
                  </a:lnTo>
                  <a:lnTo>
                    <a:pt x="80" y="98"/>
                  </a:lnTo>
                  <a:lnTo>
                    <a:pt x="112" y="74"/>
                  </a:lnTo>
                  <a:lnTo>
                    <a:pt x="145" y="55"/>
                  </a:lnTo>
                  <a:lnTo>
                    <a:pt x="182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Freeform 10"/>
            <p:cNvSpPr>
              <a:spLocks/>
            </p:cNvSpPr>
            <p:nvPr/>
          </p:nvSpPr>
          <p:spPr bwMode="auto">
            <a:xfrm>
              <a:off x="2159000" y="4632325"/>
              <a:ext cx="71437" cy="71437"/>
            </a:xfrm>
            <a:custGeom>
              <a:avLst/>
              <a:gdLst/>
              <a:ahLst/>
              <a:cxnLst>
                <a:cxn ang="0">
                  <a:pos x="45" y="90"/>
                </a:cxn>
                <a:cxn ang="0">
                  <a:pos x="54" y="88"/>
                </a:cxn>
                <a:cxn ang="0">
                  <a:pos x="62" y="86"/>
                </a:cxn>
                <a:cxn ang="0">
                  <a:pos x="70" y="81"/>
                </a:cxn>
                <a:cxn ang="0">
                  <a:pos x="77" y="77"/>
                </a:cxn>
                <a:cxn ang="0">
                  <a:pos x="82" y="70"/>
                </a:cxn>
                <a:cxn ang="0">
                  <a:pos x="86" y="62"/>
                </a:cxn>
                <a:cxn ang="0">
                  <a:pos x="88" y="54"/>
                </a:cxn>
                <a:cxn ang="0">
                  <a:pos x="90" y="45"/>
                </a:cxn>
                <a:cxn ang="0">
                  <a:pos x="88" y="35"/>
                </a:cxn>
                <a:cxn ang="0">
                  <a:pos x="86" y="27"/>
                </a:cxn>
                <a:cxn ang="0">
                  <a:pos x="82" y="19"/>
                </a:cxn>
                <a:cxn ang="0">
                  <a:pos x="77" y="12"/>
                </a:cxn>
                <a:cxn ang="0">
                  <a:pos x="70" y="8"/>
                </a:cxn>
                <a:cxn ang="0">
                  <a:pos x="62" y="3"/>
                </a:cxn>
                <a:cxn ang="0">
                  <a:pos x="54" y="1"/>
                </a:cxn>
                <a:cxn ang="0">
                  <a:pos x="45" y="0"/>
                </a:cxn>
                <a:cxn ang="0">
                  <a:pos x="35" y="1"/>
                </a:cxn>
                <a:cxn ang="0">
                  <a:pos x="27" y="3"/>
                </a:cxn>
                <a:cxn ang="0">
                  <a:pos x="19" y="8"/>
                </a:cxn>
                <a:cxn ang="0">
                  <a:pos x="12" y="12"/>
                </a:cxn>
                <a:cxn ang="0">
                  <a:pos x="8" y="19"/>
                </a:cxn>
                <a:cxn ang="0">
                  <a:pos x="3" y="27"/>
                </a:cxn>
                <a:cxn ang="0">
                  <a:pos x="1" y="35"/>
                </a:cxn>
                <a:cxn ang="0">
                  <a:pos x="0" y="45"/>
                </a:cxn>
                <a:cxn ang="0">
                  <a:pos x="1" y="54"/>
                </a:cxn>
                <a:cxn ang="0">
                  <a:pos x="3" y="62"/>
                </a:cxn>
                <a:cxn ang="0">
                  <a:pos x="8" y="70"/>
                </a:cxn>
                <a:cxn ang="0">
                  <a:pos x="12" y="77"/>
                </a:cxn>
                <a:cxn ang="0">
                  <a:pos x="19" y="81"/>
                </a:cxn>
                <a:cxn ang="0">
                  <a:pos x="27" y="86"/>
                </a:cxn>
                <a:cxn ang="0">
                  <a:pos x="35" y="88"/>
                </a:cxn>
                <a:cxn ang="0">
                  <a:pos x="45" y="90"/>
                </a:cxn>
              </a:cxnLst>
              <a:rect l="0" t="0" r="r" b="b"/>
              <a:pathLst>
                <a:path w="90" h="90">
                  <a:moveTo>
                    <a:pt x="45" y="90"/>
                  </a:moveTo>
                  <a:lnTo>
                    <a:pt x="54" y="88"/>
                  </a:lnTo>
                  <a:lnTo>
                    <a:pt x="62" y="86"/>
                  </a:lnTo>
                  <a:lnTo>
                    <a:pt x="70" y="81"/>
                  </a:lnTo>
                  <a:lnTo>
                    <a:pt x="77" y="77"/>
                  </a:lnTo>
                  <a:lnTo>
                    <a:pt x="82" y="70"/>
                  </a:lnTo>
                  <a:lnTo>
                    <a:pt x="86" y="62"/>
                  </a:lnTo>
                  <a:lnTo>
                    <a:pt x="88" y="54"/>
                  </a:lnTo>
                  <a:lnTo>
                    <a:pt x="90" y="45"/>
                  </a:lnTo>
                  <a:lnTo>
                    <a:pt x="88" y="35"/>
                  </a:lnTo>
                  <a:lnTo>
                    <a:pt x="86" y="27"/>
                  </a:lnTo>
                  <a:lnTo>
                    <a:pt x="82" y="19"/>
                  </a:lnTo>
                  <a:lnTo>
                    <a:pt x="77" y="12"/>
                  </a:lnTo>
                  <a:lnTo>
                    <a:pt x="70" y="8"/>
                  </a:lnTo>
                  <a:lnTo>
                    <a:pt x="62" y="3"/>
                  </a:lnTo>
                  <a:lnTo>
                    <a:pt x="54" y="1"/>
                  </a:lnTo>
                  <a:lnTo>
                    <a:pt x="45" y="0"/>
                  </a:lnTo>
                  <a:lnTo>
                    <a:pt x="35" y="1"/>
                  </a:lnTo>
                  <a:lnTo>
                    <a:pt x="27" y="3"/>
                  </a:lnTo>
                  <a:lnTo>
                    <a:pt x="19" y="8"/>
                  </a:lnTo>
                  <a:lnTo>
                    <a:pt x="12" y="12"/>
                  </a:lnTo>
                  <a:lnTo>
                    <a:pt x="8" y="19"/>
                  </a:lnTo>
                  <a:lnTo>
                    <a:pt x="3" y="27"/>
                  </a:lnTo>
                  <a:lnTo>
                    <a:pt x="1" y="35"/>
                  </a:lnTo>
                  <a:lnTo>
                    <a:pt x="0" y="45"/>
                  </a:lnTo>
                  <a:lnTo>
                    <a:pt x="1" y="54"/>
                  </a:lnTo>
                  <a:lnTo>
                    <a:pt x="3" y="62"/>
                  </a:lnTo>
                  <a:lnTo>
                    <a:pt x="8" y="70"/>
                  </a:lnTo>
                  <a:lnTo>
                    <a:pt x="12" y="77"/>
                  </a:lnTo>
                  <a:lnTo>
                    <a:pt x="19" y="81"/>
                  </a:lnTo>
                  <a:lnTo>
                    <a:pt x="27" y="86"/>
                  </a:lnTo>
                  <a:lnTo>
                    <a:pt x="35" y="88"/>
                  </a:lnTo>
                  <a:lnTo>
                    <a:pt x="45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Freeform 12"/>
            <p:cNvSpPr>
              <a:spLocks/>
            </p:cNvSpPr>
            <p:nvPr/>
          </p:nvSpPr>
          <p:spPr bwMode="auto">
            <a:xfrm>
              <a:off x="2227263" y="4291013"/>
              <a:ext cx="174625" cy="198437"/>
            </a:xfrm>
            <a:custGeom>
              <a:avLst/>
              <a:gdLst/>
              <a:ahLst/>
              <a:cxnLst>
                <a:cxn ang="0">
                  <a:pos x="220" y="0"/>
                </a:cxn>
                <a:cxn ang="0">
                  <a:pos x="183" y="10"/>
                </a:cxn>
                <a:cxn ang="0">
                  <a:pos x="146" y="23"/>
                </a:cxn>
                <a:cxn ang="0">
                  <a:pos x="112" y="42"/>
                </a:cxn>
                <a:cxn ang="0">
                  <a:pos x="81" y="66"/>
                </a:cxn>
                <a:cxn ang="0">
                  <a:pos x="54" y="95"/>
                </a:cxn>
                <a:cxn ang="0">
                  <a:pos x="31" y="128"/>
                </a:cxn>
                <a:cxn ang="0">
                  <a:pos x="14" y="163"/>
                </a:cxn>
                <a:cxn ang="0">
                  <a:pos x="3" y="199"/>
                </a:cxn>
                <a:cxn ang="0">
                  <a:pos x="0" y="237"/>
                </a:cxn>
                <a:cxn ang="0">
                  <a:pos x="0" y="251"/>
                </a:cxn>
                <a:cxn ang="0">
                  <a:pos x="220" y="192"/>
                </a:cxn>
                <a:cxn ang="0">
                  <a:pos x="220" y="0"/>
                </a:cxn>
              </a:cxnLst>
              <a:rect l="0" t="0" r="r" b="b"/>
              <a:pathLst>
                <a:path w="220" h="251">
                  <a:moveTo>
                    <a:pt x="220" y="0"/>
                  </a:moveTo>
                  <a:lnTo>
                    <a:pt x="183" y="10"/>
                  </a:lnTo>
                  <a:lnTo>
                    <a:pt x="146" y="23"/>
                  </a:lnTo>
                  <a:lnTo>
                    <a:pt x="112" y="42"/>
                  </a:lnTo>
                  <a:lnTo>
                    <a:pt x="81" y="66"/>
                  </a:lnTo>
                  <a:lnTo>
                    <a:pt x="54" y="95"/>
                  </a:lnTo>
                  <a:lnTo>
                    <a:pt x="31" y="128"/>
                  </a:lnTo>
                  <a:lnTo>
                    <a:pt x="14" y="163"/>
                  </a:lnTo>
                  <a:lnTo>
                    <a:pt x="3" y="199"/>
                  </a:lnTo>
                  <a:lnTo>
                    <a:pt x="0" y="237"/>
                  </a:lnTo>
                  <a:lnTo>
                    <a:pt x="0" y="251"/>
                  </a:lnTo>
                  <a:lnTo>
                    <a:pt x="220" y="192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BCFF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66" name="グループ化 165"/>
          <p:cNvGrpSpPr/>
          <p:nvPr/>
        </p:nvGrpSpPr>
        <p:grpSpPr>
          <a:xfrm flipH="1">
            <a:off x="7929586" y="2571744"/>
            <a:ext cx="642942" cy="1169545"/>
            <a:chOff x="2071689" y="4071938"/>
            <a:chExt cx="500061" cy="909637"/>
          </a:xfrm>
        </p:grpSpPr>
        <p:sp>
          <p:nvSpPr>
            <p:cNvPr id="167" name="Freeform 7"/>
            <p:cNvSpPr>
              <a:spLocks/>
            </p:cNvSpPr>
            <p:nvPr/>
          </p:nvSpPr>
          <p:spPr bwMode="auto">
            <a:xfrm>
              <a:off x="2071689" y="4071938"/>
              <a:ext cx="500061" cy="909637"/>
            </a:xfrm>
            <a:custGeom>
              <a:avLst/>
              <a:gdLst>
                <a:gd name="connsiteX0" fmla="*/ 580 w 1261"/>
                <a:gd name="connsiteY0" fmla="*/ 0 h 1146"/>
                <a:gd name="connsiteX1" fmla="*/ 580 w 1261"/>
                <a:gd name="connsiteY1" fmla="*/ 1 h 1146"/>
                <a:gd name="connsiteX2" fmla="*/ 183 w 1261"/>
                <a:gd name="connsiteY2" fmla="*/ 98 h 1146"/>
                <a:gd name="connsiteX3" fmla="*/ 146 w 1261"/>
                <a:gd name="connsiteY3" fmla="*/ 111 h 1146"/>
                <a:gd name="connsiteX4" fmla="*/ 112 w 1261"/>
                <a:gd name="connsiteY4" fmla="*/ 130 h 1146"/>
                <a:gd name="connsiteX5" fmla="*/ 81 w 1261"/>
                <a:gd name="connsiteY5" fmla="*/ 154 h 1146"/>
                <a:gd name="connsiteX6" fmla="*/ 54 w 1261"/>
                <a:gd name="connsiteY6" fmla="*/ 183 h 1146"/>
                <a:gd name="connsiteX7" fmla="*/ 31 w 1261"/>
                <a:gd name="connsiteY7" fmla="*/ 216 h 1146"/>
                <a:gd name="connsiteX8" fmla="*/ 14 w 1261"/>
                <a:gd name="connsiteY8" fmla="*/ 251 h 1146"/>
                <a:gd name="connsiteX9" fmla="*/ 3 w 1261"/>
                <a:gd name="connsiteY9" fmla="*/ 287 h 1146"/>
                <a:gd name="connsiteX10" fmla="*/ 0 w 1261"/>
                <a:gd name="connsiteY10" fmla="*/ 325 h 1146"/>
                <a:gd name="connsiteX11" fmla="*/ 0 w 1261"/>
                <a:gd name="connsiteY11" fmla="*/ 1146 h 1146"/>
                <a:gd name="connsiteX12" fmla="*/ 586 w 1261"/>
                <a:gd name="connsiteY12" fmla="*/ 1003 h 1146"/>
                <a:gd name="connsiteX13" fmla="*/ 1146 w 1261"/>
                <a:gd name="connsiteY13" fmla="*/ 1003 h 1146"/>
                <a:gd name="connsiteX14" fmla="*/ 1261 w 1261"/>
                <a:gd name="connsiteY14" fmla="*/ 115 h 1146"/>
                <a:gd name="connsiteX0" fmla="*/ 580 w 1146"/>
                <a:gd name="connsiteY0" fmla="*/ 0 h 1146"/>
                <a:gd name="connsiteX1" fmla="*/ 580 w 1146"/>
                <a:gd name="connsiteY1" fmla="*/ 1 h 1146"/>
                <a:gd name="connsiteX2" fmla="*/ 183 w 1146"/>
                <a:gd name="connsiteY2" fmla="*/ 98 h 1146"/>
                <a:gd name="connsiteX3" fmla="*/ 146 w 1146"/>
                <a:gd name="connsiteY3" fmla="*/ 111 h 1146"/>
                <a:gd name="connsiteX4" fmla="*/ 112 w 1146"/>
                <a:gd name="connsiteY4" fmla="*/ 130 h 1146"/>
                <a:gd name="connsiteX5" fmla="*/ 81 w 1146"/>
                <a:gd name="connsiteY5" fmla="*/ 154 h 1146"/>
                <a:gd name="connsiteX6" fmla="*/ 54 w 1146"/>
                <a:gd name="connsiteY6" fmla="*/ 183 h 1146"/>
                <a:gd name="connsiteX7" fmla="*/ 31 w 1146"/>
                <a:gd name="connsiteY7" fmla="*/ 216 h 1146"/>
                <a:gd name="connsiteX8" fmla="*/ 14 w 1146"/>
                <a:gd name="connsiteY8" fmla="*/ 251 h 1146"/>
                <a:gd name="connsiteX9" fmla="*/ 3 w 1146"/>
                <a:gd name="connsiteY9" fmla="*/ 287 h 1146"/>
                <a:gd name="connsiteX10" fmla="*/ 0 w 1146"/>
                <a:gd name="connsiteY10" fmla="*/ 325 h 1146"/>
                <a:gd name="connsiteX11" fmla="*/ 0 w 1146"/>
                <a:gd name="connsiteY11" fmla="*/ 1146 h 1146"/>
                <a:gd name="connsiteX12" fmla="*/ 586 w 1146"/>
                <a:gd name="connsiteY12" fmla="*/ 1003 h 1146"/>
                <a:gd name="connsiteX13" fmla="*/ 1146 w 1146"/>
                <a:gd name="connsiteY13" fmla="*/ 1003 h 1146"/>
                <a:gd name="connsiteX0" fmla="*/ 580 w 586"/>
                <a:gd name="connsiteY0" fmla="*/ 0 h 1146"/>
                <a:gd name="connsiteX1" fmla="*/ 580 w 586"/>
                <a:gd name="connsiteY1" fmla="*/ 1 h 1146"/>
                <a:gd name="connsiteX2" fmla="*/ 183 w 586"/>
                <a:gd name="connsiteY2" fmla="*/ 98 h 1146"/>
                <a:gd name="connsiteX3" fmla="*/ 146 w 586"/>
                <a:gd name="connsiteY3" fmla="*/ 111 h 1146"/>
                <a:gd name="connsiteX4" fmla="*/ 112 w 586"/>
                <a:gd name="connsiteY4" fmla="*/ 130 h 1146"/>
                <a:gd name="connsiteX5" fmla="*/ 81 w 586"/>
                <a:gd name="connsiteY5" fmla="*/ 154 h 1146"/>
                <a:gd name="connsiteX6" fmla="*/ 54 w 586"/>
                <a:gd name="connsiteY6" fmla="*/ 183 h 1146"/>
                <a:gd name="connsiteX7" fmla="*/ 31 w 586"/>
                <a:gd name="connsiteY7" fmla="*/ 216 h 1146"/>
                <a:gd name="connsiteX8" fmla="*/ 14 w 586"/>
                <a:gd name="connsiteY8" fmla="*/ 251 h 1146"/>
                <a:gd name="connsiteX9" fmla="*/ 3 w 586"/>
                <a:gd name="connsiteY9" fmla="*/ 287 h 1146"/>
                <a:gd name="connsiteX10" fmla="*/ 0 w 586"/>
                <a:gd name="connsiteY10" fmla="*/ 325 h 1146"/>
                <a:gd name="connsiteX11" fmla="*/ 0 w 586"/>
                <a:gd name="connsiteY11" fmla="*/ 1146 h 1146"/>
                <a:gd name="connsiteX12" fmla="*/ 586 w 586"/>
                <a:gd name="connsiteY12" fmla="*/ 1003 h 1146"/>
                <a:gd name="connsiteX0" fmla="*/ 580 w 586"/>
                <a:gd name="connsiteY0" fmla="*/ 0 h 1146"/>
                <a:gd name="connsiteX1" fmla="*/ 580 w 586"/>
                <a:gd name="connsiteY1" fmla="*/ 1 h 1146"/>
                <a:gd name="connsiteX2" fmla="*/ 183 w 586"/>
                <a:gd name="connsiteY2" fmla="*/ 98 h 1146"/>
                <a:gd name="connsiteX3" fmla="*/ 146 w 586"/>
                <a:gd name="connsiteY3" fmla="*/ 111 h 1146"/>
                <a:gd name="connsiteX4" fmla="*/ 112 w 586"/>
                <a:gd name="connsiteY4" fmla="*/ 130 h 1146"/>
                <a:gd name="connsiteX5" fmla="*/ 81 w 586"/>
                <a:gd name="connsiteY5" fmla="*/ 154 h 1146"/>
                <a:gd name="connsiteX6" fmla="*/ 54 w 586"/>
                <a:gd name="connsiteY6" fmla="*/ 183 h 1146"/>
                <a:gd name="connsiteX7" fmla="*/ 31 w 586"/>
                <a:gd name="connsiteY7" fmla="*/ 216 h 1146"/>
                <a:gd name="connsiteX8" fmla="*/ 14 w 586"/>
                <a:gd name="connsiteY8" fmla="*/ 251 h 1146"/>
                <a:gd name="connsiteX9" fmla="*/ 3 w 586"/>
                <a:gd name="connsiteY9" fmla="*/ 287 h 1146"/>
                <a:gd name="connsiteX10" fmla="*/ 0 w 586"/>
                <a:gd name="connsiteY10" fmla="*/ 325 h 1146"/>
                <a:gd name="connsiteX11" fmla="*/ 0 w 586"/>
                <a:gd name="connsiteY11" fmla="*/ 1146 h 1146"/>
                <a:gd name="connsiteX12" fmla="*/ 586 w 586"/>
                <a:gd name="connsiteY12" fmla="*/ 1003 h 1146"/>
                <a:gd name="connsiteX13" fmla="*/ 580 w 586"/>
                <a:gd name="connsiteY13" fmla="*/ 0 h 1146"/>
                <a:gd name="connsiteX0" fmla="*/ 626 w 628"/>
                <a:gd name="connsiteY0" fmla="*/ 0 h 1146"/>
                <a:gd name="connsiteX1" fmla="*/ 580 w 628"/>
                <a:gd name="connsiteY1" fmla="*/ 1 h 1146"/>
                <a:gd name="connsiteX2" fmla="*/ 183 w 628"/>
                <a:gd name="connsiteY2" fmla="*/ 98 h 1146"/>
                <a:gd name="connsiteX3" fmla="*/ 146 w 628"/>
                <a:gd name="connsiteY3" fmla="*/ 111 h 1146"/>
                <a:gd name="connsiteX4" fmla="*/ 112 w 628"/>
                <a:gd name="connsiteY4" fmla="*/ 130 h 1146"/>
                <a:gd name="connsiteX5" fmla="*/ 81 w 628"/>
                <a:gd name="connsiteY5" fmla="*/ 154 h 1146"/>
                <a:gd name="connsiteX6" fmla="*/ 54 w 628"/>
                <a:gd name="connsiteY6" fmla="*/ 183 h 1146"/>
                <a:gd name="connsiteX7" fmla="*/ 31 w 628"/>
                <a:gd name="connsiteY7" fmla="*/ 216 h 1146"/>
                <a:gd name="connsiteX8" fmla="*/ 14 w 628"/>
                <a:gd name="connsiteY8" fmla="*/ 251 h 1146"/>
                <a:gd name="connsiteX9" fmla="*/ 3 w 628"/>
                <a:gd name="connsiteY9" fmla="*/ 287 h 1146"/>
                <a:gd name="connsiteX10" fmla="*/ 0 w 628"/>
                <a:gd name="connsiteY10" fmla="*/ 325 h 1146"/>
                <a:gd name="connsiteX11" fmla="*/ 0 w 628"/>
                <a:gd name="connsiteY11" fmla="*/ 1146 h 1146"/>
                <a:gd name="connsiteX12" fmla="*/ 586 w 628"/>
                <a:gd name="connsiteY12" fmla="*/ 1003 h 1146"/>
                <a:gd name="connsiteX13" fmla="*/ 626 w 628"/>
                <a:gd name="connsiteY13" fmla="*/ 0 h 1146"/>
                <a:gd name="connsiteX0" fmla="*/ 626 w 628"/>
                <a:gd name="connsiteY0" fmla="*/ 0 h 1146"/>
                <a:gd name="connsiteX1" fmla="*/ 580 w 628"/>
                <a:gd name="connsiteY1" fmla="*/ 1 h 1146"/>
                <a:gd name="connsiteX2" fmla="*/ 183 w 628"/>
                <a:gd name="connsiteY2" fmla="*/ 98 h 1146"/>
                <a:gd name="connsiteX3" fmla="*/ 146 w 628"/>
                <a:gd name="connsiteY3" fmla="*/ 111 h 1146"/>
                <a:gd name="connsiteX4" fmla="*/ 112 w 628"/>
                <a:gd name="connsiteY4" fmla="*/ 130 h 1146"/>
                <a:gd name="connsiteX5" fmla="*/ 81 w 628"/>
                <a:gd name="connsiteY5" fmla="*/ 154 h 1146"/>
                <a:gd name="connsiteX6" fmla="*/ 54 w 628"/>
                <a:gd name="connsiteY6" fmla="*/ 183 h 1146"/>
                <a:gd name="connsiteX7" fmla="*/ 31 w 628"/>
                <a:gd name="connsiteY7" fmla="*/ 216 h 1146"/>
                <a:gd name="connsiteX8" fmla="*/ 14 w 628"/>
                <a:gd name="connsiteY8" fmla="*/ 251 h 1146"/>
                <a:gd name="connsiteX9" fmla="*/ 3 w 628"/>
                <a:gd name="connsiteY9" fmla="*/ 287 h 1146"/>
                <a:gd name="connsiteX10" fmla="*/ 0 w 628"/>
                <a:gd name="connsiteY10" fmla="*/ 325 h 1146"/>
                <a:gd name="connsiteX11" fmla="*/ 0 w 628"/>
                <a:gd name="connsiteY11" fmla="*/ 1146 h 1146"/>
                <a:gd name="connsiteX12" fmla="*/ 590 w 628"/>
                <a:gd name="connsiteY12" fmla="*/ 1003 h 1146"/>
                <a:gd name="connsiteX13" fmla="*/ 626 w 628"/>
                <a:gd name="connsiteY13" fmla="*/ 0 h 1146"/>
                <a:gd name="connsiteX0" fmla="*/ 626 w 684"/>
                <a:gd name="connsiteY0" fmla="*/ 0 h 1146"/>
                <a:gd name="connsiteX1" fmla="*/ 580 w 684"/>
                <a:gd name="connsiteY1" fmla="*/ 1 h 1146"/>
                <a:gd name="connsiteX2" fmla="*/ 183 w 684"/>
                <a:gd name="connsiteY2" fmla="*/ 98 h 1146"/>
                <a:gd name="connsiteX3" fmla="*/ 146 w 684"/>
                <a:gd name="connsiteY3" fmla="*/ 111 h 1146"/>
                <a:gd name="connsiteX4" fmla="*/ 112 w 684"/>
                <a:gd name="connsiteY4" fmla="*/ 130 h 1146"/>
                <a:gd name="connsiteX5" fmla="*/ 81 w 684"/>
                <a:gd name="connsiteY5" fmla="*/ 154 h 1146"/>
                <a:gd name="connsiteX6" fmla="*/ 54 w 684"/>
                <a:gd name="connsiteY6" fmla="*/ 183 h 1146"/>
                <a:gd name="connsiteX7" fmla="*/ 31 w 684"/>
                <a:gd name="connsiteY7" fmla="*/ 216 h 1146"/>
                <a:gd name="connsiteX8" fmla="*/ 14 w 684"/>
                <a:gd name="connsiteY8" fmla="*/ 251 h 1146"/>
                <a:gd name="connsiteX9" fmla="*/ 3 w 684"/>
                <a:gd name="connsiteY9" fmla="*/ 287 h 1146"/>
                <a:gd name="connsiteX10" fmla="*/ 0 w 684"/>
                <a:gd name="connsiteY10" fmla="*/ 325 h 1146"/>
                <a:gd name="connsiteX11" fmla="*/ 0 w 684"/>
                <a:gd name="connsiteY11" fmla="*/ 1146 h 1146"/>
                <a:gd name="connsiteX12" fmla="*/ 684 w 684"/>
                <a:gd name="connsiteY12" fmla="*/ 1093 h 1146"/>
                <a:gd name="connsiteX13" fmla="*/ 626 w 684"/>
                <a:gd name="connsiteY13" fmla="*/ 0 h 1146"/>
                <a:gd name="connsiteX0" fmla="*/ 626 w 628"/>
                <a:gd name="connsiteY0" fmla="*/ 0 h 1146"/>
                <a:gd name="connsiteX1" fmla="*/ 580 w 628"/>
                <a:gd name="connsiteY1" fmla="*/ 1 h 1146"/>
                <a:gd name="connsiteX2" fmla="*/ 183 w 628"/>
                <a:gd name="connsiteY2" fmla="*/ 98 h 1146"/>
                <a:gd name="connsiteX3" fmla="*/ 146 w 628"/>
                <a:gd name="connsiteY3" fmla="*/ 111 h 1146"/>
                <a:gd name="connsiteX4" fmla="*/ 112 w 628"/>
                <a:gd name="connsiteY4" fmla="*/ 130 h 1146"/>
                <a:gd name="connsiteX5" fmla="*/ 81 w 628"/>
                <a:gd name="connsiteY5" fmla="*/ 154 h 1146"/>
                <a:gd name="connsiteX6" fmla="*/ 54 w 628"/>
                <a:gd name="connsiteY6" fmla="*/ 183 h 1146"/>
                <a:gd name="connsiteX7" fmla="*/ 31 w 628"/>
                <a:gd name="connsiteY7" fmla="*/ 216 h 1146"/>
                <a:gd name="connsiteX8" fmla="*/ 14 w 628"/>
                <a:gd name="connsiteY8" fmla="*/ 251 h 1146"/>
                <a:gd name="connsiteX9" fmla="*/ 3 w 628"/>
                <a:gd name="connsiteY9" fmla="*/ 287 h 1146"/>
                <a:gd name="connsiteX10" fmla="*/ 0 w 628"/>
                <a:gd name="connsiteY10" fmla="*/ 325 h 1146"/>
                <a:gd name="connsiteX11" fmla="*/ 0 w 628"/>
                <a:gd name="connsiteY11" fmla="*/ 1146 h 1146"/>
                <a:gd name="connsiteX12" fmla="*/ 601 w 628"/>
                <a:gd name="connsiteY12" fmla="*/ 984 h 1146"/>
                <a:gd name="connsiteX13" fmla="*/ 626 w 628"/>
                <a:gd name="connsiteY13" fmla="*/ 0 h 1146"/>
                <a:gd name="connsiteX0" fmla="*/ 626 w 630"/>
                <a:gd name="connsiteY0" fmla="*/ 0 h 1146"/>
                <a:gd name="connsiteX1" fmla="*/ 580 w 630"/>
                <a:gd name="connsiteY1" fmla="*/ 1 h 1146"/>
                <a:gd name="connsiteX2" fmla="*/ 183 w 630"/>
                <a:gd name="connsiteY2" fmla="*/ 98 h 1146"/>
                <a:gd name="connsiteX3" fmla="*/ 146 w 630"/>
                <a:gd name="connsiteY3" fmla="*/ 111 h 1146"/>
                <a:gd name="connsiteX4" fmla="*/ 112 w 630"/>
                <a:gd name="connsiteY4" fmla="*/ 130 h 1146"/>
                <a:gd name="connsiteX5" fmla="*/ 81 w 630"/>
                <a:gd name="connsiteY5" fmla="*/ 154 h 1146"/>
                <a:gd name="connsiteX6" fmla="*/ 54 w 630"/>
                <a:gd name="connsiteY6" fmla="*/ 183 h 1146"/>
                <a:gd name="connsiteX7" fmla="*/ 31 w 630"/>
                <a:gd name="connsiteY7" fmla="*/ 216 h 1146"/>
                <a:gd name="connsiteX8" fmla="*/ 14 w 630"/>
                <a:gd name="connsiteY8" fmla="*/ 251 h 1146"/>
                <a:gd name="connsiteX9" fmla="*/ 3 w 630"/>
                <a:gd name="connsiteY9" fmla="*/ 287 h 1146"/>
                <a:gd name="connsiteX10" fmla="*/ 0 w 630"/>
                <a:gd name="connsiteY10" fmla="*/ 325 h 1146"/>
                <a:gd name="connsiteX11" fmla="*/ 0 w 630"/>
                <a:gd name="connsiteY11" fmla="*/ 1146 h 1146"/>
                <a:gd name="connsiteX12" fmla="*/ 630 w 630"/>
                <a:gd name="connsiteY12" fmla="*/ 987 h 1146"/>
                <a:gd name="connsiteX13" fmla="*/ 626 w 630"/>
                <a:gd name="connsiteY13" fmla="*/ 0 h 1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30" h="1146">
                  <a:moveTo>
                    <a:pt x="626" y="0"/>
                  </a:moveTo>
                  <a:cubicBezTo>
                    <a:pt x="611" y="0"/>
                    <a:pt x="595" y="1"/>
                    <a:pt x="580" y="1"/>
                  </a:cubicBezTo>
                  <a:lnTo>
                    <a:pt x="183" y="98"/>
                  </a:lnTo>
                  <a:cubicBezTo>
                    <a:pt x="171" y="102"/>
                    <a:pt x="158" y="107"/>
                    <a:pt x="146" y="111"/>
                  </a:cubicBezTo>
                  <a:cubicBezTo>
                    <a:pt x="135" y="117"/>
                    <a:pt x="123" y="124"/>
                    <a:pt x="112" y="130"/>
                  </a:cubicBezTo>
                  <a:cubicBezTo>
                    <a:pt x="102" y="138"/>
                    <a:pt x="91" y="146"/>
                    <a:pt x="81" y="154"/>
                  </a:cubicBezTo>
                  <a:cubicBezTo>
                    <a:pt x="72" y="164"/>
                    <a:pt x="63" y="173"/>
                    <a:pt x="54" y="183"/>
                  </a:cubicBezTo>
                  <a:cubicBezTo>
                    <a:pt x="46" y="194"/>
                    <a:pt x="39" y="205"/>
                    <a:pt x="31" y="216"/>
                  </a:cubicBezTo>
                  <a:cubicBezTo>
                    <a:pt x="25" y="228"/>
                    <a:pt x="20" y="239"/>
                    <a:pt x="14" y="251"/>
                  </a:cubicBezTo>
                  <a:cubicBezTo>
                    <a:pt x="10" y="263"/>
                    <a:pt x="7" y="275"/>
                    <a:pt x="3" y="287"/>
                  </a:cubicBezTo>
                  <a:cubicBezTo>
                    <a:pt x="2" y="300"/>
                    <a:pt x="1" y="312"/>
                    <a:pt x="0" y="325"/>
                  </a:cubicBezTo>
                  <a:lnTo>
                    <a:pt x="0" y="1146"/>
                  </a:lnTo>
                  <a:lnTo>
                    <a:pt x="630" y="987"/>
                  </a:lnTo>
                  <a:cubicBezTo>
                    <a:pt x="628" y="653"/>
                    <a:pt x="628" y="334"/>
                    <a:pt x="626" y="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Freeform 8"/>
            <p:cNvSpPr>
              <a:spLocks/>
            </p:cNvSpPr>
            <p:nvPr/>
          </p:nvSpPr>
          <p:spPr bwMode="auto">
            <a:xfrm>
              <a:off x="2132013" y="4154488"/>
              <a:ext cx="374650" cy="750887"/>
            </a:xfrm>
            <a:custGeom>
              <a:avLst/>
              <a:gdLst/>
              <a:ahLst/>
              <a:cxnLst>
                <a:cxn ang="0">
                  <a:pos x="182" y="70"/>
                </a:cxn>
                <a:cxn ang="0">
                  <a:pos x="472" y="0"/>
                </a:cxn>
                <a:cxn ang="0">
                  <a:pos x="472" y="830"/>
                </a:cxn>
                <a:cxn ang="0">
                  <a:pos x="0" y="945"/>
                </a:cxn>
                <a:cxn ang="0">
                  <a:pos x="0" y="297"/>
                </a:cxn>
                <a:cxn ang="0">
                  <a:pos x="4" y="259"/>
                </a:cxn>
                <a:cxn ang="0">
                  <a:pos x="14" y="223"/>
                </a:cxn>
                <a:cxn ang="0">
                  <a:pos x="31" y="188"/>
                </a:cxn>
                <a:cxn ang="0">
                  <a:pos x="53" y="155"/>
                </a:cxn>
                <a:cxn ang="0">
                  <a:pos x="81" y="127"/>
                </a:cxn>
                <a:cxn ang="0">
                  <a:pos x="112" y="102"/>
                </a:cxn>
                <a:cxn ang="0">
                  <a:pos x="145" y="83"/>
                </a:cxn>
                <a:cxn ang="0">
                  <a:pos x="182" y="70"/>
                </a:cxn>
              </a:cxnLst>
              <a:rect l="0" t="0" r="r" b="b"/>
              <a:pathLst>
                <a:path w="472" h="945">
                  <a:moveTo>
                    <a:pt x="182" y="70"/>
                  </a:moveTo>
                  <a:lnTo>
                    <a:pt x="472" y="0"/>
                  </a:lnTo>
                  <a:lnTo>
                    <a:pt x="472" y="830"/>
                  </a:lnTo>
                  <a:lnTo>
                    <a:pt x="0" y="945"/>
                  </a:lnTo>
                  <a:lnTo>
                    <a:pt x="0" y="297"/>
                  </a:lnTo>
                  <a:lnTo>
                    <a:pt x="4" y="259"/>
                  </a:lnTo>
                  <a:lnTo>
                    <a:pt x="14" y="223"/>
                  </a:lnTo>
                  <a:lnTo>
                    <a:pt x="31" y="188"/>
                  </a:lnTo>
                  <a:lnTo>
                    <a:pt x="53" y="155"/>
                  </a:lnTo>
                  <a:lnTo>
                    <a:pt x="81" y="127"/>
                  </a:lnTo>
                  <a:lnTo>
                    <a:pt x="112" y="102"/>
                  </a:lnTo>
                  <a:lnTo>
                    <a:pt x="145" y="83"/>
                  </a:lnTo>
                  <a:lnTo>
                    <a:pt x="182" y="70"/>
                  </a:lnTo>
                  <a:close/>
                </a:path>
              </a:pathLst>
            </a:custGeom>
            <a:solidFill>
              <a:srgbClr val="F966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Freeform 9"/>
            <p:cNvSpPr>
              <a:spLocks/>
            </p:cNvSpPr>
            <p:nvPr/>
          </p:nvSpPr>
          <p:spPr bwMode="auto">
            <a:xfrm>
              <a:off x="2189163" y="4227513"/>
              <a:ext cx="260350" cy="327025"/>
            </a:xfrm>
            <a:custGeom>
              <a:avLst/>
              <a:gdLst/>
              <a:ahLst/>
              <a:cxnLst>
                <a:cxn ang="0">
                  <a:pos x="182" y="43"/>
                </a:cxn>
                <a:cxn ang="0">
                  <a:pos x="327" y="0"/>
                </a:cxn>
                <a:cxn ang="0">
                  <a:pos x="327" y="325"/>
                </a:cxn>
                <a:cxn ang="0">
                  <a:pos x="0" y="413"/>
                </a:cxn>
                <a:cxn ang="0">
                  <a:pos x="0" y="270"/>
                </a:cxn>
                <a:cxn ang="0">
                  <a:pos x="3" y="232"/>
                </a:cxn>
                <a:cxn ang="0">
                  <a:pos x="14" y="195"/>
                </a:cxn>
                <a:cxn ang="0">
                  <a:pos x="31" y="160"/>
                </a:cxn>
                <a:cxn ang="0">
                  <a:pos x="53" y="127"/>
                </a:cxn>
                <a:cxn ang="0">
                  <a:pos x="80" y="98"/>
                </a:cxn>
                <a:cxn ang="0">
                  <a:pos x="112" y="74"/>
                </a:cxn>
                <a:cxn ang="0">
                  <a:pos x="145" y="55"/>
                </a:cxn>
                <a:cxn ang="0">
                  <a:pos x="182" y="43"/>
                </a:cxn>
              </a:cxnLst>
              <a:rect l="0" t="0" r="r" b="b"/>
              <a:pathLst>
                <a:path w="327" h="413">
                  <a:moveTo>
                    <a:pt x="182" y="43"/>
                  </a:moveTo>
                  <a:lnTo>
                    <a:pt x="327" y="0"/>
                  </a:lnTo>
                  <a:lnTo>
                    <a:pt x="327" y="325"/>
                  </a:lnTo>
                  <a:lnTo>
                    <a:pt x="0" y="413"/>
                  </a:lnTo>
                  <a:lnTo>
                    <a:pt x="0" y="270"/>
                  </a:lnTo>
                  <a:lnTo>
                    <a:pt x="3" y="232"/>
                  </a:lnTo>
                  <a:lnTo>
                    <a:pt x="14" y="195"/>
                  </a:lnTo>
                  <a:lnTo>
                    <a:pt x="31" y="160"/>
                  </a:lnTo>
                  <a:lnTo>
                    <a:pt x="53" y="127"/>
                  </a:lnTo>
                  <a:lnTo>
                    <a:pt x="80" y="98"/>
                  </a:lnTo>
                  <a:lnTo>
                    <a:pt x="112" y="74"/>
                  </a:lnTo>
                  <a:lnTo>
                    <a:pt x="145" y="55"/>
                  </a:lnTo>
                  <a:lnTo>
                    <a:pt x="182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Freeform 10"/>
            <p:cNvSpPr>
              <a:spLocks/>
            </p:cNvSpPr>
            <p:nvPr/>
          </p:nvSpPr>
          <p:spPr bwMode="auto">
            <a:xfrm>
              <a:off x="2159000" y="4632325"/>
              <a:ext cx="71437" cy="71437"/>
            </a:xfrm>
            <a:custGeom>
              <a:avLst/>
              <a:gdLst/>
              <a:ahLst/>
              <a:cxnLst>
                <a:cxn ang="0">
                  <a:pos x="45" y="90"/>
                </a:cxn>
                <a:cxn ang="0">
                  <a:pos x="54" y="88"/>
                </a:cxn>
                <a:cxn ang="0">
                  <a:pos x="62" y="86"/>
                </a:cxn>
                <a:cxn ang="0">
                  <a:pos x="70" y="81"/>
                </a:cxn>
                <a:cxn ang="0">
                  <a:pos x="77" y="77"/>
                </a:cxn>
                <a:cxn ang="0">
                  <a:pos x="82" y="70"/>
                </a:cxn>
                <a:cxn ang="0">
                  <a:pos x="86" y="62"/>
                </a:cxn>
                <a:cxn ang="0">
                  <a:pos x="88" y="54"/>
                </a:cxn>
                <a:cxn ang="0">
                  <a:pos x="90" y="45"/>
                </a:cxn>
                <a:cxn ang="0">
                  <a:pos x="88" y="35"/>
                </a:cxn>
                <a:cxn ang="0">
                  <a:pos x="86" y="27"/>
                </a:cxn>
                <a:cxn ang="0">
                  <a:pos x="82" y="19"/>
                </a:cxn>
                <a:cxn ang="0">
                  <a:pos x="77" y="12"/>
                </a:cxn>
                <a:cxn ang="0">
                  <a:pos x="70" y="8"/>
                </a:cxn>
                <a:cxn ang="0">
                  <a:pos x="62" y="3"/>
                </a:cxn>
                <a:cxn ang="0">
                  <a:pos x="54" y="1"/>
                </a:cxn>
                <a:cxn ang="0">
                  <a:pos x="45" y="0"/>
                </a:cxn>
                <a:cxn ang="0">
                  <a:pos x="35" y="1"/>
                </a:cxn>
                <a:cxn ang="0">
                  <a:pos x="27" y="3"/>
                </a:cxn>
                <a:cxn ang="0">
                  <a:pos x="19" y="8"/>
                </a:cxn>
                <a:cxn ang="0">
                  <a:pos x="12" y="12"/>
                </a:cxn>
                <a:cxn ang="0">
                  <a:pos x="8" y="19"/>
                </a:cxn>
                <a:cxn ang="0">
                  <a:pos x="3" y="27"/>
                </a:cxn>
                <a:cxn ang="0">
                  <a:pos x="1" y="35"/>
                </a:cxn>
                <a:cxn ang="0">
                  <a:pos x="0" y="45"/>
                </a:cxn>
                <a:cxn ang="0">
                  <a:pos x="1" y="54"/>
                </a:cxn>
                <a:cxn ang="0">
                  <a:pos x="3" y="62"/>
                </a:cxn>
                <a:cxn ang="0">
                  <a:pos x="8" y="70"/>
                </a:cxn>
                <a:cxn ang="0">
                  <a:pos x="12" y="77"/>
                </a:cxn>
                <a:cxn ang="0">
                  <a:pos x="19" y="81"/>
                </a:cxn>
                <a:cxn ang="0">
                  <a:pos x="27" y="86"/>
                </a:cxn>
                <a:cxn ang="0">
                  <a:pos x="35" y="88"/>
                </a:cxn>
                <a:cxn ang="0">
                  <a:pos x="45" y="90"/>
                </a:cxn>
              </a:cxnLst>
              <a:rect l="0" t="0" r="r" b="b"/>
              <a:pathLst>
                <a:path w="90" h="90">
                  <a:moveTo>
                    <a:pt x="45" y="90"/>
                  </a:moveTo>
                  <a:lnTo>
                    <a:pt x="54" y="88"/>
                  </a:lnTo>
                  <a:lnTo>
                    <a:pt x="62" y="86"/>
                  </a:lnTo>
                  <a:lnTo>
                    <a:pt x="70" y="81"/>
                  </a:lnTo>
                  <a:lnTo>
                    <a:pt x="77" y="77"/>
                  </a:lnTo>
                  <a:lnTo>
                    <a:pt x="82" y="70"/>
                  </a:lnTo>
                  <a:lnTo>
                    <a:pt x="86" y="62"/>
                  </a:lnTo>
                  <a:lnTo>
                    <a:pt x="88" y="54"/>
                  </a:lnTo>
                  <a:lnTo>
                    <a:pt x="90" y="45"/>
                  </a:lnTo>
                  <a:lnTo>
                    <a:pt x="88" y="35"/>
                  </a:lnTo>
                  <a:lnTo>
                    <a:pt x="86" y="27"/>
                  </a:lnTo>
                  <a:lnTo>
                    <a:pt x="82" y="19"/>
                  </a:lnTo>
                  <a:lnTo>
                    <a:pt x="77" y="12"/>
                  </a:lnTo>
                  <a:lnTo>
                    <a:pt x="70" y="8"/>
                  </a:lnTo>
                  <a:lnTo>
                    <a:pt x="62" y="3"/>
                  </a:lnTo>
                  <a:lnTo>
                    <a:pt x="54" y="1"/>
                  </a:lnTo>
                  <a:lnTo>
                    <a:pt x="45" y="0"/>
                  </a:lnTo>
                  <a:lnTo>
                    <a:pt x="35" y="1"/>
                  </a:lnTo>
                  <a:lnTo>
                    <a:pt x="27" y="3"/>
                  </a:lnTo>
                  <a:lnTo>
                    <a:pt x="19" y="8"/>
                  </a:lnTo>
                  <a:lnTo>
                    <a:pt x="12" y="12"/>
                  </a:lnTo>
                  <a:lnTo>
                    <a:pt x="8" y="19"/>
                  </a:lnTo>
                  <a:lnTo>
                    <a:pt x="3" y="27"/>
                  </a:lnTo>
                  <a:lnTo>
                    <a:pt x="1" y="35"/>
                  </a:lnTo>
                  <a:lnTo>
                    <a:pt x="0" y="45"/>
                  </a:lnTo>
                  <a:lnTo>
                    <a:pt x="1" y="54"/>
                  </a:lnTo>
                  <a:lnTo>
                    <a:pt x="3" y="62"/>
                  </a:lnTo>
                  <a:lnTo>
                    <a:pt x="8" y="70"/>
                  </a:lnTo>
                  <a:lnTo>
                    <a:pt x="12" y="77"/>
                  </a:lnTo>
                  <a:lnTo>
                    <a:pt x="19" y="81"/>
                  </a:lnTo>
                  <a:lnTo>
                    <a:pt x="27" y="86"/>
                  </a:lnTo>
                  <a:lnTo>
                    <a:pt x="35" y="88"/>
                  </a:lnTo>
                  <a:lnTo>
                    <a:pt x="45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Freeform 12"/>
            <p:cNvSpPr>
              <a:spLocks/>
            </p:cNvSpPr>
            <p:nvPr/>
          </p:nvSpPr>
          <p:spPr bwMode="auto">
            <a:xfrm>
              <a:off x="2227263" y="4291013"/>
              <a:ext cx="174625" cy="198437"/>
            </a:xfrm>
            <a:custGeom>
              <a:avLst/>
              <a:gdLst/>
              <a:ahLst/>
              <a:cxnLst>
                <a:cxn ang="0">
                  <a:pos x="220" y="0"/>
                </a:cxn>
                <a:cxn ang="0">
                  <a:pos x="183" y="10"/>
                </a:cxn>
                <a:cxn ang="0">
                  <a:pos x="146" y="23"/>
                </a:cxn>
                <a:cxn ang="0">
                  <a:pos x="112" y="42"/>
                </a:cxn>
                <a:cxn ang="0">
                  <a:pos x="81" y="66"/>
                </a:cxn>
                <a:cxn ang="0">
                  <a:pos x="54" y="95"/>
                </a:cxn>
                <a:cxn ang="0">
                  <a:pos x="31" y="128"/>
                </a:cxn>
                <a:cxn ang="0">
                  <a:pos x="14" y="163"/>
                </a:cxn>
                <a:cxn ang="0">
                  <a:pos x="3" y="199"/>
                </a:cxn>
                <a:cxn ang="0">
                  <a:pos x="0" y="237"/>
                </a:cxn>
                <a:cxn ang="0">
                  <a:pos x="0" y="251"/>
                </a:cxn>
                <a:cxn ang="0">
                  <a:pos x="220" y="192"/>
                </a:cxn>
                <a:cxn ang="0">
                  <a:pos x="220" y="0"/>
                </a:cxn>
              </a:cxnLst>
              <a:rect l="0" t="0" r="r" b="b"/>
              <a:pathLst>
                <a:path w="220" h="251">
                  <a:moveTo>
                    <a:pt x="220" y="0"/>
                  </a:moveTo>
                  <a:lnTo>
                    <a:pt x="183" y="10"/>
                  </a:lnTo>
                  <a:lnTo>
                    <a:pt x="146" y="23"/>
                  </a:lnTo>
                  <a:lnTo>
                    <a:pt x="112" y="42"/>
                  </a:lnTo>
                  <a:lnTo>
                    <a:pt x="81" y="66"/>
                  </a:lnTo>
                  <a:lnTo>
                    <a:pt x="54" y="95"/>
                  </a:lnTo>
                  <a:lnTo>
                    <a:pt x="31" y="128"/>
                  </a:lnTo>
                  <a:lnTo>
                    <a:pt x="14" y="163"/>
                  </a:lnTo>
                  <a:lnTo>
                    <a:pt x="3" y="199"/>
                  </a:lnTo>
                  <a:lnTo>
                    <a:pt x="0" y="237"/>
                  </a:lnTo>
                  <a:lnTo>
                    <a:pt x="0" y="251"/>
                  </a:lnTo>
                  <a:lnTo>
                    <a:pt x="220" y="192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BCFF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72" name="グループ化 171"/>
          <p:cNvGrpSpPr/>
          <p:nvPr/>
        </p:nvGrpSpPr>
        <p:grpSpPr>
          <a:xfrm>
            <a:off x="6929454" y="3429000"/>
            <a:ext cx="931863" cy="1620838"/>
            <a:chOff x="1627188" y="4402138"/>
            <a:chExt cx="931863" cy="1620838"/>
          </a:xfrm>
        </p:grpSpPr>
        <p:sp>
          <p:nvSpPr>
            <p:cNvPr id="173" name="Freeform 18"/>
            <p:cNvSpPr>
              <a:spLocks/>
            </p:cNvSpPr>
            <p:nvPr/>
          </p:nvSpPr>
          <p:spPr bwMode="auto">
            <a:xfrm>
              <a:off x="1627188" y="4584701"/>
              <a:ext cx="260350" cy="249238"/>
            </a:xfrm>
            <a:custGeom>
              <a:avLst/>
              <a:gdLst/>
              <a:ahLst/>
              <a:cxnLst>
                <a:cxn ang="0">
                  <a:pos x="2393" y="793"/>
                </a:cxn>
                <a:cxn ang="0">
                  <a:pos x="2270" y="742"/>
                </a:cxn>
                <a:cxn ang="0">
                  <a:pos x="2118" y="833"/>
                </a:cxn>
                <a:cxn ang="0">
                  <a:pos x="1966" y="994"/>
                </a:cxn>
                <a:cxn ang="0">
                  <a:pos x="1792" y="1188"/>
                </a:cxn>
                <a:cxn ang="0">
                  <a:pos x="1764" y="852"/>
                </a:cxn>
                <a:cxn ang="0">
                  <a:pos x="1728" y="411"/>
                </a:cxn>
                <a:cxn ang="0">
                  <a:pos x="1667" y="161"/>
                </a:cxn>
                <a:cxn ang="0">
                  <a:pos x="1552" y="17"/>
                </a:cxn>
                <a:cxn ang="0">
                  <a:pos x="1401" y="17"/>
                </a:cxn>
                <a:cxn ang="0">
                  <a:pos x="1313" y="136"/>
                </a:cxn>
                <a:cxn ang="0">
                  <a:pos x="1275" y="324"/>
                </a:cxn>
                <a:cxn ang="0">
                  <a:pos x="1271" y="631"/>
                </a:cxn>
                <a:cxn ang="0">
                  <a:pos x="1235" y="652"/>
                </a:cxn>
                <a:cxn ang="0">
                  <a:pos x="1133" y="403"/>
                </a:cxn>
                <a:cxn ang="0">
                  <a:pos x="1037" y="258"/>
                </a:cxn>
                <a:cxn ang="0">
                  <a:pos x="923" y="177"/>
                </a:cxn>
                <a:cxn ang="0">
                  <a:pos x="788" y="199"/>
                </a:cxn>
                <a:cxn ang="0">
                  <a:pos x="697" y="314"/>
                </a:cxn>
                <a:cxn ang="0">
                  <a:pos x="684" y="476"/>
                </a:cxn>
                <a:cxn ang="0">
                  <a:pos x="724" y="658"/>
                </a:cxn>
                <a:cxn ang="0">
                  <a:pos x="790" y="828"/>
                </a:cxn>
                <a:cxn ang="0">
                  <a:pos x="856" y="965"/>
                </a:cxn>
                <a:cxn ang="0">
                  <a:pos x="767" y="855"/>
                </a:cxn>
                <a:cxn ang="0">
                  <a:pos x="615" y="604"/>
                </a:cxn>
                <a:cxn ang="0">
                  <a:pos x="510" y="483"/>
                </a:cxn>
                <a:cxn ang="0">
                  <a:pos x="385" y="442"/>
                </a:cxn>
                <a:cxn ang="0">
                  <a:pos x="253" y="510"/>
                </a:cxn>
                <a:cxn ang="0">
                  <a:pos x="215" y="638"/>
                </a:cxn>
                <a:cxn ang="0">
                  <a:pos x="253" y="800"/>
                </a:cxn>
                <a:cxn ang="0">
                  <a:pos x="348" y="998"/>
                </a:cxn>
                <a:cxn ang="0">
                  <a:pos x="454" y="1222"/>
                </a:cxn>
                <a:cxn ang="0">
                  <a:pos x="379" y="1181"/>
                </a:cxn>
                <a:cxn ang="0">
                  <a:pos x="267" y="1136"/>
                </a:cxn>
                <a:cxn ang="0">
                  <a:pos x="155" y="1130"/>
                </a:cxn>
                <a:cxn ang="0">
                  <a:pos x="62" y="1168"/>
                </a:cxn>
                <a:cxn ang="0">
                  <a:pos x="8" y="1260"/>
                </a:cxn>
                <a:cxn ang="0">
                  <a:pos x="8" y="1381"/>
                </a:cxn>
                <a:cxn ang="0">
                  <a:pos x="66" y="1477"/>
                </a:cxn>
                <a:cxn ang="0">
                  <a:pos x="249" y="1627"/>
                </a:cxn>
                <a:cxn ang="0">
                  <a:pos x="419" y="1767"/>
                </a:cxn>
                <a:cxn ang="0">
                  <a:pos x="486" y="1879"/>
                </a:cxn>
                <a:cxn ang="0">
                  <a:pos x="596" y="2116"/>
                </a:cxn>
                <a:cxn ang="0">
                  <a:pos x="665" y="2200"/>
                </a:cxn>
                <a:cxn ang="0">
                  <a:pos x="780" y="2278"/>
                </a:cxn>
                <a:cxn ang="0">
                  <a:pos x="998" y="2346"/>
                </a:cxn>
                <a:cxn ang="0">
                  <a:pos x="1243" y="2357"/>
                </a:cxn>
                <a:cxn ang="0">
                  <a:pos x="1493" y="2314"/>
                </a:cxn>
                <a:cxn ang="0">
                  <a:pos x="1723" y="2221"/>
                </a:cxn>
                <a:cxn ang="0">
                  <a:pos x="1909" y="2082"/>
                </a:cxn>
                <a:cxn ang="0">
                  <a:pos x="1988" y="1974"/>
                </a:cxn>
                <a:cxn ang="0">
                  <a:pos x="2051" y="1807"/>
                </a:cxn>
                <a:cxn ang="0">
                  <a:pos x="2136" y="1522"/>
                </a:cxn>
                <a:cxn ang="0">
                  <a:pos x="2191" y="1427"/>
                </a:cxn>
                <a:cxn ang="0">
                  <a:pos x="2373" y="1224"/>
                </a:cxn>
                <a:cxn ang="0">
                  <a:pos x="2436" y="1120"/>
                </a:cxn>
                <a:cxn ang="0">
                  <a:pos x="2453" y="1015"/>
                </a:cxn>
              </a:cxnLst>
              <a:rect l="0" t="0" r="r" b="b"/>
              <a:pathLst>
                <a:path w="2453" h="2359">
                  <a:moveTo>
                    <a:pt x="2452" y="995"/>
                  </a:moveTo>
                  <a:lnTo>
                    <a:pt x="2444" y="941"/>
                  </a:lnTo>
                  <a:lnTo>
                    <a:pt x="2433" y="894"/>
                  </a:lnTo>
                  <a:lnTo>
                    <a:pt x="2421" y="854"/>
                  </a:lnTo>
                  <a:lnTo>
                    <a:pt x="2408" y="820"/>
                  </a:lnTo>
                  <a:lnTo>
                    <a:pt x="2393" y="793"/>
                  </a:lnTo>
                  <a:lnTo>
                    <a:pt x="2375" y="772"/>
                  </a:lnTo>
                  <a:lnTo>
                    <a:pt x="2357" y="756"/>
                  </a:lnTo>
                  <a:lnTo>
                    <a:pt x="2337" y="745"/>
                  </a:lnTo>
                  <a:lnTo>
                    <a:pt x="2315" y="740"/>
                  </a:lnTo>
                  <a:lnTo>
                    <a:pt x="2294" y="739"/>
                  </a:lnTo>
                  <a:lnTo>
                    <a:pt x="2270" y="742"/>
                  </a:lnTo>
                  <a:lnTo>
                    <a:pt x="2246" y="750"/>
                  </a:lnTo>
                  <a:lnTo>
                    <a:pt x="2221" y="761"/>
                  </a:lnTo>
                  <a:lnTo>
                    <a:pt x="2196" y="775"/>
                  </a:lnTo>
                  <a:lnTo>
                    <a:pt x="2170" y="791"/>
                  </a:lnTo>
                  <a:lnTo>
                    <a:pt x="2145" y="812"/>
                  </a:lnTo>
                  <a:lnTo>
                    <a:pt x="2118" y="833"/>
                  </a:lnTo>
                  <a:lnTo>
                    <a:pt x="2093" y="858"/>
                  </a:lnTo>
                  <a:lnTo>
                    <a:pt x="2066" y="883"/>
                  </a:lnTo>
                  <a:lnTo>
                    <a:pt x="2041" y="910"/>
                  </a:lnTo>
                  <a:lnTo>
                    <a:pt x="2015" y="937"/>
                  </a:lnTo>
                  <a:lnTo>
                    <a:pt x="1991" y="966"/>
                  </a:lnTo>
                  <a:lnTo>
                    <a:pt x="1966" y="994"/>
                  </a:lnTo>
                  <a:lnTo>
                    <a:pt x="1943" y="1023"/>
                  </a:lnTo>
                  <a:lnTo>
                    <a:pt x="1899" y="1079"/>
                  </a:lnTo>
                  <a:lnTo>
                    <a:pt x="1859" y="1130"/>
                  </a:lnTo>
                  <a:lnTo>
                    <a:pt x="1825" y="1175"/>
                  </a:lnTo>
                  <a:lnTo>
                    <a:pt x="1799" y="1211"/>
                  </a:lnTo>
                  <a:lnTo>
                    <a:pt x="1792" y="1188"/>
                  </a:lnTo>
                  <a:lnTo>
                    <a:pt x="1787" y="1163"/>
                  </a:lnTo>
                  <a:lnTo>
                    <a:pt x="1783" y="1133"/>
                  </a:lnTo>
                  <a:lnTo>
                    <a:pt x="1780" y="1100"/>
                  </a:lnTo>
                  <a:lnTo>
                    <a:pt x="1774" y="1026"/>
                  </a:lnTo>
                  <a:lnTo>
                    <a:pt x="1769" y="943"/>
                  </a:lnTo>
                  <a:lnTo>
                    <a:pt x="1764" y="852"/>
                  </a:lnTo>
                  <a:lnTo>
                    <a:pt x="1759" y="756"/>
                  </a:lnTo>
                  <a:lnTo>
                    <a:pt x="1753" y="657"/>
                  </a:lnTo>
                  <a:lnTo>
                    <a:pt x="1746" y="557"/>
                  </a:lnTo>
                  <a:lnTo>
                    <a:pt x="1740" y="508"/>
                  </a:lnTo>
                  <a:lnTo>
                    <a:pt x="1734" y="459"/>
                  </a:lnTo>
                  <a:lnTo>
                    <a:pt x="1728" y="411"/>
                  </a:lnTo>
                  <a:lnTo>
                    <a:pt x="1721" y="365"/>
                  </a:lnTo>
                  <a:lnTo>
                    <a:pt x="1713" y="320"/>
                  </a:lnTo>
                  <a:lnTo>
                    <a:pt x="1703" y="277"/>
                  </a:lnTo>
                  <a:lnTo>
                    <a:pt x="1692" y="235"/>
                  </a:lnTo>
                  <a:lnTo>
                    <a:pt x="1680" y="197"/>
                  </a:lnTo>
                  <a:lnTo>
                    <a:pt x="1667" y="161"/>
                  </a:lnTo>
                  <a:lnTo>
                    <a:pt x="1652" y="128"/>
                  </a:lnTo>
                  <a:lnTo>
                    <a:pt x="1635" y="99"/>
                  </a:lnTo>
                  <a:lnTo>
                    <a:pt x="1617" y="72"/>
                  </a:lnTo>
                  <a:lnTo>
                    <a:pt x="1598" y="50"/>
                  </a:lnTo>
                  <a:lnTo>
                    <a:pt x="1575" y="30"/>
                  </a:lnTo>
                  <a:lnTo>
                    <a:pt x="1552" y="17"/>
                  </a:lnTo>
                  <a:lnTo>
                    <a:pt x="1526" y="7"/>
                  </a:lnTo>
                  <a:lnTo>
                    <a:pt x="1497" y="2"/>
                  </a:lnTo>
                  <a:lnTo>
                    <a:pt x="1469" y="0"/>
                  </a:lnTo>
                  <a:lnTo>
                    <a:pt x="1444" y="2"/>
                  </a:lnTo>
                  <a:lnTo>
                    <a:pt x="1422" y="8"/>
                  </a:lnTo>
                  <a:lnTo>
                    <a:pt x="1401" y="17"/>
                  </a:lnTo>
                  <a:lnTo>
                    <a:pt x="1382" y="30"/>
                  </a:lnTo>
                  <a:lnTo>
                    <a:pt x="1365" y="46"/>
                  </a:lnTo>
                  <a:lnTo>
                    <a:pt x="1350" y="65"/>
                  </a:lnTo>
                  <a:lnTo>
                    <a:pt x="1335" y="87"/>
                  </a:lnTo>
                  <a:lnTo>
                    <a:pt x="1323" y="110"/>
                  </a:lnTo>
                  <a:lnTo>
                    <a:pt x="1313" y="136"/>
                  </a:lnTo>
                  <a:lnTo>
                    <a:pt x="1304" y="164"/>
                  </a:lnTo>
                  <a:lnTo>
                    <a:pt x="1295" y="194"/>
                  </a:lnTo>
                  <a:lnTo>
                    <a:pt x="1288" y="224"/>
                  </a:lnTo>
                  <a:lnTo>
                    <a:pt x="1283" y="257"/>
                  </a:lnTo>
                  <a:lnTo>
                    <a:pt x="1278" y="290"/>
                  </a:lnTo>
                  <a:lnTo>
                    <a:pt x="1275" y="324"/>
                  </a:lnTo>
                  <a:lnTo>
                    <a:pt x="1272" y="359"/>
                  </a:lnTo>
                  <a:lnTo>
                    <a:pt x="1270" y="394"/>
                  </a:lnTo>
                  <a:lnTo>
                    <a:pt x="1269" y="429"/>
                  </a:lnTo>
                  <a:lnTo>
                    <a:pt x="1268" y="500"/>
                  </a:lnTo>
                  <a:lnTo>
                    <a:pt x="1269" y="567"/>
                  </a:lnTo>
                  <a:lnTo>
                    <a:pt x="1271" y="631"/>
                  </a:lnTo>
                  <a:lnTo>
                    <a:pt x="1273" y="690"/>
                  </a:lnTo>
                  <a:lnTo>
                    <a:pt x="1275" y="741"/>
                  </a:lnTo>
                  <a:lnTo>
                    <a:pt x="1276" y="783"/>
                  </a:lnTo>
                  <a:lnTo>
                    <a:pt x="1265" y="745"/>
                  </a:lnTo>
                  <a:lnTo>
                    <a:pt x="1252" y="702"/>
                  </a:lnTo>
                  <a:lnTo>
                    <a:pt x="1235" y="652"/>
                  </a:lnTo>
                  <a:lnTo>
                    <a:pt x="1217" y="599"/>
                  </a:lnTo>
                  <a:lnTo>
                    <a:pt x="1196" y="543"/>
                  </a:lnTo>
                  <a:lnTo>
                    <a:pt x="1173" y="486"/>
                  </a:lnTo>
                  <a:lnTo>
                    <a:pt x="1160" y="458"/>
                  </a:lnTo>
                  <a:lnTo>
                    <a:pt x="1146" y="429"/>
                  </a:lnTo>
                  <a:lnTo>
                    <a:pt x="1133" y="403"/>
                  </a:lnTo>
                  <a:lnTo>
                    <a:pt x="1119" y="375"/>
                  </a:lnTo>
                  <a:lnTo>
                    <a:pt x="1104" y="350"/>
                  </a:lnTo>
                  <a:lnTo>
                    <a:pt x="1087" y="324"/>
                  </a:lnTo>
                  <a:lnTo>
                    <a:pt x="1072" y="301"/>
                  </a:lnTo>
                  <a:lnTo>
                    <a:pt x="1055" y="278"/>
                  </a:lnTo>
                  <a:lnTo>
                    <a:pt x="1037" y="258"/>
                  </a:lnTo>
                  <a:lnTo>
                    <a:pt x="1020" y="239"/>
                  </a:lnTo>
                  <a:lnTo>
                    <a:pt x="1001" y="222"/>
                  </a:lnTo>
                  <a:lnTo>
                    <a:pt x="982" y="207"/>
                  </a:lnTo>
                  <a:lnTo>
                    <a:pt x="963" y="195"/>
                  </a:lnTo>
                  <a:lnTo>
                    <a:pt x="943" y="184"/>
                  </a:lnTo>
                  <a:lnTo>
                    <a:pt x="923" y="177"/>
                  </a:lnTo>
                  <a:lnTo>
                    <a:pt x="901" y="172"/>
                  </a:lnTo>
                  <a:lnTo>
                    <a:pt x="880" y="171"/>
                  </a:lnTo>
                  <a:lnTo>
                    <a:pt x="858" y="172"/>
                  </a:lnTo>
                  <a:lnTo>
                    <a:pt x="835" y="177"/>
                  </a:lnTo>
                  <a:lnTo>
                    <a:pt x="813" y="187"/>
                  </a:lnTo>
                  <a:lnTo>
                    <a:pt x="788" y="199"/>
                  </a:lnTo>
                  <a:lnTo>
                    <a:pt x="767" y="214"/>
                  </a:lnTo>
                  <a:lnTo>
                    <a:pt x="747" y="230"/>
                  </a:lnTo>
                  <a:lnTo>
                    <a:pt x="732" y="249"/>
                  </a:lnTo>
                  <a:lnTo>
                    <a:pt x="718" y="269"/>
                  </a:lnTo>
                  <a:lnTo>
                    <a:pt x="707" y="292"/>
                  </a:lnTo>
                  <a:lnTo>
                    <a:pt x="697" y="314"/>
                  </a:lnTo>
                  <a:lnTo>
                    <a:pt x="691" y="339"/>
                  </a:lnTo>
                  <a:lnTo>
                    <a:pt x="686" y="365"/>
                  </a:lnTo>
                  <a:lnTo>
                    <a:pt x="683" y="392"/>
                  </a:lnTo>
                  <a:lnTo>
                    <a:pt x="682" y="419"/>
                  </a:lnTo>
                  <a:lnTo>
                    <a:pt x="682" y="448"/>
                  </a:lnTo>
                  <a:lnTo>
                    <a:pt x="684" y="476"/>
                  </a:lnTo>
                  <a:lnTo>
                    <a:pt x="688" y="506"/>
                  </a:lnTo>
                  <a:lnTo>
                    <a:pt x="693" y="536"/>
                  </a:lnTo>
                  <a:lnTo>
                    <a:pt x="699" y="566"/>
                  </a:lnTo>
                  <a:lnTo>
                    <a:pt x="707" y="597"/>
                  </a:lnTo>
                  <a:lnTo>
                    <a:pt x="715" y="627"/>
                  </a:lnTo>
                  <a:lnTo>
                    <a:pt x="724" y="658"/>
                  </a:lnTo>
                  <a:lnTo>
                    <a:pt x="733" y="687"/>
                  </a:lnTo>
                  <a:lnTo>
                    <a:pt x="744" y="717"/>
                  </a:lnTo>
                  <a:lnTo>
                    <a:pt x="754" y="745"/>
                  </a:lnTo>
                  <a:lnTo>
                    <a:pt x="767" y="774"/>
                  </a:lnTo>
                  <a:lnTo>
                    <a:pt x="778" y="802"/>
                  </a:lnTo>
                  <a:lnTo>
                    <a:pt x="790" y="828"/>
                  </a:lnTo>
                  <a:lnTo>
                    <a:pt x="802" y="854"/>
                  </a:lnTo>
                  <a:lnTo>
                    <a:pt x="815" y="878"/>
                  </a:lnTo>
                  <a:lnTo>
                    <a:pt x="827" y="901"/>
                  </a:lnTo>
                  <a:lnTo>
                    <a:pt x="849" y="942"/>
                  </a:lnTo>
                  <a:lnTo>
                    <a:pt x="871" y="977"/>
                  </a:lnTo>
                  <a:lnTo>
                    <a:pt x="856" y="965"/>
                  </a:lnTo>
                  <a:lnTo>
                    <a:pt x="840" y="952"/>
                  </a:lnTo>
                  <a:lnTo>
                    <a:pt x="826" y="935"/>
                  </a:lnTo>
                  <a:lnTo>
                    <a:pt x="811" y="918"/>
                  </a:lnTo>
                  <a:lnTo>
                    <a:pt x="796" y="898"/>
                  </a:lnTo>
                  <a:lnTo>
                    <a:pt x="782" y="877"/>
                  </a:lnTo>
                  <a:lnTo>
                    <a:pt x="767" y="855"/>
                  </a:lnTo>
                  <a:lnTo>
                    <a:pt x="752" y="831"/>
                  </a:lnTo>
                  <a:lnTo>
                    <a:pt x="723" y="782"/>
                  </a:lnTo>
                  <a:lnTo>
                    <a:pt x="693" y="730"/>
                  </a:lnTo>
                  <a:lnTo>
                    <a:pt x="663" y="678"/>
                  </a:lnTo>
                  <a:lnTo>
                    <a:pt x="631" y="628"/>
                  </a:lnTo>
                  <a:lnTo>
                    <a:pt x="615" y="604"/>
                  </a:lnTo>
                  <a:lnTo>
                    <a:pt x="598" y="580"/>
                  </a:lnTo>
                  <a:lnTo>
                    <a:pt x="581" y="558"/>
                  </a:lnTo>
                  <a:lnTo>
                    <a:pt x="564" y="536"/>
                  </a:lnTo>
                  <a:lnTo>
                    <a:pt x="546" y="517"/>
                  </a:lnTo>
                  <a:lnTo>
                    <a:pt x="528" y="500"/>
                  </a:lnTo>
                  <a:lnTo>
                    <a:pt x="510" y="483"/>
                  </a:lnTo>
                  <a:lnTo>
                    <a:pt x="490" y="470"/>
                  </a:lnTo>
                  <a:lnTo>
                    <a:pt x="470" y="459"/>
                  </a:lnTo>
                  <a:lnTo>
                    <a:pt x="449" y="450"/>
                  </a:lnTo>
                  <a:lnTo>
                    <a:pt x="429" y="445"/>
                  </a:lnTo>
                  <a:lnTo>
                    <a:pt x="407" y="442"/>
                  </a:lnTo>
                  <a:lnTo>
                    <a:pt x="385" y="442"/>
                  </a:lnTo>
                  <a:lnTo>
                    <a:pt x="362" y="445"/>
                  </a:lnTo>
                  <a:lnTo>
                    <a:pt x="338" y="452"/>
                  </a:lnTo>
                  <a:lnTo>
                    <a:pt x="313" y="463"/>
                  </a:lnTo>
                  <a:lnTo>
                    <a:pt x="289" y="477"/>
                  </a:lnTo>
                  <a:lnTo>
                    <a:pt x="270" y="493"/>
                  </a:lnTo>
                  <a:lnTo>
                    <a:pt x="253" y="510"/>
                  </a:lnTo>
                  <a:lnTo>
                    <a:pt x="240" y="528"/>
                  </a:lnTo>
                  <a:lnTo>
                    <a:pt x="230" y="548"/>
                  </a:lnTo>
                  <a:lnTo>
                    <a:pt x="222" y="569"/>
                  </a:lnTo>
                  <a:lnTo>
                    <a:pt x="217" y="591"/>
                  </a:lnTo>
                  <a:lnTo>
                    <a:pt x="215" y="615"/>
                  </a:lnTo>
                  <a:lnTo>
                    <a:pt x="215" y="638"/>
                  </a:lnTo>
                  <a:lnTo>
                    <a:pt x="217" y="664"/>
                  </a:lnTo>
                  <a:lnTo>
                    <a:pt x="221" y="689"/>
                  </a:lnTo>
                  <a:lnTo>
                    <a:pt x="227" y="716"/>
                  </a:lnTo>
                  <a:lnTo>
                    <a:pt x="235" y="743"/>
                  </a:lnTo>
                  <a:lnTo>
                    <a:pt x="243" y="771"/>
                  </a:lnTo>
                  <a:lnTo>
                    <a:pt x="253" y="800"/>
                  </a:lnTo>
                  <a:lnTo>
                    <a:pt x="266" y="828"/>
                  </a:lnTo>
                  <a:lnTo>
                    <a:pt x="278" y="856"/>
                  </a:lnTo>
                  <a:lnTo>
                    <a:pt x="291" y="885"/>
                  </a:lnTo>
                  <a:lnTo>
                    <a:pt x="304" y="914"/>
                  </a:lnTo>
                  <a:lnTo>
                    <a:pt x="319" y="942"/>
                  </a:lnTo>
                  <a:lnTo>
                    <a:pt x="348" y="998"/>
                  </a:lnTo>
                  <a:lnTo>
                    <a:pt x="377" y="1054"/>
                  </a:lnTo>
                  <a:lnTo>
                    <a:pt x="403" y="1106"/>
                  </a:lnTo>
                  <a:lnTo>
                    <a:pt x="428" y="1156"/>
                  </a:lnTo>
                  <a:lnTo>
                    <a:pt x="438" y="1178"/>
                  </a:lnTo>
                  <a:lnTo>
                    <a:pt x="447" y="1200"/>
                  </a:lnTo>
                  <a:lnTo>
                    <a:pt x="454" y="1222"/>
                  </a:lnTo>
                  <a:lnTo>
                    <a:pt x="461" y="1241"/>
                  </a:lnTo>
                  <a:lnTo>
                    <a:pt x="446" y="1228"/>
                  </a:lnTo>
                  <a:lnTo>
                    <a:pt x="430" y="1216"/>
                  </a:lnTo>
                  <a:lnTo>
                    <a:pt x="414" y="1203"/>
                  </a:lnTo>
                  <a:lnTo>
                    <a:pt x="396" y="1192"/>
                  </a:lnTo>
                  <a:lnTo>
                    <a:pt x="379" y="1181"/>
                  </a:lnTo>
                  <a:lnTo>
                    <a:pt x="360" y="1172"/>
                  </a:lnTo>
                  <a:lnTo>
                    <a:pt x="342" y="1163"/>
                  </a:lnTo>
                  <a:lnTo>
                    <a:pt x="324" y="1155"/>
                  </a:lnTo>
                  <a:lnTo>
                    <a:pt x="304" y="1147"/>
                  </a:lnTo>
                  <a:lnTo>
                    <a:pt x="286" y="1141"/>
                  </a:lnTo>
                  <a:lnTo>
                    <a:pt x="267" y="1136"/>
                  </a:lnTo>
                  <a:lnTo>
                    <a:pt x="247" y="1132"/>
                  </a:lnTo>
                  <a:lnTo>
                    <a:pt x="228" y="1130"/>
                  </a:lnTo>
                  <a:lnTo>
                    <a:pt x="209" y="1128"/>
                  </a:lnTo>
                  <a:lnTo>
                    <a:pt x="191" y="1127"/>
                  </a:lnTo>
                  <a:lnTo>
                    <a:pt x="173" y="1128"/>
                  </a:lnTo>
                  <a:lnTo>
                    <a:pt x="155" y="1130"/>
                  </a:lnTo>
                  <a:lnTo>
                    <a:pt x="138" y="1133"/>
                  </a:lnTo>
                  <a:lnTo>
                    <a:pt x="122" y="1137"/>
                  </a:lnTo>
                  <a:lnTo>
                    <a:pt x="105" y="1142"/>
                  </a:lnTo>
                  <a:lnTo>
                    <a:pt x="90" y="1149"/>
                  </a:lnTo>
                  <a:lnTo>
                    <a:pt x="76" y="1158"/>
                  </a:lnTo>
                  <a:lnTo>
                    <a:pt x="62" y="1168"/>
                  </a:lnTo>
                  <a:lnTo>
                    <a:pt x="51" y="1179"/>
                  </a:lnTo>
                  <a:lnTo>
                    <a:pt x="40" y="1192"/>
                  </a:lnTo>
                  <a:lnTo>
                    <a:pt x="30" y="1207"/>
                  </a:lnTo>
                  <a:lnTo>
                    <a:pt x="22" y="1223"/>
                  </a:lnTo>
                  <a:lnTo>
                    <a:pt x="14" y="1240"/>
                  </a:lnTo>
                  <a:lnTo>
                    <a:pt x="8" y="1260"/>
                  </a:lnTo>
                  <a:lnTo>
                    <a:pt x="4" y="1280"/>
                  </a:lnTo>
                  <a:lnTo>
                    <a:pt x="1" y="1303"/>
                  </a:lnTo>
                  <a:lnTo>
                    <a:pt x="0" y="1327"/>
                  </a:lnTo>
                  <a:lnTo>
                    <a:pt x="1" y="1345"/>
                  </a:lnTo>
                  <a:lnTo>
                    <a:pt x="4" y="1364"/>
                  </a:lnTo>
                  <a:lnTo>
                    <a:pt x="8" y="1381"/>
                  </a:lnTo>
                  <a:lnTo>
                    <a:pt x="14" y="1397"/>
                  </a:lnTo>
                  <a:lnTo>
                    <a:pt x="23" y="1414"/>
                  </a:lnTo>
                  <a:lnTo>
                    <a:pt x="32" y="1430"/>
                  </a:lnTo>
                  <a:lnTo>
                    <a:pt x="42" y="1446"/>
                  </a:lnTo>
                  <a:lnTo>
                    <a:pt x="53" y="1462"/>
                  </a:lnTo>
                  <a:lnTo>
                    <a:pt x="66" y="1477"/>
                  </a:lnTo>
                  <a:lnTo>
                    <a:pt x="80" y="1491"/>
                  </a:lnTo>
                  <a:lnTo>
                    <a:pt x="94" y="1505"/>
                  </a:lnTo>
                  <a:lnTo>
                    <a:pt x="109" y="1520"/>
                  </a:lnTo>
                  <a:lnTo>
                    <a:pt x="142" y="1548"/>
                  </a:lnTo>
                  <a:lnTo>
                    <a:pt x="177" y="1575"/>
                  </a:lnTo>
                  <a:lnTo>
                    <a:pt x="249" y="1627"/>
                  </a:lnTo>
                  <a:lnTo>
                    <a:pt x="320" y="1678"/>
                  </a:lnTo>
                  <a:lnTo>
                    <a:pt x="351" y="1703"/>
                  </a:lnTo>
                  <a:lnTo>
                    <a:pt x="381" y="1729"/>
                  </a:lnTo>
                  <a:lnTo>
                    <a:pt x="394" y="1741"/>
                  </a:lnTo>
                  <a:lnTo>
                    <a:pt x="407" y="1754"/>
                  </a:lnTo>
                  <a:lnTo>
                    <a:pt x="419" y="1767"/>
                  </a:lnTo>
                  <a:lnTo>
                    <a:pt x="429" y="1780"/>
                  </a:lnTo>
                  <a:lnTo>
                    <a:pt x="440" y="1796"/>
                  </a:lnTo>
                  <a:lnTo>
                    <a:pt x="450" y="1812"/>
                  </a:lnTo>
                  <a:lnTo>
                    <a:pt x="461" y="1829"/>
                  </a:lnTo>
                  <a:lnTo>
                    <a:pt x="470" y="1845"/>
                  </a:lnTo>
                  <a:lnTo>
                    <a:pt x="486" y="1879"/>
                  </a:lnTo>
                  <a:lnTo>
                    <a:pt x="501" y="1911"/>
                  </a:lnTo>
                  <a:lnTo>
                    <a:pt x="529" y="1977"/>
                  </a:lnTo>
                  <a:lnTo>
                    <a:pt x="556" y="2041"/>
                  </a:lnTo>
                  <a:lnTo>
                    <a:pt x="572" y="2071"/>
                  </a:lnTo>
                  <a:lnTo>
                    <a:pt x="588" y="2102"/>
                  </a:lnTo>
                  <a:lnTo>
                    <a:pt x="596" y="2116"/>
                  </a:lnTo>
                  <a:lnTo>
                    <a:pt x="606" y="2131"/>
                  </a:lnTo>
                  <a:lnTo>
                    <a:pt x="617" y="2145"/>
                  </a:lnTo>
                  <a:lnTo>
                    <a:pt x="627" y="2159"/>
                  </a:lnTo>
                  <a:lnTo>
                    <a:pt x="639" y="2173"/>
                  </a:lnTo>
                  <a:lnTo>
                    <a:pt x="651" y="2187"/>
                  </a:lnTo>
                  <a:lnTo>
                    <a:pt x="665" y="2200"/>
                  </a:lnTo>
                  <a:lnTo>
                    <a:pt x="679" y="2213"/>
                  </a:lnTo>
                  <a:lnTo>
                    <a:pt x="694" y="2226"/>
                  </a:lnTo>
                  <a:lnTo>
                    <a:pt x="712" y="2238"/>
                  </a:lnTo>
                  <a:lnTo>
                    <a:pt x="729" y="2249"/>
                  </a:lnTo>
                  <a:lnTo>
                    <a:pt x="748" y="2261"/>
                  </a:lnTo>
                  <a:lnTo>
                    <a:pt x="780" y="2278"/>
                  </a:lnTo>
                  <a:lnTo>
                    <a:pt x="814" y="2294"/>
                  </a:lnTo>
                  <a:lnTo>
                    <a:pt x="848" y="2307"/>
                  </a:lnTo>
                  <a:lnTo>
                    <a:pt x="884" y="2319"/>
                  </a:lnTo>
                  <a:lnTo>
                    <a:pt x="921" y="2330"/>
                  </a:lnTo>
                  <a:lnTo>
                    <a:pt x="960" y="2339"/>
                  </a:lnTo>
                  <a:lnTo>
                    <a:pt x="998" y="2346"/>
                  </a:lnTo>
                  <a:lnTo>
                    <a:pt x="1038" y="2352"/>
                  </a:lnTo>
                  <a:lnTo>
                    <a:pt x="1078" y="2356"/>
                  </a:lnTo>
                  <a:lnTo>
                    <a:pt x="1119" y="2358"/>
                  </a:lnTo>
                  <a:lnTo>
                    <a:pt x="1161" y="2359"/>
                  </a:lnTo>
                  <a:lnTo>
                    <a:pt x="1202" y="2359"/>
                  </a:lnTo>
                  <a:lnTo>
                    <a:pt x="1243" y="2357"/>
                  </a:lnTo>
                  <a:lnTo>
                    <a:pt x="1286" y="2353"/>
                  </a:lnTo>
                  <a:lnTo>
                    <a:pt x="1328" y="2348"/>
                  </a:lnTo>
                  <a:lnTo>
                    <a:pt x="1370" y="2342"/>
                  </a:lnTo>
                  <a:lnTo>
                    <a:pt x="1411" y="2334"/>
                  </a:lnTo>
                  <a:lnTo>
                    <a:pt x="1453" y="2324"/>
                  </a:lnTo>
                  <a:lnTo>
                    <a:pt x="1493" y="2314"/>
                  </a:lnTo>
                  <a:lnTo>
                    <a:pt x="1533" y="2302"/>
                  </a:lnTo>
                  <a:lnTo>
                    <a:pt x="1573" y="2289"/>
                  </a:lnTo>
                  <a:lnTo>
                    <a:pt x="1612" y="2273"/>
                  </a:lnTo>
                  <a:lnTo>
                    <a:pt x="1650" y="2257"/>
                  </a:lnTo>
                  <a:lnTo>
                    <a:pt x="1687" y="2240"/>
                  </a:lnTo>
                  <a:lnTo>
                    <a:pt x="1723" y="2221"/>
                  </a:lnTo>
                  <a:lnTo>
                    <a:pt x="1758" y="2201"/>
                  </a:lnTo>
                  <a:lnTo>
                    <a:pt x="1790" y="2180"/>
                  </a:lnTo>
                  <a:lnTo>
                    <a:pt x="1823" y="2157"/>
                  </a:lnTo>
                  <a:lnTo>
                    <a:pt x="1854" y="2133"/>
                  </a:lnTo>
                  <a:lnTo>
                    <a:pt x="1882" y="2108"/>
                  </a:lnTo>
                  <a:lnTo>
                    <a:pt x="1909" y="2082"/>
                  </a:lnTo>
                  <a:lnTo>
                    <a:pt x="1934" y="2054"/>
                  </a:lnTo>
                  <a:lnTo>
                    <a:pt x="1947" y="2039"/>
                  </a:lnTo>
                  <a:lnTo>
                    <a:pt x="1958" y="2023"/>
                  </a:lnTo>
                  <a:lnTo>
                    <a:pt x="1969" y="2007"/>
                  </a:lnTo>
                  <a:lnTo>
                    <a:pt x="1979" y="1990"/>
                  </a:lnTo>
                  <a:lnTo>
                    <a:pt x="1988" y="1974"/>
                  </a:lnTo>
                  <a:lnTo>
                    <a:pt x="1998" y="1956"/>
                  </a:lnTo>
                  <a:lnTo>
                    <a:pt x="2006" y="1938"/>
                  </a:lnTo>
                  <a:lnTo>
                    <a:pt x="2013" y="1921"/>
                  </a:lnTo>
                  <a:lnTo>
                    <a:pt x="2027" y="1884"/>
                  </a:lnTo>
                  <a:lnTo>
                    <a:pt x="2040" y="1846"/>
                  </a:lnTo>
                  <a:lnTo>
                    <a:pt x="2051" y="1807"/>
                  </a:lnTo>
                  <a:lnTo>
                    <a:pt x="2062" y="1770"/>
                  </a:lnTo>
                  <a:lnTo>
                    <a:pt x="2081" y="1691"/>
                  </a:lnTo>
                  <a:lnTo>
                    <a:pt x="2103" y="1615"/>
                  </a:lnTo>
                  <a:lnTo>
                    <a:pt x="2115" y="1577"/>
                  </a:lnTo>
                  <a:lnTo>
                    <a:pt x="2128" y="1540"/>
                  </a:lnTo>
                  <a:lnTo>
                    <a:pt x="2136" y="1522"/>
                  </a:lnTo>
                  <a:lnTo>
                    <a:pt x="2145" y="1504"/>
                  </a:lnTo>
                  <a:lnTo>
                    <a:pt x="2153" y="1487"/>
                  </a:lnTo>
                  <a:lnTo>
                    <a:pt x="2162" y="1470"/>
                  </a:lnTo>
                  <a:lnTo>
                    <a:pt x="2171" y="1455"/>
                  </a:lnTo>
                  <a:lnTo>
                    <a:pt x="2180" y="1440"/>
                  </a:lnTo>
                  <a:lnTo>
                    <a:pt x="2191" y="1427"/>
                  </a:lnTo>
                  <a:lnTo>
                    <a:pt x="2202" y="1413"/>
                  </a:lnTo>
                  <a:lnTo>
                    <a:pt x="2224" y="1385"/>
                  </a:lnTo>
                  <a:lnTo>
                    <a:pt x="2249" y="1359"/>
                  </a:lnTo>
                  <a:lnTo>
                    <a:pt x="2300" y="1305"/>
                  </a:lnTo>
                  <a:lnTo>
                    <a:pt x="2350" y="1251"/>
                  </a:lnTo>
                  <a:lnTo>
                    <a:pt x="2373" y="1224"/>
                  </a:lnTo>
                  <a:lnTo>
                    <a:pt x="2395" y="1195"/>
                  </a:lnTo>
                  <a:lnTo>
                    <a:pt x="2404" y="1181"/>
                  </a:lnTo>
                  <a:lnTo>
                    <a:pt x="2413" y="1167"/>
                  </a:lnTo>
                  <a:lnTo>
                    <a:pt x="2421" y="1151"/>
                  </a:lnTo>
                  <a:lnTo>
                    <a:pt x="2429" y="1136"/>
                  </a:lnTo>
                  <a:lnTo>
                    <a:pt x="2436" y="1120"/>
                  </a:lnTo>
                  <a:lnTo>
                    <a:pt x="2442" y="1104"/>
                  </a:lnTo>
                  <a:lnTo>
                    <a:pt x="2446" y="1087"/>
                  </a:lnTo>
                  <a:lnTo>
                    <a:pt x="2450" y="1070"/>
                  </a:lnTo>
                  <a:lnTo>
                    <a:pt x="2452" y="1051"/>
                  </a:lnTo>
                  <a:lnTo>
                    <a:pt x="2453" y="1033"/>
                  </a:lnTo>
                  <a:lnTo>
                    <a:pt x="2453" y="1015"/>
                  </a:lnTo>
                  <a:lnTo>
                    <a:pt x="2452" y="995"/>
                  </a:lnTo>
                  <a:close/>
                </a:path>
              </a:pathLst>
            </a:custGeom>
            <a:solidFill>
              <a:srgbClr val="EFCFB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Freeform 19"/>
            <p:cNvSpPr>
              <a:spLocks/>
            </p:cNvSpPr>
            <p:nvPr/>
          </p:nvSpPr>
          <p:spPr bwMode="auto">
            <a:xfrm>
              <a:off x="1679576" y="4679951"/>
              <a:ext cx="128588" cy="60325"/>
            </a:xfrm>
            <a:custGeom>
              <a:avLst/>
              <a:gdLst/>
              <a:ahLst/>
              <a:cxnLst>
                <a:cxn ang="0">
                  <a:pos x="0" y="573"/>
                </a:cxn>
                <a:cxn ang="0">
                  <a:pos x="6" y="563"/>
                </a:cxn>
                <a:cxn ang="0">
                  <a:pos x="26" y="538"/>
                </a:cxn>
                <a:cxn ang="0">
                  <a:pos x="56" y="499"/>
                </a:cxn>
                <a:cxn ang="0">
                  <a:pos x="99" y="450"/>
                </a:cxn>
                <a:cxn ang="0">
                  <a:pos x="124" y="422"/>
                </a:cxn>
                <a:cxn ang="0">
                  <a:pos x="151" y="393"/>
                </a:cxn>
                <a:cxn ang="0">
                  <a:pos x="182" y="363"/>
                </a:cxn>
                <a:cxn ang="0">
                  <a:pos x="213" y="331"/>
                </a:cxn>
                <a:cxn ang="0">
                  <a:pos x="248" y="298"/>
                </a:cxn>
                <a:cxn ang="0">
                  <a:pos x="285" y="267"/>
                </a:cxn>
                <a:cxn ang="0">
                  <a:pos x="324" y="235"/>
                </a:cxn>
                <a:cxn ang="0">
                  <a:pos x="365" y="203"/>
                </a:cxn>
                <a:cxn ang="0">
                  <a:pos x="407" y="173"/>
                </a:cxn>
                <a:cxn ang="0">
                  <a:pos x="451" y="144"/>
                </a:cxn>
                <a:cxn ang="0">
                  <a:pos x="498" y="117"/>
                </a:cxn>
                <a:cxn ang="0">
                  <a:pos x="545" y="91"/>
                </a:cxn>
                <a:cxn ang="0">
                  <a:pos x="595" y="69"/>
                </a:cxn>
                <a:cxn ang="0">
                  <a:pos x="645" y="48"/>
                </a:cxn>
                <a:cxn ang="0">
                  <a:pos x="697" y="31"/>
                </a:cxn>
                <a:cxn ang="0">
                  <a:pos x="750" y="18"/>
                </a:cxn>
                <a:cxn ang="0">
                  <a:pos x="805" y="8"/>
                </a:cxn>
                <a:cxn ang="0">
                  <a:pos x="861" y="1"/>
                </a:cxn>
                <a:cxn ang="0">
                  <a:pos x="917" y="0"/>
                </a:cxn>
                <a:cxn ang="0">
                  <a:pos x="974" y="5"/>
                </a:cxn>
                <a:cxn ang="0">
                  <a:pos x="1032" y="13"/>
                </a:cxn>
                <a:cxn ang="0">
                  <a:pos x="1091" y="27"/>
                </a:cxn>
                <a:cxn ang="0">
                  <a:pos x="1150" y="48"/>
                </a:cxn>
                <a:cxn ang="0">
                  <a:pos x="1211" y="75"/>
                </a:cxn>
                <a:cxn ang="0">
                  <a:pos x="1204" y="73"/>
                </a:cxn>
                <a:cxn ang="0">
                  <a:pos x="1184" y="69"/>
                </a:cxn>
                <a:cxn ang="0">
                  <a:pos x="1154" y="63"/>
                </a:cxn>
                <a:cxn ang="0">
                  <a:pos x="1111" y="58"/>
                </a:cxn>
                <a:cxn ang="0">
                  <a:pos x="1086" y="56"/>
                </a:cxn>
                <a:cxn ang="0">
                  <a:pos x="1059" y="54"/>
                </a:cxn>
                <a:cxn ang="0">
                  <a:pos x="1028" y="53"/>
                </a:cxn>
                <a:cxn ang="0">
                  <a:pos x="996" y="53"/>
                </a:cxn>
                <a:cxn ang="0">
                  <a:pos x="962" y="56"/>
                </a:cxn>
                <a:cxn ang="0">
                  <a:pos x="925" y="59"/>
                </a:cxn>
                <a:cxn ang="0">
                  <a:pos x="886" y="64"/>
                </a:cxn>
                <a:cxn ang="0">
                  <a:pos x="845" y="70"/>
                </a:cxn>
                <a:cxn ang="0">
                  <a:pos x="802" y="79"/>
                </a:cxn>
                <a:cxn ang="0">
                  <a:pos x="759" y="89"/>
                </a:cxn>
                <a:cxn ang="0">
                  <a:pos x="712" y="102"/>
                </a:cxn>
                <a:cxn ang="0">
                  <a:pos x="665" y="118"/>
                </a:cxn>
                <a:cxn ang="0">
                  <a:pos x="615" y="136"/>
                </a:cxn>
                <a:cxn ang="0">
                  <a:pos x="565" y="158"/>
                </a:cxn>
                <a:cxn ang="0">
                  <a:pos x="513" y="182"/>
                </a:cxn>
                <a:cxn ang="0">
                  <a:pos x="459" y="210"/>
                </a:cxn>
                <a:cxn ang="0">
                  <a:pos x="405" y="241"/>
                </a:cxn>
                <a:cxn ang="0">
                  <a:pos x="349" y="276"/>
                </a:cxn>
                <a:cxn ang="0">
                  <a:pos x="293" y="315"/>
                </a:cxn>
                <a:cxn ang="0">
                  <a:pos x="236" y="357"/>
                </a:cxn>
                <a:cxn ang="0">
                  <a:pos x="178" y="404"/>
                </a:cxn>
                <a:cxn ang="0">
                  <a:pos x="120" y="455"/>
                </a:cxn>
                <a:cxn ang="0">
                  <a:pos x="59" y="511"/>
                </a:cxn>
                <a:cxn ang="0">
                  <a:pos x="0" y="573"/>
                </a:cxn>
              </a:cxnLst>
              <a:rect l="0" t="0" r="r" b="b"/>
              <a:pathLst>
                <a:path w="1211" h="573">
                  <a:moveTo>
                    <a:pt x="0" y="573"/>
                  </a:moveTo>
                  <a:lnTo>
                    <a:pt x="6" y="563"/>
                  </a:lnTo>
                  <a:lnTo>
                    <a:pt x="26" y="538"/>
                  </a:lnTo>
                  <a:lnTo>
                    <a:pt x="56" y="499"/>
                  </a:lnTo>
                  <a:lnTo>
                    <a:pt x="99" y="450"/>
                  </a:lnTo>
                  <a:lnTo>
                    <a:pt x="124" y="422"/>
                  </a:lnTo>
                  <a:lnTo>
                    <a:pt x="151" y="393"/>
                  </a:lnTo>
                  <a:lnTo>
                    <a:pt x="182" y="363"/>
                  </a:lnTo>
                  <a:lnTo>
                    <a:pt x="213" y="331"/>
                  </a:lnTo>
                  <a:lnTo>
                    <a:pt x="248" y="298"/>
                  </a:lnTo>
                  <a:lnTo>
                    <a:pt x="285" y="267"/>
                  </a:lnTo>
                  <a:lnTo>
                    <a:pt x="324" y="235"/>
                  </a:lnTo>
                  <a:lnTo>
                    <a:pt x="365" y="203"/>
                  </a:lnTo>
                  <a:lnTo>
                    <a:pt x="407" y="173"/>
                  </a:lnTo>
                  <a:lnTo>
                    <a:pt x="451" y="144"/>
                  </a:lnTo>
                  <a:lnTo>
                    <a:pt x="498" y="117"/>
                  </a:lnTo>
                  <a:lnTo>
                    <a:pt x="545" y="91"/>
                  </a:lnTo>
                  <a:lnTo>
                    <a:pt x="595" y="69"/>
                  </a:lnTo>
                  <a:lnTo>
                    <a:pt x="645" y="48"/>
                  </a:lnTo>
                  <a:lnTo>
                    <a:pt x="697" y="31"/>
                  </a:lnTo>
                  <a:lnTo>
                    <a:pt x="750" y="18"/>
                  </a:lnTo>
                  <a:lnTo>
                    <a:pt x="805" y="8"/>
                  </a:lnTo>
                  <a:lnTo>
                    <a:pt x="861" y="1"/>
                  </a:lnTo>
                  <a:lnTo>
                    <a:pt x="917" y="0"/>
                  </a:lnTo>
                  <a:lnTo>
                    <a:pt x="974" y="5"/>
                  </a:lnTo>
                  <a:lnTo>
                    <a:pt x="1032" y="13"/>
                  </a:lnTo>
                  <a:lnTo>
                    <a:pt x="1091" y="27"/>
                  </a:lnTo>
                  <a:lnTo>
                    <a:pt x="1150" y="48"/>
                  </a:lnTo>
                  <a:lnTo>
                    <a:pt x="1211" y="75"/>
                  </a:lnTo>
                  <a:lnTo>
                    <a:pt x="1204" y="73"/>
                  </a:lnTo>
                  <a:lnTo>
                    <a:pt x="1184" y="69"/>
                  </a:lnTo>
                  <a:lnTo>
                    <a:pt x="1154" y="63"/>
                  </a:lnTo>
                  <a:lnTo>
                    <a:pt x="1111" y="58"/>
                  </a:lnTo>
                  <a:lnTo>
                    <a:pt x="1086" y="56"/>
                  </a:lnTo>
                  <a:lnTo>
                    <a:pt x="1059" y="54"/>
                  </a:lnTo>
                  <a:lnTo>
                    <a:pt x="1028" y="53"/>
                  </a:lnTo>
                  <a:lnTo>
                    <a:pt x="996" y="53"/>
                  </a:lnTo>
                  <a:lnTo>
                    <a:pt x="962" y="56"/>
                  </a:lnTo>
                  <a:lnTo>
                    <a:pt x="925" y="59"/>
                  </a:lnTo>
                  <a:lnTo>
                    <a:pt x="886" y="64"/>
                  </a:lnTo>
                  <a:lnTo>
                    <a:pt x="845" y="70"/>
                  </a:lnTo>
                  <a:lnTo>
                    <a:pt x="802" y="79"/>
                  </a:lnTo>
                  <a:lnTo>
                    <a:pt x="759" y="89"/>
                  </a:lnTo>
                  <a:lnTo>
                    <a:pt x="712" y="102"/>
                  </a:lnTo>
                  <a:lnTo>
                    <a:pt x="665" y="118"/>
                  </a:lnTo>
                  <a:lnTo>
                    <a:pt x="615" y="136"/>
                  </a:lnTo>
                  <a:lnTo>
                    <a:pt x="565" y="158"/>
                  </a:lnTo>
                  <a:lnTo>
                    <a:pt x="513" y="182"/>
                  </a:lnTo>
                  <a:lnTo>
                    <a:pt x="459" y="210"/>
                  </a:lnTo>
                  <a:lnTo>
                    <a:pt x="405" y="241"/>
                  </a:lnTo>
                  <a:lnTo>
                    <a:pt x="349" y="276"/>
                  </a:lnTo>
                  <a:lnTo>
                    <a:pt x="293" y="315"/>
                  </a:lnTo>
                  <a:lnTo>
                    <a:pt x="236" y="357"/>
                  </a:lnTo>
                  <a:lnTo>
                    <a:pt x="178" y="404"/>
                  </a:lnTo>
                  <a:lnTo>
                    <a:pt x="120" y="455"/>
                  </a:lnTo>
                  <a:lnTo>
                    <a:pt x="59" y="511"/>
                  </a:lnTo>
                  <a:lnTo>
                    <a:pt x="0" y="573"/>
                  </a:lnTo>
                  <a:close/>
                </a:path>
              </a:pathLst>
            </a:custGeom>
            <a:solidFill>
              <a:srgbClr val="E5AA8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Freeform 47"/>
            <p:cNvSpPr>
              <a:spLocks/>
            </p:cNvSpPr>
            <p:nvPr/>
          </p:nvSpPr>
          <p:spPr bwMode="auto">
            <a:xfrm>
              <a:off x="1687513" y="4792663"/>
              <a:ext cx="369888" cy="454025"/>
            </a:xfrm>
            <a:custGeom>
              <a:avLst/>
              <a:gdLst/>
              <a:ahLst/>
              <a:cxnLst>
                <a:cxn ang="0">
                  <a:pos x="1427" y="11"/>
                </a:cxn>
                <a:cxn ang="0">
                  <a:pos x="1168" y="55"/>
                </a:cxn>
                <a:cxn ang="0">
                  <a:pos x="796" y="130"/>
                </a:cxn>
                <a:cxn ang="0">
                  <a:pos x="598" y="175"/>
                </a:cxn>
                <a:cxn ang="0">
                  <a:pos x="411" y="223"/>
                </a:cxn>
                <a:cxn ang="0">
                  <a:pos x="248" y="273"/>
                </a:cxn>
                <a:cxn ang="0">
                  <a:pos x="119" y="324"/>
                </a:cxn>
                <a:cxn ang="0">
                  <a:pos x="40" y="376"/>
                </a:cxn>
                <a:cxn ang="0">
                  <a:pos x="9" y="437"/>
                </a:cxn>
                <a:cxn ang="0">
                  <a:pos x="0" y="546"/>
                </a:cxn>
                <a:cxn ang="0">
                  <a:pos x="7" y="699"/>
                </a:cxn>
                <a:cxn ang="0">
                  <a:pos x="33" y="890"/>
                </a:cxn>
                <a:cxn ang="0">
                  <a:pos x="78" y="1111"/>
                </a:cxn>
                <a:cxn ang="0">
                  <a:pos x="143" y="1357"/>
                </a:cxn>
                <a:cxn ang="0">
                  <a:pos x="226" y="1622"/>
                </a:cxn>
                <a:cxn ang="0">
                  <a:pos x="332" y="1900"/>
                </a:cxn>
                <a:cxn ang="0">
                  <a:pos x="457" y="2182"/>
                </a:cxn>
                <a:cxn ang="0">
                  <a:pos x="604" y="2465"/>
                </a:cxn>
                <a:cxn ang="0">
                  <a:pos x="773" y="2740"/>
                </a:cxn>
                <a:cxn ang="0">
                  <a:pos x="964" y="3003"/>
                </a:cxn>
                <a:cxn ang="0">
                  <a:pos x="1175" y="3250"/>
                </a:cxn>
                <a:cxn ang="0">
                  <a:pos x="1398" y="3479"/>
                </a:cxn>
                <a:cxn ang="0">
                  <a:pos x="1629" y="3684"/>
                </a:cxn>
                <a:cxn ang="0">
                  <a:pos x="1863" y="3864"/>
                </a:cxn>
                <a:cxn ang="0">
                  <a:pos x="2091" y="4017"/>
                </a:cxn>
                <a:cxn ang="0">
                  <a:pos x="2311" y="4139"/>
                </a:cxn>
                <a:cxn ang="0">
                  <a:pos x="2516" y="4226"/>
                </a:cxn>
                <a:cxn ang="0">
                  <a:pos x="2699" y="4276"/>
                </a:cxn>
                <a:cxn ang="0">
                  <a:pos x="2857" y="4286"/>
                </a:cxn>
                <a:cxn ang="0">
                  <a:pos x="2984" y="4255"/>
                </a:cxn>
                <a:cxn ang="0">
                  <a:pos x="3090" y="4185"/>
                </a:cxn>
                <a:cxn ang="0">
                  <a:pos x="3182" y="4088"/>
                </a:cxn>
                <a:cxn ang="0">
                  <a:pos x="3260" y="3969"/>
                </a:cxn>
                <a:cxn ang="0">
                  <a:pos x="3324" y="3840"/>
                </a:cxn>
                <a:cxn ang="0">
                  <a:pos x="3376" y="3705"/>
                </a:cxn>
                <a:cxn ang="0">
                  <a:pos x="3417" y="3574"/>
                </a:cxn>
                <a:cxn ang="0">
                  <a:pos x="3463" y="3387"/>
                </a:cxn>
                <a:cxn ang="0">
                  <a:pos x="3486" y="3256"/>
                </a:cxn>
                <a:cxn ang="0">
                  <a:pos x="3228" y="3077"/>
                </a:cxn>
                <a:cxn ang="0">
                  <a:pos x="2893" y="2881"/>
                </a:cxn>
                <a:cxn ang="0">
                  <a:pos x="2615" y="2731"/>
                </a:cxn>
                <a:cxn ang="0">
                  <a:pos x="2385" y="2601"/>
                </a:cxn>
                <a:cxn ang="0">
                  <a:pos x="2197" y="2465"/>
                </a:cxn>
                <a:cxn ang="0">
                  <a:pos x="2042" y="2294"/>
                </a:cxn>
                <a:cxn ang="0">
                  <a:pos x="1913" y="2064"/>
                </a:cxn>
                <a:cxn ang="0">
                  <a:pos x="1799" y="1747"/>
                </a:cxn>
                <a:cxn ang="0">
                  <a:pos x="1696" y="1314"/>
                </a:cxn>
                <a:cxn ang="0">
                  <a:pos x="1594" y="742"/>
                </a:cxn>
                <a:cxn ang="0">
                  <a:pos x="1485" y="0"/>
                </a:cxn>
              </a:cxnLst>
              <a:rect l="0" t="0" r="r" b="b"/>
              <a:pathLst>
                <a:path w="3488" h="4288">
                  <a:moveTo>
                    <a:pt x="1485" y="0"/>
                  </a:moveTo>
                  <a:lnTo>
                    <a:pt x="1470" y="3"/>
                  </a:lnTo>
                  <a:lnTo>
                    <a:pt x="1427" y="11"/>
                  </a:lnTo>
                  <a:lnTo>
                    <a:pt x="1359" y="22"/>
                  </a:lnTo>
                  <a:lnTo>
                    <a:pt x="1273" y="37"/>
                  </a:lnTo>
                  <a:lnTo>
                    <a:pt x="1168" y="55"/>
                  </a:lnTo>
                  <a:lnTo>
                    <a:pt x="1051" y="78"/>
                  </a:lnTo>
                  <a:lnTo>
                    <a:pt x="926" y="102"/>
                  </a:lnTo>
                  <a:lnTo>
                    <a:pt x="796" y="130"/>
                  </a:lnTo>
                  <a:lnTo>
                    <a:pt x="730" y="144"/>
                  </a:lnTo>
                  <a:lnTo>
                    <a:pt x="663" y="160"/>
                  </a:lnTo>
                  <a:lnTo>
                    <a:pt x="598" y="175"/>
                  </a:lnTo>
                  <a:lnTo>
                    <a:pt x="535" y="190"/>
                  </a:lnTo>
                  <a:lnTo>
                    <a:pt x="471" y="206"/>
                  </a:lnTo>
                  <a:lnTo>
                    <a:pt x="411" y="223"/>
                  </a:lnTo>
                  <a:lnTo>
                    <a:pt x="354" y="239"/>
                  </a:lnTo>
                  <a:lnTo>
                    <a:pt x="299" y="256"/>
                  </a:lnTo>
                  <a:lnTo>
                    <a:pt x="248" y="273"/>
                  </a:lnTo>
                  <a:lnTo>
                    <a:pt x="200" y="290"/>
                  </a:lnTo>
                  <a:lnTo>
                    <a:pt x="157" y="307"/>
                  </a:lnTo>
                  <a:lnTo>
                    <a:pt x="119" y="324"/>
                  </a:lnTo>
                  <a:lnTo>
                    <a:pt x="87" y="341"/>
                  </a:lnTo>
                  <a:lnTo>
                    <a:pt x="60" y="358"/>
                  </a:lnTo>
                  <a:lnTo>
                    <a:pt x="40" y="376"/>
                  </a:lnTo>
                  <a:lnTo>
                    <a:pt x="25" y="392"/>
                  </a:lnTo>
                  <a:lnTo>
                    <a:pt x="16" y="411"/>
                  </a:lnTo>
                  <a:lnTo>
                    <a:pt x="9" y="437"/>
                  </a:lnTo>
                  <a:lnTo>
                    <a:pt x="4" y="469"/>
                  </a:lnTo>
                  <a:lnTo>
                    <a:pt x="1" y="504"/>
                  </a:lnTo>
                  <a:lnTo>
                    <a:pt x="0" y="546"/>
                  </a:lnTo>
                  <a:lnTo>
                    <a:pt x="0" y="593"/>
                  </a:lnTo>
                  <a:lnTo>
                    <a:pt x="3" y="644"/>
                  </a:lnTo>
                  <a:lnTo>
                    <a:pt x="7" y="699"/>
                  </a:lnTo>
                  <a:lnTo>
                    <a:pt x="14" y="758"/>
                  </a:lnTo>
                  <a:lnTo>
                    <a:pt x="22" y="823"/>
                  </a:lnTo>
                  <a:lnTo>
                    <a:pt x="33" y="890"/>
                  </a:lnTo>
                  <a:lnTo>
                    <a:pt x="47" y="960"/>
                  </a:lnTo>
                  <a:lnTo>
                    <a:pt x="61" y="1034"/>
                  </a:lnTo>
                  <a:lnTo>
                    <a:pt x="78" y="1111"/>
                  </a:lnTo>
                  <a:lnTo>
                    <a:pt x="98" y="1191"/>
                  </a:lnTo>
                  <a:lnTo>
                    <a:pt x="119" y="1272"/>
                  </a:lnTo>
                  <a:lnTo>
                    <a:pt x="143" y="1357"/>
                  </a:lnTo>
                  <a:lnTo>
                    <a:pt x="168" y="1444"/>
                  </a:lnTo>
                  <a:lnTo>
                    <a:pt x="197" y="1532"/>
                  </a:lnTo>
                  <a:lnTo>
                    <a:pt x="226" y="1622"/>
                  </a:lnTo>
                  <a:lnTo>
                    <a:pt x="259" y="1713"/>
                  </a:lnTo>
                  <a:lnTo>
                    <a:pt x="295" y="1806"/>
                  </a:lnTo>
                  <a:lnTo>
                    <a:pt x="332" y="1900"/>
                  </a:lnTo>
                  <a:lnTo>
                    <a:pt x="371" y="1993"/>
                  </a:lnTo>
                  <a:lnTo>
                    <a:pt x="413" y="2087"/>
                  </a:lnTo>
                  <a:lnTo>
                    <a:pt x="457" y="2182"/>
                  </a:lnTo>
                  <a:lnTo>
                    <a:pt x="504" y="2277"/>
                  </a:lnTo>
                  <a:lnTo>
                    <a:pt x="553" y="2371"/>
                  </a:lnTo>
                  <a:lnTo>
                    <a:pt x="604" y="2465"/>
                  </a:lnTo>
                  <a:lnTo>
                    <a:pt x="658" y="2558"/>
                  </a:lnTo>
                  <a:lnTo>
                    <a:pt x="714" y="2649"/>
                  </a:lnTo>
                  <a:lnTo>
                    <a:pt x="773" y="2740"/>
                  </a:lnTo>
                  <a:lnTo>
                    <a:pt x="835" y="2830"/>
                  </a:lnTo>
                  <a:lnTo>
                    <a:pt x="898" y="2918"/>
                  </a:lnTo>
                  <a:lnTo>
                    <a:pt x="964" y="3003"/>
                  </a:lnTo>
                  <a:lnTo>
                    <a:pt x="1033" y="3088"/>
                  </a:lnTo>
                  <a:lnTo>
                    <a:pt x="1103" y="3170"/>
                  </a:lnTo>
                  <a:lnTo>
                    <a:pt x="1175" y="3250"/>
                  </a:lnTo>
                  <a:lnTo>
                    <a:pt x="1248" y="3329"/>
                  </a:lnTo>
                  <a:lnTo>
                    <a:pt x="1323" y="3404"/>
                  </a:lnTo>
                  <a:lnTo>
                    <a:pt x="1398" y="3479"/>
                  </a:lnTo>
                  <a:lnTo>
                    <a:pt x="1475" y="3549"/>
                  </a:lnTo>
                  <a:lnTo>
                    <a:pt x="1552" y="3618"/>
                  </a:lnTo>
                  <a:lnTo>
                    <a:pt x="1629" y="3684"/>
                  </a:lnTo>
                  <a:lnTo>
                    <a:pt x="1706" y="3747"/>
                  </a:lnTo>
                  <a:lnTo>
                    <a:pt x="1785" y="3807"/>
                  </a:lnTo>
                  <a:lnTo>
                    <a:pt x="1863" y="3864"/>
                  </a:lnTo>
                  <a:lnTo>
                    <a:pt x="1939" y="3918"/>
                  </a:lnTo>
                  <a:lnTo>
                    <a:pt x="2016" y="3969"/>
                  </a:lnTo>
                  <a:lnTo>
                    <a:pt x="2091" y="4017"/>
                  </a:lnTo>
                  <a:lnTo>
                    <a:pt x="2166" y="4061"/>
                  </a:lnTo>
                  <a:lnTo>
                    <a:pt x="2239" y="4102"/>
                  </a:lnTo>
                  <a:lnTo>
                    <a:pt x="2311" y="4139"/>
                  </a:lnTo>
                  <a:lnTo>
                    <a:pt x="2381" y="4172"/>
                  </a:lnTo>
                  <a:lnTo>
                    <a:pt x="2449" y="4201"/>
                  </a:lnTo>
                  <a:lnTo>
                    <a:pt x="2516" y="4226"/>
                  </a:lnTo>
                  <a:lnTo>
                    <a:pt x="2579" y="4248"/>
                  </a:lnTo>
                  <a:lnTo>
                    <a:pt x="2640" y="4264"/>
                  </a:lnTo>
                  <a:lnTo>
                    <a:pt x="2699" y="4276"/>
                  </a:lnTo>
                  <a:lnTo>
                    <a:pt x="2755" y="4284"/>
                  </a:lnTo>
                  <a:lnTo>
                    <a:pt x="2808" y="4288"/>
                  </a:lnTo>
                  <a:lnTo>
                    <a:pt x="2857" y="4286"/>
                  </a:lnTo>
                  <a:lnTo>
                    <a:pt x="2903" y="4281"/>
                  </a:lnTo>
                  <a:lnTo>
                    <a:pt x="2944" y="4270"/>
                  </a:lnTo>
                  <a:lnTo>
                    <a:pt x="2984" y="4255"/>
                  </a:lnTo>
                  <a:lnTo>
                    <a:pt x="3021" y="4235"/>
                  </a:lnTo>
                  <a:lnTo>
                    <a:pt x="3057" y="4212"/>
                  </a:lnTo>
                  <a:lnTo>
                    <a:pt x="3090" y="4185"/>
                  </a:lnTo>
                  <a:lnTo>
                    <a:pt x="3123" y="4156"/>
                  </a:lnTo>
                  <a:lnTo>
                    <a:pt x="3154" y="4123"/>
                  </a:lnTo>
                  <a:lnTo>
                    <a:pt x="3182" y="4088"/>
                  </a:lnTo>
                  <a:lnTo>
                    <a:pt x="3210" y="4050"/>
                  </a:lnTo>
                  <a:lnTo>
                    <a:pt x="3235" y="4011"/>
                  </a:lnTo>
                  <a:lnTo>
                    <a:pt x="3260" y="3969"/>
                  </a:lnTo>
                  <a:lnTo>
                    <a:pt x="3283" y="3927"/>
                  </a:lnTo>
                  <a:lnTo>
                    <a:pt x="3305" y="3884"/>
                  </a:lnTo>
                  <a:lnTo>
                    <a:pt x="3324" y="3840"/>
                  </a:lnTo>
                  <a:lnTo>
                    <a:pt x="3344" y="3795"/>
                  </a:lnTo>
                  <a:lnTo>
                    <a:pt x="3361" y="3750"/>
                  </a:lnTo>
                  <a:lnTo>
                    <a:pt x="3376" y="3705"/>
                  </a:lnTo>
                  <a:lnTo>
                    <a:pt x="3391" y="3661"/>
                  </a:lnTo>
                  <a:lnTo>
                    <a:pt x="3405" y="3617"/>
                  </a:lnTo>
                  <a:lnTo>
                    <a:pt x="3417" y="3574"/>
                  </a:lnTo>
                  <a:lnTo>
                    <a:pt x="3429" y="3533"/>
                  </a:lnTo>
                  <a:lnTo>
                    <a:pt x="3448" y="3455"/>
                  </a:lnTo>
                  <a:lnTo>
                    <a:pt x="3463" y="3387"/>
                  </a:lnTo>
                  <a:lnTo>
                    <a:pt x="3474" y="3329"/>
                  </a:lnTo>
                  <a:lnTo>
                    <a:pt x="3482" y="3285"/>
                  </a:lnTo>
                  <a:lnTo>
                    <a:pt x="3486" y="3256"/>
                  </a:lnTo>
                  <a:lnTo>
                    <a:pt x="3488" y="3247"/>
                  </a:lnTo>
                  <a:lnTo>
                    <a:pt x="3355" y="3157"/>
                  </a:lnTo>
                  <a:lnTo>
                    <a:pt x="3228" y="3077"/>
                  </a:lnTo>
                  <a:lnTo>
                    <a:pt x="3110" y="3004"/>
                  </a:lnTo>
                  <a:lnTo>
                    <a:pt x="2999" y="2939"/>
                  </a:lnTo>
                  <a:lnTo>
                    <a:pt x="2893" y="2881"/>
                  </a:lnTo>
                  <a:lnTo>
                    <a:pt x="2794" y="2827"/>
                  </a:lnTo>
                  <a:lnTo>
                    <a:pt x="2702" y="2777"/>
                  </a:lnTo>
                  <a:lnTo>
                    <a:pt x="2615" y="2731"/>
                  </a:lnTo>
                  <a:lnTo>
                    <a:pt x="2533" y="2687"/>
                  </a:lnTo>
                  <a:lnTo>
                    <a:pt x="2457" y="2644"/>
                  </a:lnTo>
                  <a:lnTo>
                    <a:pt x="2385" y="2601"/>
                  </a:lnTo>
                  <a:lnTo>
                    <a:pt x="2319" y="2558"/>
                  </a:lnTo>
                  <a:lnTo>
                    <a:pt x="2255" y="2513"/>
                  </a:lnTo>
                  <a:lnTo>
                    <a:pt x="2197" y="2465"/>
                  </a:lnTo>
                  <a:lnTo>
                    <a:pt x="2142" y="2414"/>
                  </a:lnTo>
                  <a:lnTo>
                    <a:pt x="2091" y="2357"/>
                  </a:lnTo>
                  <a:lnTo>
                    <a:pt x="2042" y="2294"/>
                  </a:lnTo>
                  <a:lnTo>
                    <a:pt x="1996" y="2226"/>
                  </a:lnTo>
                  <a:lnTo>
                    <a:pt x="1953" y="2150"/>
                  </a:lnTo>
                  <a:lnTo>
                    <a:pt x="1913" y="2064"/>
                  </a:lnTo>
                  <a:lnTo>
                    <a:pt x="1874" y="1969"/>
                  </a:lnTo>
                  <a:lnTo>
                    <a:pt x="1836" y="1864"/>
                  </a:lnTo>
                  <a:lnTo>
                    <a:pt x="1799" y="1747"/>
                  </a:lnTo>
                  <a:lnTo>
                    <a:pt x="1765" y="1616"/>
                  </a:lnTo>
                  <a:lnTo>
                    <a:pt x="1730" y="1473"/>
                  </a:lnTo>
                  <a:lnTo>
                    <a:pt x="1696" y="1314"/>
                  </a:lnTo>
                  <a:lnTo>
                    <a:pt x="1662" y="1141"/>
                  </a:lnTo>
                  <a:lnTo>
                    <a:pt x="1629" y="950"/>
                  </a:lnTo>
                  <a:lnTo>
                    <a:pt x="1594" y="742"/>
                  </a:lnTo>
                  <a:lnTo>
                    <a:pt x="1559" y="514"/>
                  </a:lnTo>
                  <a:lnTo>
                    <a:pt x="1523" y="268"/>
                  </a:lnTo>
                  <a:lnTo>
                    <a:pt x="1485" y="0"/>
                  </a:lnTo>
                  <a:close/>
                </a:path>
              </a:pathLst>
            </a:custGeom>
            <a:solidFill>
              <a:srgbClr val="C59D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Freeform 48"/>
            <p:cNvSpPr>
              <a:spLocks/>
            </p:cNvSpPr>
            <p:nvPr/>
          </p:nvSpPr>
          <p:spPr bwMode="auto">
            <a:xfrm>
              <a:off x="1687513" y="4829176"/>
              <a:ext cx="369888" cy="417513"/>
            </a:xfrm>
            <a:custGeom>
              <a:avLst/>
              <a:gdLst/>
              <a:ahLst/>
              <a:cxnLst>
                <a:cxn ang="0">
                  <a:pos x="2892" y="3273"/>
                </a:cxn>
                <a:cxn ang="0">
                  <a:pos x="2735" y="3263"/>
                </a:cxn>
                <a:cxn ang="0">
                  <a:pos x="2550" y="3212"/>
                </a:cxn>
                <a:cxn ang="0">
                  <a:pos x="2346" y="3124"/>
                </a:cxn>
                <a:cxn ang="0">
                  <a:pos x="2127" y="3003"/>
                </a:cxn>
                <a:cxn ang="0">
                  <a:pos x="1897" y="2851"/>
                </a:cxn>
                <a:cxn ang="0">
                  <a:pos x="1665" y="2670"/>
                </a:cxn>
                <a:cxn ang="0">
                  <a:pos x="1434" y="2464"/>
                </a:cxn>
                <a:cxn ang="0">
                  <a:pos x="1210" y="2236"/>
                </a:cxn>
                <a:cxn ang="0">
                  <a:pos x="1000" y="1989"/>
                </a:cxn>
                <a:cxn ang="0">
                  <a:pos x="809" y="1726"/>
                </a:cxn>
                <a:cxn ang="0">
                  <a:pos x="704" y="1562"/>
                </a:cxn>
                <a:cxn ang="0">
                  <a:pos x="608" y="1393"/>
                </a:cxn>
                <a:cxn ang="0">
                  <a:pos x="519" y="1223"/>
                </a:cxn>
                <a:cxn ang="0">
                  <a:pos x="439" y="1053"/>
                </a:cxn>
                <a:cxn ang="0">
                  <a:pos x="366" y="882"/>
                </a:cxn>
                <a:cxn ang="0">
                  <a:pos x="301" y="714"/>
                </a:cxn>
                <a:cxn ang="0">
                  <a:pos x="243" y="550"/>
                </a:cxn>
                <a:cxn ang="0">
                  <a:pos x="193" y="391"/>
                </a:cxn>
                <a:cxn ang="0">
                  <a:pos x="149" y="238"/>
                </a:cxn>
                <a:cxn ang="0">
                  <a:pos x="113" y="92"/>
                </a:cxn>
                <a:cxn ang="0">
                  <a:pos x="70" y="13"/>
                </a:cxn>
                <a:cxn ang="0">
                  <a:pos x="36" y="41"/>
                </a:cxn>
                <a:cxn ang="0">
                  <a:pos x="16" y="73"/>
                </a:cxn>
                <a:cxn ang="0">
                  <a:pos x="1" y="166"/>
                </a:cxn>
                <a:cxn ang="0">
                  <a:pos x="3" y="306"/>
                </a:cxn>
                <a:cxn ang="0">
                  <a:pos x="22" y="485"/>
                </a:cxn>
                <a:cxn ang="0">
                  <a:pos x="61" y="696"/>
                </a:cxn>
                <a:cxn ang="0">
                  <a:pos x="119" y="934"/>
                </a:cxn>
                <a:cxn ang="0">
                  <a:pos x="197" y="1194"/>
                </a:cxn>
                <a:cxn ang="0">
                  <a:pos x="295" y="1468"/>
                </a:cxn>
                <a:cxn ang="0">
                  <a:pos x="413" y="1749"/>
                </a:cxn>
                <a:cxn ang="0">
                  <a:pos x="553" y="2033"/>
                </a:cxn>
                <a:cxn ang="0">
                  <a:pos x="714" y="2311"/>
                </a:cxn>
                <a:cxn ang="0">
                  <a:pos x="898" y="2580"/>
                </a:cxn>
                <a:cxn ang="0">
                  <a:pos x="1103" y="2832"/>
                </a:cxn>
                <a:cxn ang="0">
                  <a:pos x="1323" y="3066"/>
                </a:cxn>
                <a:cxn ang="0">
                  <a:pos x="1552" y="3280"/>
                </a:cxn>
                <a:cxn ang="0">
                  <a:pos x="1785" y="3469"/>
                </a:cxn>
                <a:cxn ang="0">
                  <a:pos x="2016" y="3631"/>
                </a:cxn>
                <a:cxn ang="0">
                  <a:pos x="2239" y="3764"/>
                </a:cxn>
                <a:cxn ang="0">
                  <a:pos x="2449" y="3863"/>
                </a:cxn>
                <a:cxn ang="0">
                  <a:pos x="2640" y="3926"/>
                </a:cxn>
                <a:cxn ang="0">
                  <a:pos x="2808" y="3950"/>
                </a:cxn>
                <a:cxn ang="0">
                  <a:pos x="2944" y="3932"/>
                </a:cxn>
                <a:cxn ang="0">
                  <a:pos x="3057" y="3874"/>
                </a:cxn>
                <a:cxn ang="0">
                  <a:pos x="3154" y="3785"/>
                </a:cxn>
                <a:cxn ang="0">
                  <a:pos x="3235" y="3673"/>
                </a:cxn>
                <a:cxn ang="0">
                  <a:pos x="3305" y="3546"/>
                </a:cxn>
                <a:cxn ang="0">
                  <a:pos x="3361" y="3412"/>
                </a:cxn>
                <a:cxn ang="0">
                  <a:pos x="3405" y="3279"/>
                </a:cxn>
                <a:cxn ang="0">
                  <a:pos x="3448" y="3117"/>
                </a:cxn>
                <a:cxn ang="0">
                  <a:pos x="3482" y="2947"/>
                </a:cxn>
                <a:cxn ang="0">
                  <a:pos x="3479" y="2903"/>
                </a:cxn>
                <a:cxn ang="0">
                  <a:pos x="3365" y="2815"/>
                </a:cxn>
                <a:cxn ang="0">
                  <a:pos x="3313" y="2924"/>
                </a:cxn>
                <a:cxn ang="0">
                  <a:pos x="3253" y="3025"/>
                </a:cxn>
                <a:cxn ang="0">
                  <a:pos x="3182" y="3116"/>
                </a:cxn>
                <a:cxn ang="0">
                  <a:pos x="3130" y="3167"/>
                </a:cxn>
                <a:cxn ang="0">
                  <a:pos x="3088" y="3201"/>
                </a:cxn>
                <a:cxn ang="0">
                  <a:pos x="3044" y="3228"/>
                </a:cxn>
                <a:cxn ang="0">
                  <a:pos x="2996" y="3250"/>
                </a:cxn>
              </a:cxnLst>
              <a:rect l="0" t="0" r="r" b="b"/>
              <a:pathLst>
                <a:path w="3488" h="3950">
                  <a:moveTo>
                    <a:pt x="2980" y="3256"/>
                  </a:moveTo>
                  <a:lnTo>
                    <a:pt x="2938" y="3267"/>
                  </a:lnTo>
                  <a:lnTo>
                    <a:pt x="2892" y="3273"/>
                  </a:lnTo>
                  <a:lnTo>
                    <a:pt x="2843" y="3274"/>
                  </a:lnTo>
                  <a:lnTo>
                    <a:pt x="2790" y="3270"/>
                  </a:lnTo>
                  <a:lnTo>
                    <a:pt x="2735" y="3263"/>
                  </a:lnTo>
                  <a:lnTo>
                    <a:pt x="2676" y="3250"/>
                  </a:lnTo>
                  <a:lnTo>
                    <a:pt x="2615" y="3233"/>
                  </a:lnTo>
                  <a:lnTo>
                    <a:pt x="2550" y="3212"/>
                  </a:lnTo>
                  <a:lnTo>
                    <a:pt x="2484" y="3187"/>
                  </a:lnTo>
                  <a:lnTo>
                    <a:pt x="2417" y="3158"/>
                  </a:lnTo>
                  <a:lnTo>
                    <a:pt x="2346" y="3124"/>
                  </a:lnTo>
                  <a:lnTo>
                    <a:pt x="2275" y="3088"/>
                  </a:lnTo>
                  <a:lnTo>
                    <a:pt x="2201" y="3048"/>
                  </a:lnTo>
                  <a:lnTo>
                    <a:pt x="2127" y="3003"/>
                  </a:lnTo>
                  <a:lnTo>
                    <a:pt x="2051" y="2956"/>
                  </a:lnTo>
                  <a:lnTo>
                    <a:pt x="1975" y="2905"/>
                  </a:lnTo>
                  <a:lnTo>
                    <a:pt x="1897" y="2851"/>
                  </a:lnTo>
                  <a:lnTo>
                    <a:pt x="1820" y="2794"/>
                  </a:lnTo>
                  <a:lnTo>
                    <a:pt x="1742" y="2734"/>
                  </a:lnTo>
                  <a:lnTo>
                    <a:pt x="1665" y="2670"/>
                  </a:lnTo>
                  <a:lnTo>
                    <a:pt x="1587" y="2604"/>
                  </a:lnTo>
                  <a:lnTo>
                    <a:pt x="1510" y="2536"/>
                  </a:lnTo>
                  <a:lnTo>
                    <a:pt x="1434" y="2464"/>
                  </a:lnTo>
                  <a:lnTo>
                    <a:pt x="1358" y="2391"/>
                  </a:lnTo>
                  <a:lnTo>
                    <a:pt x="1284" y="2314"/>
                  </a:lnTo>
                  <a:lnTo>
                    <a:pt x="1210" y="2236"/>
                  </a:lnTo>
                  <a:lnTo>
                    <a:pt x="1139" y="2156"/>
                  </a:lnTo>
                  <a:lnTo>
                    <a:pt x="1068" y="2074"/>
                  </a:lnTo>
                  <a:lnTo>
                    <a:pt x="1000" y="1989"/>
                  </a:lnTo>
                  <a:lnTo>
                    <a:pt x="934" y="1903"/>
                  </a:lnTo>
                  <a:lnTo>
                    <a:pt x="870" y="1816"/>
                  </a:lnTo>
                  <a:lnTo>
                    <a:pt x="809" y="1726"/>
                  </a:lnTo>
                  <a:lnTo>
                    <a:pt x="773" y="1672"/>
                  </a:lnTo>
                  <a:lnTo>
                    <a:pt x="739" y="1617"/>
                  </a:lnTo>
                  <a:lnTo>
                    <a:pt x="704" y="1562"/>
                  </a:lnTo>
                  <a:lnTo>
                    <a:pt x="671" y="1506"/>
                  </a:lnTo>
                  <a:lnTo>
                    <a:pt x="639" y="1449"/>
                  </a:lnTo>
                  <a:lnTo>
                    <a:pt x="608" y="1393"/>
                  </a:lnTo>
                  <a:lnTo>
                    <a:pt x="577" y="1336"/>
                  </a:lnTo>
                  <a:lnTo>
                    <a:pt x="548" y="1280"/>
                  </a:lnTo>
                  <a:lnTo>
                    <a:pt x="519" y="1223"/>
                  </a:lnTo>
                  <a:lnTo>
                    <a:pt x="492" y="1166"/>
                  </a:lnTo>
                  <a:lnTo>
                    <a:pt x="465" y="1109"/>
                  </a:lnTo>
                  <a:lnTo>
                    <a:pt x="439" y="1053"/>
                  </a:lnTo>
                  <a:lnTo>
                    <a:pt x="414" y="996"/>
                  </a:lnTo>
                  <a:lnTo>
                    <a:pt x="390" y="938"/>
                  </a:lnTo>
                  <a:lnTo>
                    <a:pt x="366" y="882"/>
                  </a:lnTo>
                  <a:lnTo>
                    <a:pt x="344" y="826"/>
                  </a:lnTo>
                  <a:lnTo>
                    <a:pt x="321" y="770"/>
                  </a:lnTo>
                  <a:lnTo>
                    <a:pt x="301" y="714"/>
                  </a:lnTo>
                  <a:lnTo>
                    <a:pt x="280" y="659"/>
                  </a:lnTo>
                  <a:lnTo>
                    <a:pt x="261" y="605"/>
                  </a:lnTo>
                  <a:lnTo>
                    <a:pt x="243" y="550"/>
                  </a:lnTo>
                  <a:lnTo>
                    <a:pt x="225" y="497"/>
                  </a:lnTo>
                  <a:lnTo>
                    <a:pt x="208" y="443"/>
                  </a:lnTo>
                  <a:lnTo>
                    <a:pt x="193" y="391"/>
                  </a:lnTo>
                  <a:lnTo>
                    <a:pt x="177" y="339"/>
                  </a:lnTo>
                  <a:lnTo>
                    <a:pt x="163" y="288"/>
                  </a:lnTo>
                  <a:lnTo>
                    <a:pt x="149" y="238"/>
                  </a:lnTo>
                  <a:lnTo>
                    <a:pt x="137" y="188"/>
                  </a:lnTo>
                  <a:lnTo>
                    <a:pt x="124" y="140"/>
                  </a:lnTo>
                  <a:lnTo>
                    <a:pt x="113" y="92"/>
                  </a:lnTo>
                  <a:lnTo>
                    <a:pt x="103" y="46"/>
                  </a:lnTo>
                  <a:lnTo>
                    <a:pt x="93" y="0"/>
                  </a:lnTo>
                  <a:lnTo>
                    <a:pt x="70" y="13"/>
                  </a:lnTo>
                  <a:lnTo>
                    <a:pt x="51" y="28"/>
                  </a:lnTo>
                  <a:lnTo>
                    <a:pt x="43" y="34"/>
                  </a:lnTo>
                  <a:lnTo>
                    <a:pt x="36" y="41"/>
                  </a:lnTo>
                  <a:lnTo>
                    <a:pt x="30" y="47"/>
                  </a:lnTo>
                  <a:lnTo>
                    <a:pt x="25" y="54"/>
                  </a:lnTo>
                  <a:lnTo>
                    <a:pt x="16" y="73"/>
                  </a:lnTo>
                  <a:lnTo>
                    <a:pt x="9" y="99"/>
                  </a:lnTo>
                  <a:lnTo>
                    <a:pt x="4" y="131"/>
                  </a:lnTo>
                  <a:lnTo>
                    <a:pt x="1" y="166"/>
                  </a:lnTo>
                  <a:lnTo>
                    <a:pt x="0" y="208"/>
                  </a:lnTo>
                  <a:lnTo>
                    <a:pt x="0" y="255"/>
                  </a:lnTo>
                  <a:lnTo>
                    <a:pt x="3" y="306"/>
                  </a:lnTo>
                  <a:lnTo>
                    <a:pt x="7" y="361"/>
                  </a:lnTo>
                  <a:lnTo>
                    <a:pt x="14" y="420"/>
                  </a:lnTo>
                  <a:lnTo>
                    <a:pt x="22" y="485"/>
                  </a:lnTo>
                  <a:lnTo>
                    <a:pt x="33" y="552"/>
                  </a:lnTo>
                  <a:lnTo>
                    <a:pt x="47" y="622"/>
                  </a:lnTo>
                  <a:lnTo>
                    <a:pt x="61" y="696"/>
                  </a:lnTo>
                  <a:lnTo>
                    <a:pt x="78" y="773"/>
                  </a:lnTo>
                  <a:lnTo>
                    <a:pt x="98" y="853"/>
                  </a:lnTo>
                  <a:lnTo>
                    <a:pt x="119" y="934"/>
                  </a:lnTo>
                  <a:lnTo>
                    <a:pt x="143" y="1019"/>
                  </a:lnTo>
                  <a:lnTo>
                    <a:pt x="168" y="1106"/>
                  </a:lnTo>
                  <a:lnTo>
                    <a:pt x="197" y="1194"/>
                  </a:lnTo>
                  <a:lnTo>
                    <a:pt x="226" y="1284"/>
                  </a:lnTo>
                  <a:lnTo>
                    <a:pt x="259" y="1375"/>
                  </a:lnTo>
                  <a:lnTo>
                    <a:pt x="295" y="1468"/>
                  </a:lnTo>
                  <a:lnTo>
                    <a:pt x="332" y="1562"/>
                  </a:lnTo>
                  <a:lnTo>
                    <a:pt x="371" y="1655"/>
                  </a:lnTo>
                  <a:lnTo>
                    <a:pt x="413" y="1749"/>
                  </a:lnTo>
                  <a:lnTo>
                    <a:pt x="457" y="1844"/>
                  </a:lnTo>
                  <a:lnTo>
                    <a:pt x="504" y="1939"/>
                  </a:lnTo>
                  <a:lnTo>
                    <a:pt x="553" y="2033"/>
                  </a:lnTo>
                  <a:lnTo>
                    <a:pt x="604" y="2127"/>
                  </a:lnTo>
                  <a:lnTo>
                    <a:pt x="658" y="2220"/>
                  </a:lnTo>
                  <a:lnTo>
                    <a:pt x="714" y="2311"/>
                  </a:lnTo>
                  <a:lnTo>
                    <a:pt x="773" y="2402"/>
                  </a:lnTo>
                  <a:lnTo>
                    <a:pt x="835" y="2492"/>
                  </a:lnTo>
                  <a:lnTo>
                    <a:pt x="898" y="2580"/>
                  </a:lnTo>
                  <a:lnTo>
                    <a:pt x="964" y="2665"/>
                  </a:lnTo>
                  <a:lnTo>
                    <a:pt x="1033" y="2750"/>
                  </a:lnTo>
                  <a:lnTo>
                    <a:pt x="1103" y="2832"/>
                  </a:lnTo>
                  <a:lnTo>
                    <a:pt x="1175" y="2912"/>
                  </a:lnTo>
                  <a:lnTo>
                    <a:pt x="1248" y="2991"/>
                  </a:lnTo>
                  <a:lnTo>
                    <a:pt x="1323" y="3066"/>
                  </a:lnTo>
                  <a:lnTo>
                    <a:pt x="1398" y="3141"/>
                  </a:lnTo>
                  <a:lnTo>
                    <a:pt x="1475" y="3211"/>
                  </a:lnTo>
                  <a:lnTo>
                    <a:pt x="1552" y="3280"/>
                  </a:lnTo>
                  <a:lnTo>
                    <a:pt x="1629" y="3346"/>
                  </a:lnTo>
                  <a:lnTo>
                    <a:pt x="1706" y="3409"/>
                  </a:lnTo>
                  <a:lnTo>
                    <a:pt x="1785" y="3469"/>
                  </a:lnTo>
                  <a:lnTo>
                    <a:pt x="1863" y="3526"/>
                  </a:lnTo>
                  <a:lnTo>
                    <a:pt x="1939" y="3580"/>
                  </a:lnTo>
                  <a:lnTo>
                    <a:pt x="2016" y="3631"/>
                  </a:lnTo>
                  <a:lnTo>
                    <a:pt x="2091" y="3679"/>
                  </a:lnTo>
                  <a:lnTo>
                    <a:pt x="2166" y="3723"/>
                  </a:lnTo>
                  <a:lnTo>
                    <a:pt x="2239" y="3764"/>
                  </a:lnTo>
                  <a:lnTo>
                    <a:pt x="2311" y="3801"/>
                  </a:lnTo>
                  <a:lnTo>
                    <a:pt x="2381" y="3834"/>
                  </a:lnTo>
                  <a:lnTo>
                    <a:pt x="2449" y="3863"/>
                  </a:lnTo>
                  <a:lnTo>
                    <a:pt x="2516" y="3888"/>
                  </a:lnTo>
                  <a:lnTo>
                    <a:pt x="2579" y="3910"/>
                  </a:lnTo>
                  <a:lnTo>
                    <a:pt x="2640" y="3926"/>
                  </a:lnTo>
                  <a:lnTo>
                    <a:pt x="2699" y="3938"/>
                  </a:lnTo>
                  <a:lnTo>
                    <a:pt x="2755" y="3946"/>
                  </a:lnTo>
                  <a:lnTo>
                    <a:pt x="2808" y="3950"/>
                  </a:lnTo>
                  <a:lnTo>
                    <a:pt x="2857" y="3948"/>
                  </a:lnTo>
                  <a:lnTo>
                    <a:pt x="2903" y="3943"/>
                  </a:lnTo>
                  <a:lnTo>
                    <a:pt x="2944" y="3932"/>
                  </a:lnTo>
                  <a:lnTo>
                    <a:pt x="2984" y="3917"/>
                  </a:lnTo>
                  <a:lnTo>
                    <a:pt x="3021" y="3897"/>
                  </a:lnTo>
                  <a:lnTo>
                    <a:pt x="3057" y="3874"/>
                  </a:lnTo>
                  <a:lnTo>
                    <a:pt x="3090" y="3847"/>
                  </a:lnTo>
                  <a:lnTo>
                    <a:pt x="3123" y="3818"/>
                  </a:lnTo>
                  <a:lnTo>
                    <a:pt x="3154" y="3785"/>
                  </a:lnTo>
                  <a:lnTo>
                    <a:pt x="3182" y="3750"/>
                  </a:lnTo>
                  <a:lnTo>
                    <a:pt x="3210" y="3712"/>
                  </a:lnTo>
                  <a:lnTo>
                    <a:pt x="3235" y="3673"/>
                  </a:lnTo>
                  <a:lnTo>
                    <a:pt x="3260" y="3631"/>
                  </a:lnTo>
                  <a:lnTo>
                    <a:pt x="3283" y="3589"/>
                  </a:lnTo>
                  <a:lnTo>
                    <a:pt x="3305" y="3546"/>
                  </a:lnTo>
                  <a:lnTo>
                    <a:pt x="3324" y="3502"/>
                  </a:lnTo>
                  <a:lnTo>
                    <a:pt x="3344" y="3457"/>
                  </a:lnTo>
                  <a:lnTo>
                    <a:pt x="3361" y="3412"/>
                  </a:lnTo>
                  <a:lnTo>
                    <a:pt x="3376" y="3367"/>
                  </a:lnTo>
                  <a:lnTo>
                    <a:pt x="3391" y="3323"/>
                  </a:lnTo>
                  <a:lnTo>
                    <a:pt x="3405" y="3279"/>
                  </a:lnTo>
                  <a:lnTo>
                    <a:pt x="3417" y="3236"/>
                  </a:lnTo>
                  <a:lnTo>
                    <a:pt x="3429" y="3195"/>
                  </a:lnTo>
                  <a:lnTo>
                    <a:pt x="3448" y="3117"/>
                  </a:lnTo>
                  <a:lnTo>
                    <a:pt x="3463" y="3049"/>
                  </a:lnTo>
                  <a:lnTo>
                    <a:pt x="3474" y="2991"/>
                  </a:lnTo>
                  <a:lnTo>
                    <a:pt x="3482" y="2947"/>
                  </a:lnTo>
                  <a:lnTo>
                    <a:pt x="3486" y="2918"/>
                  </a:lnTo>
                  <a:lnTo>
                    <a:pt x="3488" y="2909"/>
                  </a:lnTo>
                  <a:lnTo>
                    <a:pt x="3479" y="2903"/>
                  </a:lnTo>
                  <a:lnTo>
                    <a:pt x="3456" y="2885"/>
                  </a:lnTo>
                  <a:lnTo>
                    <a:pt x="3416" y="2856"/>
                  </a:lnTo>
                  <a:lnTo>
                    <a:pt x="3365" y="2815"/>
                  </a:lnTo>
                  <a:lnTo>
                    <a:pt x="3349" y="2852"/>
                  </a:lnTo>
                  <a:lnTo>
                    <a:pt x="3331" y="2889"/>
                  </a:lnTo>
                  <a:lnTo>
                    <a:pt x="3313" y="2924"/>
                  </a:lnTo>
                  <a:lnTo>
                    <a:pt x="3294" y="2959"/>
                  </a:lnTo>
                  <a:lnTo>
                    <a:pt x="3273" y="2993"/>
                  </a:lnTo>
                  <a:lnTo>
                    <a:pt x="3253" y="3025"/>
                  </a:lnTo>
                  <a:lnTo>
                    <a:pt x="3230" y="3057"/>
                  </a:lnTo>
                  <a:lnTo>
                    <a:pt x="3207" y="3088"/>
                  </a:lnTo>
                  <a:lnTo>
                    <a:pt x="3182" y="3116"/>
                  </a:lnTo>
                  <a:lnTo>
                    <a:pt x="3158" y="3143"/>
                  </a:lnTo>
                  <a:lnTo>
                    <a:pt x="3144" y="3155"/>
                  </a:lnTo>
                  <a:lnTo>
                    <a:pt x="3130" y="3167"/>
                  </a:lnTo>
                  <a:lnTo>
                    <a:pt x="3117" y="3179"/>
                  </a:lnTo>
                  <a:lnTo>
                    <a:pt x="3103" y="3190"/>
                  </a:lnTo>
                  <a:lnTo>
                    <a:pt x="3088" y="3201"/>
                  </a:lnTo>
                  <a:lnTo>
                    <a:pt x="3074" y="3210"/>
                  </a:lnTo>
                  <a:lnTo>
                    <a:pt x="3059" y="3220"/>
                  </a:lnTo>
                  <a:lnTo>
                    <a:pt x="3044" y="3228"/>
                  </a:lnTo>
                  <a:lnTo>
                    <a:pt x="3028" y="3236"/>
                  </a:lnTo>
                  <a:lnTo>
                    <a:pt x="3013" y="3244"/>
                  </a:lnTo>
                  <a:lnTo>
                    <a:pt x="2996" y="3250"/>
                  </a:lnTo>
                  <a:lnTo>
                    <a:pt x="2980" y="3256"/>
                  </a:lnTo>
                  <a:close/>
                </a:path>
              </a:pathLst>
            </a:custGeom>
            <a:solidFill>
              <a:srgbClr val="B5875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Freeform 51"/>
            <p:cNvSpPr>
              <a:spLocks/>
            </p:cNvSpPr>
            <p:nvPr/>
          </p:nvSpPr>
          <p:spPr bwMode="auto">
            <a:xfrm>
              <a:off x="1806576" y="5830888"/>
              <a:ext cx="252413" cy="184150"/>
            </a:xfrm>
            <a:custGeom>
              <a:avLst/>
              <a:gdLst/>
              <a:ahLst/>
              <a:cxnLst>
                <a:cxn ang="0">
                  <a:pos x="1018" y="245"/>
                </a:cxn>
                <a:cxn ang="0">
                  <a:pos x="956" y="295"/>
                </a:cxn>
                <a:cxn ang="0">
                  <a:pos x="885" y="343"/>
                </a:cxn>
                <a:cxn ang="0">
                  <a:pos x="796" y="390"/>
                </a:cxn>
                <a:cxn ang="0">
                  <a:pos x="637" y="462"/>
                </a:cxn>
                <a:cxn ang="0">
                  <a:pos x="477" y="533"/>
                </a:cxn>
                <a:cxn ang="0">
                  <a:pos x="384" y="582"/>
                </a:cxn>
                <a:cxn ang="0">
                  <a:pos x="298" y="637"/>
                </a:cxn>
                <a:cxn ang="0">
                  <a:pos x="218" y="703"/>
                </a:cxn>
                <a:cxn ang="0">
                  <a:pos x="149" y="779"/>
                </a:cxn>
                <a:cxn ang="0">
                  <a:pos x="91" y="871"/>
                </a:cxn>
                <a:cxn ang="0">
                  <a:pos x="50" y="981"/>
                </a:cxn>
                <a:cxn ang="0">
                  <a:pos x="16" y="1139"/>
                </a:cxn>
                <a:cxn ang="0">
                  <a:pos x="1" y="1290"/>
                </a:cxn>
                <a:cxn ang="0">
                  <a:pos x="5" y="1410"/>
                </a:cxn>
                <a:cxn ang="0">
                  <a:pos x="27" y="1505"/>
                </a:cxn>
                <a:cxn ang="0">
                  <a:pos x="66" y="1577"/>
                </a:cxn>
                <a:cxn ang="0">
                  <a:pos x="119" y="1630"/>
                </a:cxn>
                <a:cxn ang="0">
                  <a:pos x="184" y="1666"/>
                </a:cxn>
                <a:cxn ang="0">
                  <a:pos x="259" y="1692"/>
                </a:cxn>
                <a:cxn ang="0">
                  <a:pos x="342" y="1708"/>
                </a:cxn>
                <a:cxn ang="0">
                  <a:pos x="462" y="1724"/>
                </a:cxn>
                <a:cxn ang="0">
                  <a:pos x="599" y="1735"/>
                </a:cxn>
                <a:cxn ang="0">
                  <a:pos x="745" y="1732"/>
                </a:cxn>
                <a:cxn ang="0">
                  <a:pos x="925" y="1716"/>
                </a:cxn>
                <a:cxn ang="0">
                  <a:pos x="1128" y="1690"/>
                </a:cxn>
                <a:cxn ang="0">
                  <a:pos x="1345" y="1651"/>
                </a:cxn>
                <a:cxn ang="0">
                  <a:pos x="1563" y="1600"/>
                </a:cxn>
                <a:cxn ang="0">
                  <a:pos x="1773" y="1538"/>
                </a:cxn>
                <a:cxn ang="0">
                  <a:pos x="1964" y="1463"/>
                </a:cxn>
                <a:cxn ang="0">
                  <a:pos x="2126" y="1378"/>
                </a:cxn>
                <a:cxn ang="0">
                  <a:pos x="2247" y="1280"/>
                </a:cxn>
                <a:cxn ang="0">
                  <a:pos x="2317" y="1171"/>
                </a:cxn>
                <a:cxn ang="0">
                  <a:pos x="2368" y="992"/>
                </a:cxn>
                <a:cxn ang="0">
                  <a:pos x="2389" y="826"/>
                </a:cxn>
                <a:cxn ang="0">
                  <a:pos x="2382" y="673"/>
                </a:cxn>
                <a:cxn ang="0">
                  <a:pos x="2349" y="532"/>
                </a:cxn>
                <a:cxn ang="0">
                  <a:pos x="2293" y="407"/>
                </a:cxn>
                <a:cxn ang="0">
                  <a:pos x="2215" y="296"/>
                </a:cxn>
                <a:cxn ang="0">
                  <a:pos x="2119" y="202"/>
                </a:cxn>
                <a:cxn ang="0">
                  <a:pos x="2007" y="124"/>
                </a:cxn>
                <a:cxn ang="0">
                  <a:pos x="1882" y="65"/>
                </a:cxn>
                <a:cxn ang="0">
                  <a:pos x="1743" y="24"/>
                </a:cxn>
                <a:cxn ang="0">
                  <a:pos x="1618" y="5"/>
                </a:cxn>
                <a:cxn ang="0">
                  <a:pos x="1540" y="1"/>
                </a:cxn>
                <a:cxn ang="0">
                  <a:pos x="1469" y="2"/>
                </a:cxn>
                <a:cxn ang="0">
                  <a:pos x="1406" y="9"/>
                </a:cxn>
                <a:cxn ang="0">
                  <a:pos x="1348" y="21"/>
                </a:cxn>
                <a:cxn ang="0">
                  <a:pos x="1296" y="39"/>
                </a:cxn>
                <a:cxn ang="0">
                  <a:pos x="1247" y="61"/>
                </a:cxn>
                <a:cxn ang="0">
                  <a:pos x="1201" y="89"/>
                </a:cxn>
                <a:cxn ang="0">
                  <a:pos x="1143" y="131"/>
                </a:cxn>
                <a:cxn ang="0">
                  <a:pos x="1056" y="209"/>
                </a:cxn>
              </a:cxnLst>
              <a:rect l="0" t="0" r="r" b="b"/>
              <a:pathLst>
                <a:path w="2390" h="1735">
                  <a:moveTo>
                    <a:pt x="1056" y="209"/>
                  </a:moveTo>
                  <a:lnTo>
                    <a:pt x="1038" y="226"/>
                  </a:lnTo>
                  <a:lnTo>
                    <a:pt x="1018" y="245"/>
                  </a:lnTo>
                  <a:lnTo>
                    <a:pt x="999" y="261"/>
                  </a:lnTo>
                  <a:lnTo>
                    <a:pt x="978" y="278"/>
                  </a:lnTo>
                  <a:lnTo>
                    <a:pt x="956" y="295"/>
                  </a:lnTo>
                  <a:lnTo>
                    <a:pt x="933" y="311"/>
                  </a:lnTo>
                  <a:lnTo>
                    <a:pt x="910" y="327"/>
                  </a:lnTo>
                  <a:lnTo>
                    <a:pt x="885" y="343"/>
                  </a:lnTo>
                  <a:lnTo>
                    <a:pt x="856" y="359"/>
                  </a:lnTo>
                  <a:lnTo>
                    <a:pt x="826" y="375"/>
                  </a:lnTo>
                  <a:lnTo>
                    <a:pt x="796" y="390"/>
                  </a:lnTo>
                  <a:lnTo>
                    <a:pt x="765" y="405"/>
                  </a:lnTo>
                  <a:lnTo>
                    <a:pt x="702" y="433"/>
                  </a:lnTo>
                  <a:lnTo>
                    <a:pt x="637" y="462"/>
                  </a:lnTo>
                  <a:lnTo>
                    <a:pt x="573" y="489"/>
                  </a:lnTo>
                  <a:lnTo>
                    <a:pt x="509" y="519"/>
                  </a:lnTo>
                  <a:lnTo>
                    <a:pt x="477" y="533"/>
                  </a:lnTo>
                  <a:lnTo>
                    <a:pt x="446" y="549"/>
                  </a:lnTo>
                  <a:lnTo>
                    <a:pt x="415" y="565"/>
                  </a:lnTo>
                  <a:lnTo>
                    <a:pt x="384" y="582"/>
                  </a:lnTo>
                  <a:lnTo>
                    <a:pt x="355" y="600"/>
                  </a:lnTo>
                  <a:lnTo>
                    <a:pt x="326" y="618"/>
                  </a:lnTo>
                  <a:lnTo>
                    <a:pt x="298" y="637"/>
                  </a:lnTo>
                  <a:lnTo>
                    <a:pt x="270" y="658"/>
                  </a:lnTo>
                  <a:lnTo>
                    <a:pt x="243" y="679"/>
                  </a:lnTo>
                  <a:lnTo>
                    <a:pt x="218" y="703"/>
                  </a:lnTo>
                  <a:lnTo>
                    <a:pt x="193" y="726"/>
                  </a:lnTo>
                  <a:lnTo>
                    <a:pt x="170" y="753"/>
                  </a:lnTo>
                  <a:lnTo>
                    <a:pt x="149" y="779"/>
                  </a:lnTo>
                  <a:lnTo>
                    <a:pt x="128" y="809"/>
                  </a:lnTo>
                  <a:lnTo>
                    <a:pt x="109" y="839"/>
                  </a:lnTo>
                  <a:lnTo>
                    <a:pt x="91" y="871"/>
                  </a:lnTo>
                  <a:lnTo>
                    <a:pt x="76" y="906"/>
                  </a:lnTo>
                  <a:lnTo>
                    <a:pt x="62" y="942"/>
                  </a:lnTo>
                  <a:lnTo>
                    <a:pt x="50" y="981"/>
                  </a:lnTo>
                  <a:lnTo>
                    <a:pt x="39" y="1021"/>
                  </a:lnTo>
                  <a:lnTo>
                    <a:pt x="26" y="1082"/>
                  </a:lnTo>
                  <a:lnTo>
                    <a:pt x="16" y="1139"/>
                  </a:lnTo>
                  <a:lnTo>
                    <a:pt x="9" y="1193"/>
                  </a:lnTo>
                  <a:lnTo>
                    <a:pt x="4" y="1243"/>
                  </a:lnTo>
                  <a:lnTo>
                    <a:pt x="1" y="1290"/>
                  </a:lnTo>
                  <a:lnTo>
                    <a:pt x="0" y="1333"/>
                  </a:lnTo>
                  <a:lnTo>
                    <a:pt x="1" y="1373"/>
                  </a:lnTo>
                  <a:lnTo>
                    <a:pt x="5" y="1410"/>
                  </a:lnTo>
                  <a:lnTo>
                    <a:pt x="10" y="1444"/>
                  </a:lnTo>
                  <a:lnTo>
                    <a:pt x="18" y="1476"/>
                  </a:lnTo>
                  <a:lnTo>
                    <a:pt x="27" y="1505"/>
                  </a:lnTo>
                  <a:lnTo>
                    <a:pt x="38" y="1531"/>
                  </a:lnTo>
                  <a:lnTo>
                    <a:pt x="52" y="1555"/>
                  </a:lnTo>
                  <a:lnTo>
                    <a:pt x="66" y="1577"/>
                  </a:lnTo>
                  <a:lnTo>
                    <a:pt x="82" y="1596"/>
                  </a:lnTo>
                  <a:lnTo>
                    <a:pt x="100" y="1613"/>
                  </a:lnTo>
                  <a:lnTo>
                    <a:pt x="119" y="1630"/>
                  </a:lnTo>
                  <a:lnTo>
                    <a:pt x="139" y="1643"/>
                  </a:lnTo>
                  <a:lnTo>
                    <a:pt x="161" y="1656"/>
                  </a:lnTo>
                  <a:lnTo>
                    <a:pt x="184" y="1666"/>
                  </a:lnTo>
                  <a:lnTo>
                    <a:pt x="208" y="1677"/>
                  </a:lnTo>
                  <a:lnTo>
                    <a:pt x="233" y="1685"/>
                  </a:lnTo>
                  <a:lnTo>
                    <a:pt x="259" y="1692"/>
                  </a:lnTo>
                  <a:lnTo>
                    <a:pt x="286" y="1698"/>
                  </a:lnTo>
                  <a:lnTo>
                    <a:pt x="314" y="1704"/>
                  </a:lnTo>
                  <a:lnTo>
                    <a:pt x="342" y="1708"/>
                  </a:lnTo>
                  <a:lnTo>
                    <a:pt x="371" y="1713"/>
                  </a:lnTo>
                  <a:lnTo>
                    <a:pt x="401" y="1716"/>
                  </a:lnTo>
                  <a:lnTo>
                    <a:pt x="462" y="1724"/>
                  </a:lnTo>
                  <a:lnTo>
                    <a:pt x="524" y="1731"/>
                  </a:lnTo>
                  <a:lnTo>
                    <a:pt x="559" y="1734"/>
                  </a:lnTo>
                  <a:lnTo>
                    <a:pt x="599" y="1735"/>
                  </a:lnTo>
                  <a:lnTo>
                    <a:pt x="643" y="1735"/>
                  </a:lnTo>
                  <a:lnTo>
                    <a:pt x="692" y="1734"/>
                  </a:lnTo>
                  <a:lnTo>
                    <a:pt x="745" y="1732"/>
                  </a:lnTo>
                  <a:lnTo>
                    <a:pt x="802" y="1728"/>
                  </a:lnTo>
                  <a:lnTo>
                    <a:pt x="862" y="1723"/>
                  </a:lnTo>
                  <a:lnTo>
                    <a:pt x="925" y="1716"/>
                  </a:lnTo>
                  <a:lnTo>
                    <a:pt x="992" y="1709"/>
                  </a:lnTo>
                  <a:lnTo>
                    <a:pt x="1059" y="1700"/>
                  </a:lnTo>
                  <a:lnTo>
                    <a:pt x="1128" y="1690"/>
                  </a:lnTo>
                  <a:lnTo>
                    <a:pt x="1200" y="1678"/>
                  </a:lnTo>
                  <a:lnTo>
                    <a:pt x="1272" y="1665"/>
                  </a:lnTo>
                  <a:lnTo>
                    <a:pt x="1345" y="1651"/>
                  </a:lnTo>
                  <a:lnTo>
                    <a:pt x="1418" y="1635"/>
                  </a:lnTo>
                  <a:lnTo>
                    <a:pt x="1491" y="1619"/>
                  </a:lnTo>
                  <a:lnTo>
                    <a:pt x="1563" y="1600"/>
                  </a:lnTo>
                  <a:lnTo>
                    <a:pt x="1635" y="1581"/>
                  </a:lnTo>
                  <a:lnTo>
                    <a:pt x="1705" y="1560"/>
                  </a:lnTo>
                  <a:lnTo>
                    <a:pt x="1773" y="1538"/>
                  </a:lnTo>
                  <a:lnTo>
                    <a:pt x="1839" y="1514"/>
                  </a:lnTo>
                  <a:lnTo>
                    <a:pt x="1903" y="1490"/>
                  </a:lnTo>
                  <a:lnTo>
                    <a:pt x="1964" y="1463"/>
                  </a:lnTo>
                  <a:lnTo>
                    <a:pt x="2021" y="1437"/>
                  </a:lnTo>
                  <a:lnTo>
                    <a:pt x="2076" y="1407"/>
                  </a:lnTo>
                  <a:lnTo>
                    <a:pt x="2126" y="1378"/>
                  </a:lnTo>
                  <a:lnTo>
                    <a:pt x="2170" y="1346"/>
                  </a:lnTo>
                  <a:lnTo>
                    <a:pt x="2211" y="1314"/>
                  </a:lnTo>
                  <a:lnTo>
                    <a:pt x="2247" y="1280"/>
                  </a:lnTo>
                  <a:lnTo>
                    <a:pt x="2277" y="1245"/>
                  </a:lnTo>
                  <a:lnTo>
                    <a:pt x="2300" y="1208"/>
                  </a:lnTo>
                  <a:lnTo>
                    <a:pt x="2317" y="1171"/>
                  </a:lnTo>
                  <a:lnTo>
                    <a:pt x="2338" y="1110"/>
                  </a:lnTo>
                  <a:lnTo>
                    <a:pt x="2355" y="1050"/>
                  </a:lnTo>
                  <a:lnTo>
                    <a:pt x="2368" y="992"/>
                  </a:lnTo>
                  <a:lnTo>
                    <a:pt x="2379" y="936"/>
                  </a:lnTo>
                  <a:lnTo>
                    <a:pt x="2385" y="880"/>
                  </a:lnTo>
                  <a:lnTo>
                    <a:pt x="2389" y="826"/>
                  </a:lnTo>
                  <a:lnTo>
                    <a:pt x="2390" y="774"/>
                  </a:lnTo>
                  <a:lnTo>
                    <a:pt x="2387" y="722"/>
                  </a:lnTo>
                  <a:lnTo>
                    <a:pt x="2382" y="673"/>
                  </a:lnTo>
                  <a:lnTo>
                    <a:pt x="2374" y="624"/>
                  </a:lnTo>
                  <a:lnTo>
                    <a:pt x="2362" y="578"/>
                  </a:lnTo>
                  <a:lnTo>
                    <a:pt x="2349" y="532"/>
                  </a:lnTo>
                  <a:lnTo>
                    <a:pt x="2333" y="488"/>
                  </a:lnTo>
                  <a:lnTo>
                    <a:pt x="2313" y="447"/>
                  </a:lnTo>
                  <a:lnTo>
                    <a:pt x="2293" y="407"/>
                  </a:lnTo>
                  <a:lnTo>
                    <a:pt x="2269" y="368"/>
                  </a:lnTo>
                  <a:lnTo>
                    <a:pt x="2243" y="331"/>
                  </a:lnTo>
                  <a:lnTo>
                    <a:pt x="2215" y="296"/>
                  </a:lnTo>
                  <a:lnTo>
                    <a:pt x="2186" y="262"/>
                  </a:lnTo>
                  <a:lnTo>
                    <a:pt x="2153" y="231"/>
                  </a:lnTo>
                  <a:lnTo>
                    <a:pt x="2119" y="202"/>
                  </a:lnTo>
                  <a:lnTo>
                    <a:pt x="2084" y="173"/>
                  </a:lnTo>
                  <a:lnTo>
                    <a:pt x="2047" y="148"/>
                  </a:lnTo>
                  <a:lnTo>
                    <a:pt x="2007" y="124"/>
                  </a:lnTo>
                  <a:lnTo>
                    <a:pt x="1966" y="102"/>
                  </a:lnTo>
                  <a:lnTo>
                    <a:pt x="1925" y="82"/>
                  </a:lnTo>
                  <a:lnTo>
                    <a:pt x="1882" y="65"/>
                  </a:lnTo>
                  <a:lnTo>
                    <a:pt x="1837" y="49"/>
                  </a:lnTo>
                  <a:lnTo>
                    <a:pt x="1791" y="35"/>
                  </a:lnTo>
                  <a:lnTo>
                    <a:pt x="1743" y="24"/>
                  </a:lnTo>
                  <a:lnTo>
                    <a:pt x="1695" y="15"/>
                  </a:lnTo>
                  <a:lnTo>
                    <a:pt x="1646" y="8"/>
                  </a:lnTo>
                  <a:lnTo>
                    <a:pt x="1618" y="5"/>
                  </a:lnTo>
                  <a:lnTo>
                    <a:pt x="1591" y="3"/>
                  </a:lnTo>
                  <a:lnTo>
                    <a:pt x="1564" y="1"/>
                  </a:lnTo>
                  <a:lnTo>
                    <a:pt x="1540" y="1"/>
                  </a:lnTo>
                  <a:lnTo>
                    <a:pt x="1515" y="0"/>
                  </a:lnTo>
                  <a:lnTo>
                    <a:pt x="1492" y="1"/>
                  </a:lnTo>
                  <a:lnTo>
                    <a:pt x="1469" y="2"/>
                  </a:lnTo>
                  <a:lnTo>
                    <a:pt x="1447" y="3"/>
                  </a:lnTo>
                  <a:lnTo>
                    <a:pt x="1426" y="6"/>
                  </a:lnTo>
                  <a:lnTo>
                    <a:pt x="1406" y="9"/>
                  </a:lnTo>
                  <a:lnTo>
                    <a:pt x="1386" y="12"/>
                  </a:lnTo>
                  <a:lnTo>
                    <a:pt x="1366" y="16"/>
                  </a:lnTo>
                  <a:lnTo>
                    <a:pt x="1348" y="21"/>
                  </a:lnTo>
                  <a:lnTo>
                    <a:pt x="1329" y="26"/>
                  </a:lnTo>
                  <a:lnTo>
                    <a:pt x="1312" y="32"/>
                  </a:lnTo>
                  <a:lnTo>
                    <a:pt x="1296" y="39"/>
                  </a:lnTo>
                  <a:lnTo>
                    <a:pt x="1278" y="46"/>
                  </a:lnTo>
                  <a:lnTo>
                    <a:pt x="1262" y="53"/>
                  </a:lnTo>
                  <a:lnTo>
                    <a:pt x="1247" y="61"/>
                  </a:lnTo>
                  <a:lnTo>
                    <a:pt x="1231" y="69"/>
                  </a:lnTo>
                  <a:lnTo>
                    <a:pt x="1216" y="78"/>
                  </a:lnTo>
                  <a:lnTo>
                    <a:pt x="1201" y="89"/>
                  </a:lnTo>
                  <a:lnTo>
                    <a:pt x="1186" y="99"/>
                  </a:lnTo>
                  <a:lnTo>
                    <a:pt x="1171" y="109"/>
                  </a:lnTo>
                  <a:lnTo>
                    <a:pt x="1143" y="131"/>
                  </a:lnTo>
                  <a:lnTo>
                    <a:pt x="1114" y="156"/>
                  </a:lnTo>
                  <a:lnTo>
                    <a:pt x="1084" y="181"/>
                  </a:lnTo>
                  <a:lnTo>
                    <a:pt x="1056" y="209"/>
                  </a:lnTo>
                  <a:close/>
                </a:path>
              </a:pathLst>
            </a:custGeom>
            <a:solidFill>
              <a:srgbClr val="7F43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Freeform 52"/>
            <p:cNvSpPr>
              <a:spLocks/>
            </p:cNvSpPr>
            <p:nvPr/>
          </p:nvSpPr>
          <p:spPr bwMode="auto">
            <a:xfrm>
              <a:off x="1806576" y="5913438"/>
              <a:ext cx="252413" cy="101600"/>
            </a:xfrm>
            <a:custGeom>
              <a:avLst/>
              <a:gdLst/>
              <a:ahLst/>
              <a:cxnLst>
                <a:cxn ang="0">
                  <a:pos x="492" y="548"/>
                </a:cxn>
                <a:cxn ang="0">
                  <a:pos x="372" y="530"/>
                </a:cxn>
                <a:cxn ang="0">
                  <a:pos x="306" y="513"/>
                </a:cxn>
                <a:cxn ang="0">
                  <a:pos x="245" y="491"/>
                </a:cxn>
                <a:cxn ang="0">
                  <a:pos x="192" y="459"/>
                </a:cxn>
                <a:cxn ang="0">
                  <a:pos x="148" y="416"/>
                </a:cxn>
                <a:cxn ang="0">
                  <a:pos x="112" y="361"/>
                </a:cxn>
                <a:cxn ang="0">
                  <a:pos x="86" y="292"/>
                </a:cxn>
                <a:cxn ang="0">
                  <a:pos x="73" y="206"/>
                </a:cxn>
                <a:cxn ang="0">
                  <a:pos x="63" y="162"/>
                </a:cxn>
                <a:cxn ang="0">
                  <a:pos x="39" y="241"/>
                </a:cxn>
                <a:cxn ang="0">
                  <a:pos x="9" y="413"/>
                </a:cxn>
                <a:cxn ang="0">
                  <a:pos x="0" y="553"/>
                </a:cxn>
                <a:cxn ang="0">
                  <a:pos x="10" y="664"/>
                </a:cxn>
                <a:cxn ang="0">
                  <a:pos x="38" y="751"/>
                </a:cxn>
                <a:cxn ang="0">
                  <a:pos x="82" y="816"/>
                </a:cxn>
                <a:cxn ang="0">
                  <a:pos x="139" y="863"/>
                </a:cxn>
                <a:cxn ang="0">
                  <a:pos x="208" y="897"/>
                </a:cxn>
                <a:cxn ang="0">
                  <a:pos x="286" y="918"/>
                </a:cxn>
                <a:cxn ang="0">
                  <a:pos x="371" y="933"/>
                </a:cxn>
                <a:cxn ang="0">
                  <a:pos x="524" y="951"/>
                </a:cxn>
                <a:cxn ang="0">
                  <a:pos x="643" y="955"/>
                </a:cxn>
                <a:cxn ang="0">
                  <a:pos x="802" y="948"/>
                </a:cxn>
                <a:cxn ang="0">
                  <a:pos x="992" y="929"/>
                </a:cxn>
                <a:cxn ang="0">
                  <a:pos x="1200" y="898"/>
                </a:cxn>
                <a:cxn ang="0">
                  <a:pos x="1418" y="855"/>
                </a:cxn>
                <a:cxn ang="0">
                  <a:pos x="1635" y="801"/>
                </a:cxn>
                <a:cxn ang="0">
                  <a:pos x="1839" y="734"/>
                </a:cxn>
                <a:cxn ang="0">
                  <a:pos x="2021" y="657"/>
                </a:cxn>
                <a:cxn ang="0">
                  <a:pos x="2170" y="566"/>
                </a:cxn>
                <a:cxn ang="0">
                  <a:pos x="2277" y="465"/>
                </a:cxn>
                <a:cxn ang="0">
                  <a:pos x="2327" y="364"/>
                </a:cxn>
                <a:cxn ang="0">
                  <a:pos x="2350" y="287"/>
                </a:cxn>
                <a:cxn ang="0">
                  <a:pos x="2367" y="212"/>
                </a:cxn>
                <a:cxn ang="0">
                  <a:pos x="2380" y="140"/>
                </a:cxn>
                <a:cxn ang="0">
                  <a:pos x="2387" y="68"/>
                </a:cxn>
                <a:cxn ang="0">
                  <a:pos x="2388" y="0"/>
                </a:cxn>
                <a:cxn ang="0">
                  <a:pos x="2316" y="109"/>
                </a:cxn>
                <a:cxn ang="0">
                  <a:pos x="2195" y="207"/>
                </a:cxn>
                <a:cxn ang="0">
                  <a:pos x="2034" y="293"/>
                </a:cxn>
                <a:cxn ang="0">
                  <a:pos x="1843" y="367"/>
                </a:cxn>
                <a:cxn ang="0">
                  <a:pos x="1634" y="430"/>
                </a:cxn>
                <a:cxn ang="0">
                  <a:pos x="1415" y="479"/>
                </a:cxn>
                <a:cxn ang="0">
                  <a:pos x="1200" y="518"/>
                </a:cxn>
                <a:cxn ang="0">
                  <a:pos x="997" y="545"/>
                </a:cxn>
                <a:cxn ang="0">
                  <a:pos x="816" y="560"/>
                </a:cxn>
                <a:cxn ang="0">
                  <a:pos x="670" y="563"/>
                </a:cxn>
              </a:cxnLst>
              <a:rect l="0" t="0" r="r" b="b"/>
              <a:pathLst>
                <a:path w="2388" h="955">
                  <a:moveTo>
                    <a:pt x="596" y="559"/>
                  </a:moveTo>
                  <a:lnTo>
                    <a:pt x="544" y="554"/>
                  </a:lnTo>
                  <a:lnTo>
                    <a:pt x="492" y="548"/>
                  </a:lnTo>
                  <a:lnTo>
                    <a:pt x="444" y="542"/>
                  </a:lnTo>
                  <a:lnTo>
                    <a:pt x="396" y="535"/>
                  </a:lnTo>
                  <a:lnTo>
                    <a:pt x="372" y="530"/>
                  </a:lnTo>
                  <a:lnTo>
                    <a:pt x="350" y="525"/>
                  </a:lnTo>
                  <a:lnTo>
                    <a:pt x="327" y="519"/>
                  </a:lnTo>
                  <a:lnTo>
                    <a:pt x="306" y="513"/>
                  </a:lnTo>
                  <a:lnTo>
                    <a:pt x="285" y="507"/>
                  </a:lnTo>
                  <a:lnTo>
                    <a:pt x="265" y="499"/>
                  </a:lnTo>
                  <a:lnTo>
                    <a:pt x="245" y="491"/>
                  </a:lnTo>
                  <a:lnTo>
                    <a:pt x="227" y="481"/>
                  </a:lnTo>
                  <a:lnTo>
                    <a:pt x="209" y="470"/>
                  </a:lnTo>
                  <a:lnTo>
                    <a:pt x="192" y="459"/>
                  </a:lnTo>
                  <a:lnTo>
                    <a:pt x="176" y="446"/>
                  </a:lnTo>
                  <a:lnTo>
                    <a:pt x="161" y="432"/>
                  </a:lnTo>
                  <a:lnTo>
                    <a:pt x="148" y="416"/>
                  </a:lnTo>
                  <a:lnTo>
                    <a:pt x="134" y="400"/>
                  </a:lnTo>
                  <a:lnTo>
                    <a:pt x="122" y="382"/>
                  </a:lnTo>
                  <a:lnTo>
                    <a:pt x="112" y="361"/>
                  </a:lnTo>
                  <a:lnTo>
                    <a:pt x="102" y="340"/>
                  </a:lnTo>
                  <a:lnTo>
                    <a:pt x="93" y="316"/>
                  </a:lnTo>
                  <a:lnTo>
                    <a:pt x="86" y="292"/>
                  </a:lnTo>
                  <a:lnTo>
                    <a:pt x="81" y="265"/>
                  </a:lnTo>
                  <a:lnTo>
                    <a:pt x="76" y="237"/>
                  </a:lnTo>
                  <a:lnTo>
                    <a:pt x="73" y="206"/>
                  </a:lnTo>
                  <a:lnTo>
                    <a:pt x="72" y="172"/>
                  </a:lnTo>
                  <a:lnTo>
                    <a:pt x="72" y="138"/>
                  </a:lnTo>
                  <a:lnTo>
                    <a:pt x="63" y="162"/>
                  </a:lnTo>
                  <a:lnTo>
                    <a:pt x="54" y="188"/>
                  </a:lnTo>
                  <a:lnTo>
                    <a:pt x="45" y="214"/>
                  </a:lnTo>
                  <a:lnTo>
                    <a:pt x="39" y="241"/>
                  </a:lnTo>
                  <a:lnTo>
                    <a:pt x="26" y="302"/>
                  </a:lnTo>
                  <a:lnTo>
                    <a:pt x="16" y="359"/>
                  </a:lnTo>
                  <a:lnTo>
                    <a:pt x="9" y="413"/>
                  </a:lnTo>
                  <a:lnTo>
                    <a:pt x="4" y="463"/>
                  </a:lnTo>
                  <a:lnTo>
                    <a:pt x="1" y="510"/>
                  </a:lnTo>
                  <a:lnTo>
                    <a:pt x="0" y="553"/>
                  </a:lnTo>
                  <a:lnTo>
                    <a:pt x="1" y="593"/>
                  </a:lnTo>
                  <a:lnTo>
                    <a:pt x="5" y="630"/>
                  </a:lnTo>
                  <a:lnTo>
                    <a:pt x="10" y="664"/>
                  </a:lnTo>
                  <a:lnTo>
                    <a:pt x="18" y="696"/>
                  </a:lnTo>
                  <a:lnTo>
                    <a:pt x="27" y="725"/>
                  </a:lnTo>
                  <a:lnTo>
                    <a:pt x="38" y="751"/>
                  </a:lnTo>
                  <a:lnTo>
                    <a:pt x="52" y="775"/>
                  </a:lnTo>
                  <a:lnTo>
                    <a:pt x="66" y="797"/>
                  </a:lnTo>
                  <a:lnTo>
                    <a:pt x="82" y="816"/>
                  </a:lnTo>
                  <a:lnTo>
                    <a:pt x="100" y="833"/>
                  </a:lnTo>
                  <a:lnTo>
                    <a:pt x="119" y="850"/>
                  </a:lnTo>
                  <a:lnTo>
                    <a:pt x="139" y="863"/>
                  </a:lnTo>
                  <a:lnTo>
                    <a:pt x="161" y="876"/>
                  </a:lnTo>
                  <a:lnTo>
                    <a:pt x="184" y="886"/>
                  </a:lnTo>
                  <a:lnTo>
                    <a:pt x="208" y="897"/>
                  </a:lnTo>
                  <a:lnTo>
                    <a:pt x="233" y="905"/>
                  </a:lnTo>
                  <a:lnTo>
                    <a:pt x="259" y="912"/>
                  </a:lnTo>
                  <a:lnTo>
                    <a:pt x="286" y="918"/>
                  </a:lnTo>
                  <a:lnTo>
                    <a:pt x="314" y="924"/>
                  </a:lnTo>
                  <a:lnTo>
                    <a:pt x="342" y="928"/>
                  </a:lnTo>
                  <a:lnTo>
                    <a:pt x="371" y="933"/>
                  </a:lnTo>
                  <a:lnTo>
                    <a:pt x="401" y="936"/>
                  </a:lnTo>
                  <a:lnTo>
                    <a:pt x="462" y="944"/>
                  </a:lnTo>
                  <a:lnTo>
                    <a:pt x="524" y="951"/>
                  </a:lnTo>
                  <a:lnTo>
                    <a:pt x="559" y="954"/>
                  </a:lnTo>
                  <a:lnTo>
                    <a:pt x="599" y="955"/>
                  </a:lnTo>
                  <a:lnTo>
                    <a:pt x="643" y="955"/>
                  </a:lnTo>
                  <a:lnTo>
                    <a:pt x="692" y="954"/>
                  </a:lnTo>
                  <a:lnTo>
                    <a:pt x="745" y="952"/>
                  </a:lnTo>
                  <a:lnTo>
                    <a:pt x="802" y="948"/>
                  </a:lnTo>
                  <a:lnTo>
                    <a:pt x="862" y="943"/>
                  </a:lnTo>
                  <a:lnTo>
                    <a:pt x="925" y="936"/>
                  </a:lnTo>
                  <a:lnTo>
                    <a:pt x="992" y="929"/>
                  </a:lnTo>
                  <a:lnTo>
                    <a:pt x="1059" y="920"/>
                  </a:lnTo>
                  <a:lnTo>
                    <a:pt x="1128" y="910"/>
                  </a:lnTo>
                  <a:lnTo>
                    <a:pt x="1200" y="898"/>
                  </a:lnTo>
                  <a:lnTo>
                    <a:pt x="1272" y="885"/>
                  </a:lnTo>
                  <a:lnTo>
                    <a:pt x="1345" y="871"/>
                  </a:lnTo>
                  <a:lnTo>
                    <a:pt x="1418" y="855"/>
                  </a:lnTo>
                  <a:lnTo>
                    <a:pt x="1491" y="839"/>
                  </a:lnTo>
                  <a:lnTo>
                    <a:pt x="1563" y="820"/>
                  </a:lnTo>
                  <a:lnTo>
                    <a:pt x="1635" y="801"/>
                  </a:lnTo>
                  <a:lnTo>
                    <a:pt x="1705" y="780"/>
                  </a:lnTo>
                  <a:lnTo>
                    <a:pt x="1773" y="758"/>
                  </a:lnTo>
                  <a:lnTo>
                    <a:pt x="1839" y="734"/>
                  </a:lnTo>
                  <a:lnTo>
                    <a:pt x="1903" y="710"/>
                  </a:lnTo>
                  <a:lnTo>
                    <a:pt x="1964" y="683"/>
                  </a:lnTo>
                  <a:lnTo>
                    <a:pt x="2021" y="657"/>
                  </a:lnTo>
                  <a:lnTo>
                    <a:pt x="2076" y="627"/>
                  </a:lnTo>
                  <a:lnTo>
                    <a:pt x="2126" y="598"/>
                  </a:lnTo>
                  <a:lnTo>
                    <a:pt x="2170" y="566"/>
                  </a:lnTo>
                  <a:lnTo>
                    <a:pt x="2211" y="534"/>
                  </a:lnTo>
                  <a:lnTo>
                    <a:pt x="2247" y="500"/>
                  </a:lnTo>
                  <a:lnTo>
                    <a:pt x="2277" y="465"/>
                  </a:lnTo>
                  <a:lnTo>
                    <a:pt x="2300" y="428"/>
                  </a:lnTo>
                  <a:lnTo>
                    <a:pt x="2317" y="391"/>
                  </a:lnTo>
                  <a:lnTo>
                    <a:pt x="2327" y="364"/>
                  </a:lnTo>
                  <a:lnTo>
                    <a:pt x="2335" y="339"/>
                  </a:lnTo>
                  <a:lnTo>
                    <a:pt x="2343" y="312"/>
                  </a:lnTo>
                  <a:lnTo>
                    <a:pt x="2350" y="287"/>
                  </a:lnTo>
                  <a:lnTo>
                    <a:pt x="2356" y="262"/>
                  </a:lnTo>
                  <a:lnTo>
                    <a:pt x="2362" y="237"/>
                  </a:lnTo>
                  <a:lnTo>
                    <a:pt x="2367" y="212"/>
                  </a:lnTo>
                  <a:lnTo>
                    <a:pt x="2373" y="188"/>
                  </a:lnTo>
                  <a:lnTo>
                    <a:pt x="2377" y="163"/>
                  </a:lnTo>
                  <a:lnTo>
                    <a:pt x="2380" y="140"/>
                  </a:lnTo>
                  <a:lnTo>
                    <a:pt x="2383" y="115"/>
                  </a:lnTo>
                  <a:lnTo>
                    <a:pt x="2385" y="92"/>
                  </a:lnTo>
                  <a:lnTo>
                    <a:pt x="2387" y="68"/>
                  </a:lnTo>
                  <a:lnTo>
                    <a:pt x="2388" y="46"/>
                  </a:lnTo>
                  <a:lnTo>
                    <a:pt x="2388" y="23"/>
                  </a:lnTo>
                  <a:lnTo>
                    <a:pt x="2388" y="0"/>
                  </a:lnTo>
                  <a:lnTo>
                    <a:pt x="2371" y="38"/>
                  </a:lnTo>
                  <a:lnTo>
                    <a:pt x="2347" y="75"/>
                  </a:lnTo>
                  <a:lnTo>
                    <a:pt x="2316" y="109"/>
                  </a:lnTo>
                  <a:lnTo>
                    <a:pt x="2282" y="144"/>
                  </a:lnTo>
                  <a:lnTo>
                    <a:pt x="2241" y="177"/>
                  </a:lnTo>
                  <a:lnTo>
                    <a:pt x="2195" y="207"/>
                  </a:lnTo>
                  <a:lnTo>
                    <a:pt x="2145" y="237"/>
                  </a:lnTo>
                  <a:lnTo>
                    <a:pt x="2091" y="265"/>
                  </a:lnTo>
                  <a:lnTo>
                    <a:pt x="2034" y="293"/>
                  </a:lnTo>
                  <a:lnTo>
                    <a:pt x="1972" y="319"/>
                  </a:lnTo>
                  <a:lnTo>
                    <a:pt x="1909" y="344"/>
                  </a:lnTo>
                  <a:lnTo>
                    <a:pt x="1843" y="367"/>
                  </a:lnTo>
                  <a:lnTo>
                    <a:pt x="1774" y="389"/>
                  </a:lnTo>
                  <a:lnTo>
                    <a:pt x="1705" y="410"/>
                  </a:lnTo>
                  <a:lnTo>
                    <a:pt x="1634" y="430"/>
                  </a:lnTo>
                  <a:lnTo>
                    <a:pt x="1561" y="448"/>
                  </a:lnTo>
                  <a:lnTo>
                    <a:pt x="1489" y="464"/>
                  </a:lnTo>
                  <a:lnTo>
                    <a:pt x="1415" y="479"/>
                  </a:lnTo>
                  <a:lnTo>
                    <a:pt x="1343" y="494"/>
                  </a:lnTo>
                  <a:lnTo>
                    <a:pt x="1270" y="507"/>
                  </a:lnTo>
                  <a:lnTo>
                    <a:pt x="1200" y="518"/>
                  </a:lnTo>
                  <a:lnTo>
                    <a:pt x="1129" y="528"/>
                  </a:lnTo>
                  <a:lnTo>
                    <a:pt x="1062" y="538"/>
                  </a:lnTo>
                  <a:lnTo>
                    <a:pt x="997" y="545"/>
                  </a:lnTo>
                  <a:lnTo>
                    <a:pt x="933" y="552"/>
                  </a:lnTo>
                  <a:lnTo>
                    <a:pt x="873" y="557"/>
                  </a:lnTo>
                  <a:lnTo>
                    <a:pt x="816" y="560"/>
                  </a:lnTo>
                  <a:lnTo>
                    <a:pt x="763" y="563"/>
                  </a:lnTo>
                  <a:lnTo>
                    <a:pt x="714" y="564"/>
                  </a:lnTo>
                  <a:lnTo>
                    <a:pt x="670" y="563"/>
                  </a:lnTo>
                  <a:lnTo>
                    <a:pt x="630" y="562"/>
                  </a:lnTo>
                  <a:lnTo>
                    <a:pt x="596" y="559"/>
                  </a:lnTo>
                  <a:close/>
                </a:path>
              </a:pathLst>
            </a:custGeom>
            <a:solidFill>
              <a:srgbClr val="6432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Freeform 53"/>
            <p:cNvSpPr>
              <a:spLocks/>
            </p:cNvSpPr>
            <p:nvPr/>
          </p:nvSpPr>
          <p:spPr bwMode="auto">
            <a:xfrm>
              <a:off x="2170113" y="5832476"/>
              <a:ext cx="249238" cy="190500"/>
            </a:xfrm>
            <a:custGeom>
              <a:avLst/>
              <a:gdLst/>
              <a:ahLst/>
              <a:cxnLst>
                <a:cxn ang="0">
                  <a:pos x="1327" y="376"/>
                </a:cxn>
                <a:cxn ang="0">
                  <a:pos x="1448" y="443"/>
                </a:cxn>
                <a:cxn ang="0">
                  <a:pos x="1571" y="496"/>
                </a:cxn>
                <a:cxn ang="0">
                  <a:pos x="1754" y="562"/>
                </a:cxn>
                <a:cxn ang="0">
                  <a:pos x="1872" y="610"/>
                </a:cxn>
                <a:cxn ang="0">
                  <a:pos x="1957" y="650"/>
                </a:cxn>
                <a:cxn ang="0">
                  <a:pos x="2035" y="695"/>
                </a:cxn>
                <a:cxn ang="0">
                  <a:pos x="2109" y="748"/>
                </a:cxn>
                <a:cxn ang="0">
                  <a:pos x="2174" y="809"/>
                </a:cxn>
                <a:cxn ang="0">
                  <a:pos x="2230" y="881"/>
                </a:cxn>
                <a:cxn ang="0">
                  <a:pos x="2276" y="965"/>
                </a:cxn>
                <a:cxn ang="0">
                  <a:pos x="2311" y="1063"/>
                </a:cxn>
                <a:cxn ang="0">
                  <a:pos x="2342" y="1218"/>
                </a:cxn>
                <a:cxn ang="0">
                  <a:pos x="2357" y="1368"/>
                </a:cxn>
                <a:cxn ang="0">
                  <a:pos x="2352" y="1488"/>
                </a:cxn>
                <a:cxn ang="0">
                  <a:pos x="2328" y="1583"/>
                </a:cxn>
                <a:cxn ang="0">
                  <a:pos x="2289" y="1654"/>
                </a:cxn>
                <a:cxn ang="0">
                  <a:pos x="2235" y="1706"/>
                </a:cxn>
                <a:cxn ang="0">
                  <a:pos x="2170" y="1744"/>
                </a:cxn>
                <a:cxn ang="0">
                  <a:pos x="2096" y="1769"/>
                </a:cxn>
                <a:cxn ang="0">
                  <a:pos x="2012" y="1785"/>
                </a:cxn>
                <a:cxn ang="0">
                  <a:pos x="1891" y="1799"/>
                </a:cxn>
                <a:cxn ang="0">
                  <a:pos x="1756" y="1809"/>
                </a:cxn>
                <a:cxn ang="0">
                  <a:pos x="1609" y="1804"/>
                </a:cxn>
                <a:cxn ang="0">
                  <a:pos x="1428" y="1788"/>
                </a:cxn>
                <a:cxn ang="0">
                  <a:pos x="1225" y="1760"/>
                </a:cxn>
                <a:cxn ang="0">
                  <a:pos x="1010" y="1721"/>
                </a:cxn>
                <a:cxn ang="0">
                  <a:pos x="791" y="1669"/>
                </a:cxn>
                <a:cxn ang="0">
                  <a:pos x="582" y="1604"/>
                </a:cxn>
                <a:cxn ang="0">
                  <a:pos x="392" y="1529"/>
                </a:cxn>
                <a:cxn ang="0">
                  <a:pos x="231" y="1442"/>
                </a:cxn>
                <a:cxn ang="0">
                  <a:pos x="110" y="1343"/>
                </a:cxn>
                <a:cxn ang="0">
                  <a:pos x="40" y="1233"/>
                </a:cxn>
                <a:cxn ang="0">
                  <a:pos x="11" y="1112"/>
                </a:cxn>
                <a:cxn ang="0">
                  <a:pos x="0" y="969"/>
                </a:cxn>
                <a:cxn ang="0">
                  <a:pos x="6" y="813"/>
                </a:cxn>
                <a:cxn ang="0">
                  <a:pos x="31" y="650"/>
                </a:cxn>
                <a:cxn ang="0">
                  <a:pos x="73" y="490"/>
                </a:cxn>
                <a:cxn ang="0">
                  <a:pos x="131" y="340"/>
                </a:cxn>
                <a:cxn ang="0">
                  <a:pos x="206" y="207"/>
                </a:cxn>
                <a:cxn ang="0">
                  <a:pos x="298" y="102"/>
                </a:cxn>
                <a:cxn ang="0">
                  <a:pos x="406" y="30"/>
                </a:cxn>
                <a:cxn ang="0">
                  <a:pos x="531" y="0"/>
                </a:cxn>
                <a:cxn ang="0">
                  <a:pos x="642" y="12"/>
                </a:cxn>
                <a:cxn ang="0">
                  <a:pos x="702" y="30"/>
                </a:cxn>
                <a:cxn ang="0">
                  <a:pos x="820" y="75"/>
                </a:cxn>
                <a:cxn ang="0">
                  <a:pos x="937" y="136"/>
                </a:cxn>
                <a:cxn ang="0">
                  <a:pos x="1053" y="205"/>
                </a:cxn>
                <a:cxn ang="0">
                  <a:pos x="1247" y="327"/>
                </a:cxn>
              </a:cxnLst>
              <a:rect l="0" t="0" r="r" b="b"/>
              <a:pathLst>
                <a:path w="2357" h="1809">
                  <a:moveTo>
                    <a:pt x="1247" y="327"/>
                  </a:moveTo>
                  <a:lnTo>
                    <a:pt x="1287" y="352"/>
                  </a:lnTo>
                  <a:lnTo>
                    <a:pt x="1327" y="376"/>
                  </a:lnTo>
                  <a:lnTo>
                    <a:pt x="1368" y="400"/>
                  </a:lnTo>
                  <a:lnTo>
                    <a:pt x="1408" y="421"/>
                  </a:lnTo>
                  <a:lnTo>
                    <a:pt x="1448" y="443"/>
                  </a:lnTo>
                  <a:lnTo>
                    <a:pt x="1489" y="462"/>
                  </a:lnTo>
                  <a:lnTo>
                    <a:pt x="1530" y="479"/>
                  </a:lnTo>
                  <a:lnTo>
                    <a:pt x="1571" y="496"/>
                  </a:lnTo>
                  <a:lnTo>
                    <a:pt x="1632" y="518"/>
                  </a:lnTo>
                  <a:lnTo>
                    <a:pt x="1693" y="540"/>
                  </a:lnTo>
                  <a:lnTo>
                    <a:pt x="1754" y="562"/>
                  </a:lnTo>
                  <a:lnTo>
                    <a:pt x="1814" y="585"/>
                  </a:lnTo>
                  <a:lnTo>
                    <a:pt x="1842" y="598"/>
                  </a:lnTo>
                  <a:lnTo>
                    <a:pt x="1872" y="610"/>
                  </a:lnTo>
                  <a:lnTo>
                    <a:pt x="1901" y="622"/>
                  </a:lnTo>
                  <a:lnTo>
                    <a:pt x="1929" y="635"/>
                  </a:lnTo>
                  <a:lnTo>
                    <a:pt x="1957" y="650"/>
                  </a:lnTo>
                  <a:lnTo>
                    <a:pt x="1983" y="664"/>
                  </a:lnTo>
                  <a:lnTo>
                    <a:pt x="2010" y="679"/>
                  </a:lnTo>
                  <a:lnTo>
                    <a:pt x="2035" y="695"/>
                  </a:lnTo>
                  <a:lnTo>
                    <a:pt x="2061" y="712"/>
                  </a:lnTo>
                  <a:lnTo>
                    <a:pt x="2085" y="729"/>
                  </a:lnTo>
                  <a:lnTo>
                    <a:pt x="2109" y="748"/>
                  </a:lnTo>
                  <a:lnTo>
                    <a:pt x="2131" y="767"/>
                  </a:lnTo>
                  <a:lnTo>
                    <a:pt x="2153" y="787"/>
                  </a:lnTo>
                  <a:lnTo>
                    <a:pt x="2174" y="809"/>
                  </a:lnTo>
                  <a:lnTo>
                    <a:pt x="2194" y="831"/>
                  </a:lnTo>
                  <a:lnTo>
                    <a:pt x="2213" y="856"/>
                  </a:lnTo>
                  <a:lnTo>
                    <a:pt x="2230" y="881"/>
                  </a:lnTo>
                  <a:lnTo>
                    <a:pt x="2247" y="908"/>
                  </a:lnTo>
                  <a:lnTo>
                    <a:pt x="2262" y="935"/>
                  </a:lnTo>
                  <a:lnTo>
                    <a:pt x="2276" y="965"/>
                  </a:lnTo>
                  <a:lnTo>
                    <a:pt x="2289" y="996"/>
                  </a:lnTo>
                  <a:lnTo>
                    <a:pt x="2301" y="1029"/>
                  </a:lnTo>
                  <a:lnTo>
                    <a:pt x="2311" y="1063"/>
                  </a:lnTo>
                  <a:lnTo>
                    <a:pt x="2319" y="1099"/>
                  </a:lnTo>
                  <a:lnTo>
                    <a:pt x="2331" y="1161"/>
                  </a:lnTo>
                  <a:lnTo>
                    <a:pt x="2342" y="1218"/>
                  </a:lnTo>
                  <a:lnTo>
                    <a:pt x="2349" y="1271"/>
                  </a:lnTo>
                  <a:lnTo>
                    <a:pt x="2354" y="1321"/>
                  </a:lnTo>
                  <a:lnTo>
                    <a:pt x="2357" y="1368"/>
                  </a:lnTo>
                  <a:lnTo>
                    <a:pt x="2357" y="1412"/>
                  </a:lnTo>
                  <a:lnTo>
                    <a:pt x="2355" y="1451"/>
                  </a:lnTo>
                  <a:lnTo>
                    <a:pt x="2352" y="1488"/>
                  </a:lnTo>
                  <a:lnTo>
                    <a:pt x="2346" y="1523"/>
                  </a:lnTo>
                  <a:lnTo>
                    <a:pt x="2337" y="1554"/>
                  </a:lnTo>
                  <a:lnTo>
                    <a:pt x="2328" y="1583"/>
                  </a:lnTo>
                  <a:lnTo>
                    <a:pt x="2317" y="1608"/>
                  </a:lnTo>
                  <a:lnTo>
                    <a:pt x="2304" y="1633"/>
                  </a:lnTo>
                  <a:lnTo>
                    <a:pt x="2289" y="1654"/>
                  </a:lnTo>
                  <a:lnTo>
                    <a:pt x="2273" y="1674"/>
                  </a:lnTo>
                  <a:lnTo>
                    <a:pt x="2255" y="1691"/>
                  </a:lnTo>
                  <a:lnTo>
                    <a:pt x="2235" y="1706"/>
                  </a:lnTo>
                  <a:lnTo>
                    <a:pt x="2215" y="1721"/>
                  </a:lnTo>
                  <a:lnTo>
                    <a:pt x="2194" y="1733"/>
                  </a:lnTo>
                  <a:lnTo>
                    <a:pt x="2170" y="1744"/>
                  </a:lnTo>
                  <a:lnTo>
                    <a:pt x="2147" y="1753"/>
                  </a:lnTo>
                  <a:lnTo>
                    <a:pt x="2121" y="1761"/>
                  </a:lnTo>
                  <a:lnTo>
                    <a:pt x="2096" y="1769"/>
                  </a:lnTo>
                  <a:lnTo>
                    <a:pt x="2068" y="1775"/>
                  </a:lnTo>
                  <a:lnTo>
                    <a:pt x="2040" y="1780"/>
                  </a:lnTo>
                  <a:lnTo>
                    <a:pt x="2012" y="1785"/>
                  </a:lnTo>
                  <a:lnTo>
                    <a:pt x="1982" y="1789"/>
                  </a:lnTo>
                  <a:lnTo>
                    <a:pt x="1953" y="1792"/>
                  </a:lnTo>
                  <a:lnTo>
                    <a:pt x="1891" y="1799"/>
                  </a:lnTo>
                  <a:lnTo>
                    <a:pt x="1829" y="1805"/>
                  </a:lnTo>
                  <a:lnTo>
                    <a:pt x="1795" y="1807"/>
                  </a:lnTo>
                  <a:lnTo>
                    <a:pt x="1756" y="1809"/>
                  </a:lnTo>
                  <a:lnTo>
                    <a:pt x="1711" y="1809"/>
                  </a:lnTo>
                  <a:lnTo>
                    <a:pt x="1662" y="1807"/>
                  </a:lnTo>
                  <a:lnTo>
                    <a:pt x="1609" y="1804"/>
                  </a:lnTo>
                  <a:lnTo>
                    <a:pt x="1552" y="1800"/>
                  </a:lnTo>
                  <a:lnTo>
                    <a:pt x="1491" y="1795"/>
                  </a:lnTo>
                  <a:lnTo>
                    <a:pt x="1428" y="1788"/>
                  </a:lnTo>
                  <a:lnTo>
                    <a:pt x="1363" y="1781"/>
                  </a:lnTo>
                  <a:lnTo>
                    <a:pt x="1294" y="1771"/>
                  </a:lnTo>
                  <a:lnTo>
                    <a:pt x="1225" y="1760"/>
                  </a:lnTo>
                  <a:lnTo>
                    <a:pt x="1154" y="1748"/>
                  </a:lnTo>
                  <a:lnTo>
                    <a:pt x="1082" y="1735"/>
                  </a:lnTo>
                  <a:lnTo>
                    <a:pt x="1010" y="1721"/>
                  </a:lnTo>
                  <a:lnTo>
                    <a:pt x="936" y="1704"/>
                  </a:lnTo>
                  <a:lnTo>
                    <a:pt x="864" y="1687"/>
                  </a:lnTo>
                  <a:lnTo>
                    <a:pt x="791" y="1669"/>
                  </a:lnTo>
                  <a:lnTo>
                    <a:pt x="720" y="1648"/>
                  </a:lnTo>
                  <a:lnTo>
                    <a:pt x="650" y="1627"/>
                  </a:lnTo>
                  <a:lnTo>
                    <a:pt x="582" y="1604"/>
                  </a:lnTo>
                  <a:lnTo>
                    <a:pt x="516" y="1581"/>
                  </a:lnTo>
                  <a:lnTo>
                    <a:pt x="452" y="1555"/>
                  </a:lnTo>
                  <a:lnTo>
                    <a:pt x="392" y="1529"/>
                  </a:lnTo>
                  <a:lnTo>
                    <a:pt x="334" y="1501"/>
                  </a:lnTo>
                  <a:lnTo>
                    <a:pt x="281" y="1473"/>
                  </a:lnTo>
                  <a:lnTo>
                    <a:pt x="231" y="1442"/>
                  </a:lnTo>
                  <a:lnTo>
                    <a:pt x="186" y="1411"/>
                  </a:lnTo>
                  <a:lnTo>
                    <a:pt x="145" y="1378"/>
                  </a:lnTo>
                  <a:lnTo>
                    <a:pt x="110" y="1343"/>
                  </a:lnTo>
                  <a:lnTo>
                    <a:pt x="81" y="1308"/>
                  </a:lnTo>
                  <a:lnTo>
                    <a:pt x="57" y="1272"/>
                  </a:lnTo>
                  <a:lnTo>
                    <a:pt x="40" y="1233"/>
                  </a:lnTo>
                  <a:lnTo>
                    <a:pt x="29" y="1196"/>
                  </a:lnTo>
                  <a:lnTo>
                    <a:pt x="18" y="1156"/>
                  </a:lnTo>
                  <a:lnTo>
                    <a:pt x="11" y="1112"/>
                  </a:lnTo>
                  <a:lnTo>
                    <a:pt x="5" y="1067"/>
                  </a:lnTo>
                  <a:lnTo>
                    <a:pt x="1" y="1019"/>
                  </a:lnTo>
                  <a:lnTo>
                    <a:pt x="0" y="969"/>
                  </a:lnTo>
                  <a:lnTo>
                    <a:pt x="0" y="918"/>
                  </a:lnTo>
                  <a:lnTo>
                    <a:pt x="2" y="866"/>
                  </a:lnTo>
                  <a:lnTo>
                    <a:pt x="6" y="813"/>
                  </a:lnTo>
                  <a:lnTo>
                    <a:pt x="12" y="759"/>
                  </a:lnTo>
                  <a:lnTo>
                    <a:pt x="21" y="705"/>
                  </a:lnTo>
                  <a:lnTo>
                    <a:pt x="31" y="650"/>
                  </a:lnTo>
                  <a:lnTo>
                    <a:pt x="43" y="596"/>
                  </a:lnTo>
                  <a:lnTo>
                    <a:pt x="56" y="543"/>
                  </a:lnTo>
                  <a:lnTo>
                    <a:pt x="73" y="490"/>
                  </a:lnTo>
                  <a:lnTo>
                    <a:pt x="90" y="438"/>
                  </a:lnTo>
                  <a:lnTo>
                    <a:pt x="109" y="388"/>
                  </a:lnTo>
                  <a:lnTo>
                    <a:pt x="131" y="340"/>
                  </a:lnTo>
                  <a:lnTo>
                    <a:pt x="154" y="293"/>
                  </a:lnTo>
                  <a:lnTo>
                    <a:pt x="180" y="249"/>
                  </a:lnTo>
                  <a:lnTo>
                    <a:pt x="206" y="207"/>
                  </a:lnTo>
                  <a:lnTo>
                    <a:pt x="235" y="169"/>
                  </a:lnTo>
                  <a:lnTo>
                    <a:pt x="265" y="134"/>
                  </a:lnTo>
                  <a:lnTo>
                    <a:pt x="298" y="102"/>
                  </a:lnTo>
                  <a:lnTo>
                    <a:pt x="333" y="73"/>
                  </a:lnTo>
                  <a:lnTo>
                    <a:pt x="369" y="50"/>
                  </a:lnTo>
                  <a:lnTo>
                    <a:pt x="406" y="30"/>
                  </a:lnTo>
                  <a:lnTo>
                    <a:pt x="446" y="15"/>
                  </a:lnTo>
                  <a:lnTo>
                    <a:pt x="488" y="5"/>
                  </a:lnTo>
                  <a:lnTo>
                    <a:pt x="531" y="0"/>
                  </a:lnTo>
                  <a:lnTo>
                    <a:pt x="576" y="1"/>
                  </a:lnTo>
                  <a:lnTo>
                    <a:pt x="623" y="8"/>
                  </a:lnTo>
                  <a:lnTo>
                    <a:pt x="642" y="12"/>
                  </a:lnTo>
                  <a:lnTo>
                    <a:pt x="663" y="17"/>
                  </a:lnTo>
                  <a:lnTo>
                    <a:pt x="682" y="23"/>
                  </a:lnTo>
                  <a:lnTo>
                    <a:pt x="702" y="30"/>
                  </a:lnTo>
                  <a:lnTo>
                    <a:pt x="741" y="43"/>
                  </a:lnTo>
                  <a:lnTo>
                    <a:pt x="781" y="58"/>
                  </a:lnTo>
                  <a:lnTo>
                    <a:pt x="820" y="75"/>
                  </a:lnTo>
                  <a:lnTo>
                    <a:pt x="858" y="95"/>
                  </a:lnTo>
                  <a:lnTo>
                    <a:pt x="898" y="114"/>
                  </a:lnTo>
                  <a:lnTo>
                    <a:pt x="937" y="136"/>
                  </a:lnTo>
                  <a:lnTo>
                    <a:pt x="976" y="158"/>
                  </a:lnTo>
                  <a:lnTo>
                    <a:pt x="1015" y="181"/>
                  </a:lnTo>
                  <a:lnTo>
                    <a:pt x="1053" y="205"/>
                  </a:lnTo>
                  <a:lnTo>
                    <a:pt x="1092" y="229"/>
                  </a:lnTo>
                  <a:lnTo>
                    <a:pt x="1170" y="278"/>
                  </a:lnTo>
                  <a:lnTo>
                    <a:pt x="1247" y="327"/>
                  </a:lnTo>
                  <a:close/>
                </a:path>
              </a:pathLst>
            </a:custGeom>
            <a:solidFill>
              <a:srgbClr val="7F43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Freeform 54"/>
            <p:cNvSpPr>
              <a:spLocks/>
            </p:cNvSpPr>
            <p:nvPr/>
          </p:nvSpPr>
          <p:spPr bwMode="auto">
            <a:xfrm>
              <a:off x="2170113" y="5934076"/>
              <a:ext cx="249238" cy="88900"/>
            </a:xfrm>
            <a:custGeom>
              <a:avLst/>
              <a:gdLst/>
              <a:ahLst/>
              <a:cxnLst>
                <a:cxn ang="0">
                  <a:pos x="2299" y="66"/>
                </a:cxn>
                <a:cxn ang="0">
                  <a:pos x="2278" y="48"/>
                </a:cxn>
                <a:cxn ang="0">
                  <a:pos x="2283" y="173"/>
                </a:cxn>
                <a:cxn ang="0">
                  <a:pos x="2273" y="275"/>
                </a:cxn>
                <a:cxn ang="0">
                  <a:pos x="2248" y="357"/>
                </a:cxn>
                <a:cxn ang="0">
                  <a:pos x="2209" y="419"/>
                </a:cxn>
                <a:cxn ang="0">
                  <a:pos x="2158" y="465"/>
                </a:cxn>
                <a:cxn ang="0">
                  <a:pos x="2098" y="499"/>
                </a:cxn>
                <a:cxn ang="0">
                  <a:pos x="2028" y="522"/>
                </a:cxn>
                <a:cxn ang="0">
                  <a:pos x="1953" y="538"/>
                </a:cxn>
                <a:cxn ang="0">
                  <a:pos x="1871" y="549"/>
                </a:cxn>
                <a:cxn ang="0">
                  <a:pos x="1725" y="563"/>
                </a:cxn>
                <a:cxn ang="0">
                  <a:pos x="1601" y="564"/>
                </a:cxn>
                <a:cxn ang="0">
                  <a:pos x="1441" y="553"/>
                </a:cxn>
                <a:cxn ang="0">
                  <a:pos x="1258" y="531"/>
                </a:cxn>
                <a:cxn ang="0">
                  <a:pos x="1059" y="500"/>
                </a:cxn>
                <a:cxn ang="0">
                  <a:pos x="851" y="457"/>
                </a:cxn>
                <a:cxn ang="0">
                  <a:pos x="647" y="404"/>
                </a:cxn>
                <a:cxn ang="0">
                  <a:pos x="453" y="339"/>
                </a:cxn>
                <a:cxn ang="0">
                  <a:pos x="279" y="265"/>
                </a:cxn>
                <a:cxn ang="0">
                  <a:pos x="134" y="180"/>
                </a:cxn>
                <a:cxn ang="0">
                  <a:pos x="26" y="84"/>
                </a:cxn>
                <a:cxn ang="0">
                  <a:pos x="5" y="112"/>
                </a:cxn>
                <a:cxn ang="0">
                  <a:pos x="18" y="198"/>
                </a:cxn>
                <a:cxn ang="0">
                  <a:pos x="39" y="273"/>
                </a:cxn>
                <a:cxn ang="0">
                  <a:pos x="109" y="383"/>
                </a:cxn>
                <a:cxn ang="0">
                  <a:pos x="230" y="482"/>
                </a:cxn>
                <a:cxn ang="0">
                  <a:pos x="391" y="569"/>
                </a:cxn>
                <a:cxn ang="0">
                  <a:pos x="581" y="644"/>
                </a:cxn>
                <a:cxn ang="0">
                  <a:pos x="790" y="709"/>
                </a:cxn>
                <a:cxn ang="0">
                  <a:pos x="1009" y="761"/>
                </a:cxn>
                <a:cxn ang="0">
                  <a:pos x="1224" y="800"/>
                </a:cxn>
                <a:cxn ang="0">
                  <a:pos x="1427" y="828"/>
                </a:cxn>
                <a:cxn ang="0">
                  <a:pos x="1608" y="844"/>
                </a:cxn>
                <a:cxn ang="0">
                  <a:pos x="1755" y="849"/>
                </a:cxn>
                <a:cxn ang="0">
                  <a:pos x="1890" y="839"/>
                </a:cxn>
                <a:cxn ang="0">
                  <a:pos x="2011" y="825"/>
                </a:cxn>
                <a:cxn ang="0">
                  <a:pos x="2095" y="809"/>
                </a:cxn>
                <a:cxn ang="0">
                  <a:pos x="2169" y="784"/>
                </a:cxn>
                <a:cxn ang="0">
                  <a:pos x="2234" y="746"/>
                </a:cxn>
                <a:cxn ang="0">
                  <a:pos x="2288" y="694"/>
                </a:cxn>
                <a:cxn ang="0">
                  <a:pos x="2327" y="623"/>
                </a:cxn>
                <a:cxn ang="0">
                  <a:pos x="2351" y="528"/>
                </a:cxn>
                <a:cxn ang="0">
                  <a:pos x="2356" y="408"/>
                </a:cxn>
                <a:cxn ang="0">
                  <a:pos x="2341" y="258"/>
                </a:cxn>
              </a:cxnLst>
              <a:rect l="0" t="0" r="r" b="b"/>
              <a:pathLst>
                <a:path w="2356" h="849">
                  <a:moveTo>
                    <a:pt x="2318" y="139"/>
                  </a:moveTo>
                  <a:lnTo>
                    <a:pt x="2310" y="102"/>
                  </a:lnTo>
                  <a:lnTo>
                    <a:pt x="2299" y="66"/>
                  </a:lnTo>
                  <a:lnTo>
                    <a:pt x="2286" y="31"/>
                  </a:lnTo>
                  <a:lnTo>
                    <a:pt x="2272" y="0"/>
                  </a:lnTo>
                  <a:lnTo>
                    <a:pt x="2278" y="48"/>
                  </a:lnTo>
                  <a:lnTo>
                    <a:pt x="2282" y="93"/>
                  </a:lnTo>
                  <a:lnTo>
                    <a:pt x="2283" y="134"/>
                  </a:lnTo>
                  <a:lnTo>
                    <a:pt x="2283" y="173"/>
                  </a:lnTo>
                  <a:lnTo>
                    <a:pt x="2282" y="210"/>
                  </a:lnTo>
                  <a:lnTo>
                    <a:pt x="2278" y="245"/>
                  </a:lnTo>
                  <a:lnTo>
                    <a:pt x="2273" y="275"/>
                  </a:lnTo>
                  <a:lnTo>
                    <a:pt x="2266" y="305"/>
                  </a:lnTo>
                  <a:lnTo>
                    <a:pt x="2258" y="331"/>
                  </a:lnTo>
                  <a:lnTo>
                    <a:pt x="2248" y="357"/>
                  </a:lnTo>
                  <a:lnTo>
                    <a:pt x="2235" y="379"/>
                  </a:lnTo>
                  <a:lnTo>
                    <a:pt x="2223" y="400"/>
                  </a:lnTo>
                  <a:lnTo>
                    <a:pt x="2209" y="419"/>
                  </a:lnTo>
                  <a:lnTo>
                    <a:pt x="2193" y="436"/>
                  </a:lnTo>
                  <a:lnTo>
                    <a:pt x="2176" y="452"/>
                  </a:lnTo>
                  <a:lnTo>
                    <a:pt x="2158" y="465"/>
                  </a:lnTo>
                  <a:lnTo>
                    <a:pt x="2138" y="478"/>
                  </a:lnTo>
                  <a:lnTo>
                    <a:pt x="2119" y="489"/>
                  </a:lnTo>
                  <a:lnTo>
                    <a:pt x="2098" y="499"/>
                  </a:lnTo>
                  <a:lnTo>
                    <a:pt x="2075" y="508"/>
                  </a:lnTo>
                  <a:lnTo>
                    <a:pt x="2053" y="516"/>
                  </a:lnTo>
                  <a:lnTo>
                    <a:pt x="2028" y="522"/>
                  </a:lnTo>
                  <a:lnTo>
                    <a:pt x="2004" y="528"/>
                  </a:lnTo>
                  <a:lnTo>
                    <a:pt x="1978" y="533"/>
                  </a:lnTo>
                  <a:lnTo>
                    <a:pt x="1953" y="538"/>
                  </a:lnTo>
                  <a:lnTo>
                    <a:pt x="1926" y="542"/>
                  </a:lnTo>
                  <a:lnTo>
                    <a:pt x="1899" y="545"/>
                  </a:lnTo>
                  <a:lnTo>
                    <a:pt x="1871" y="549"/>
                  </a:lnTo>
                  <a:lnTo>
                    <a:pt x="1815" y="555"/>
                  </a:lnTo>
                  <a:lnTo>
                    <a:pt x="1758" y="561"/>
                  </a:lnTo>
                  <a:lnTo>
                    <a:pt x="1725" y="563"/>
                  </a:lnTo>
                  <a:lnTo>
                    <a:pt x="1687" y="565"/>
                  </a:lnTo>
                  <a:lnTo>
                    <a:pt x="1646" y="565"/>
                  </a:lnTo>
                  <a:lnTo>
                    <a:pt x="1601" y="564"/>
                  </a:lnTo>
                  <a:lnTo>
                    <a:pt x="1551" y="561"/>
                  </a:lnTo>
                  <a:lnTo>
                    <a:pt x="1497" y="558"/>
                  </a:lnTo>
                  <a:lnTo>
                    <a:pt x="1441" y="553"/>
                  </a:lnTo>
                  <a:lnTo>
                    <a:pt x="1383" y="546"/>
                  </a:lnTo>
                  <a:lnTo>
                    <a:pt x="1322" y="539"/>
                  </a:lnTo>
                  <a:lnTo>
                    <a:pt x="1258" y="531"/>
                  </a:lnTo>
                  <a:lnTo>
                    <a:pt x="1193" y="522"/>
                  </a:lnTo>
                  <a:lnTo>
                    <a:pt x="1126" y="511"/>
                  </a:lnTo>
                  <a:lnTo>
                    <a:pt x="1059" y="500"/>
                  </a:lnTo>
                  <a:lnTo>
                    <a:pt x="990" y="486"/>
                  </a:lnTo>
                  <a:lnTo>
                    <a:pt x="921" y="472"/>
                  </a:lnTo>
                  <a:lnTo>
                    <a:pt x="851" y="457"/>
                  </a:lnTo>
                  <a:lnTo>
                    <a:pt x="783" y="440"/>
                  </a:lnTo>
                  <a:lnTo>
                    <a:pt x="715" y="422"/>
                  </a:lnTo>
                  <a:lnTo>
                    <a:pt x="647" y="404"/>
                  </a:lnTo>
                  <a:lnTo>
                    <a:pt x="581" y="383"/>
                  </a:lnTo>
                  <a:lnTo>
                    <a:pt x="516" y="362"/>
                  </a:lnTo>
                  <a:lnTo>
                    <a:pt x="453" y="339"/>
                  </a:lnTo>
                  <a:lnTo>
                    <a:pt x="392" y="316"/>
                  </a:lnTo>
                  <a:lnTo>
                    <a:pt x="334" y="290"/>
                  </a:lnTo>
                  <a:lnTo>
                    <a:pt x="279" y="265"/>
                  </a:lnTo>
                  <a:lnTo>
                    <a:pt x="227" y="237"/>
                  </a:lnTo>
                  <a:lnTo>
                    <a:pt x="178" y="209"/>
                  </a:lnTo>
                  <a:lnTo>
                    <a:pt x="134" y="180"/>
                  </a:lnTo>
                  <a:lnTo>
                    <a:pt x="93" y="150"/>
                  </a:lnTo>
                  <a:lnTo>
                    <a:pt x="57" y="117"/>
                  </a:lnTo>
                  <a:lnTo>
                    <a:pt x="26" y="84"/>
                  </a:lnTo>
                  <a:lnTo>
                    <a:pt x="0" y="51"/>
                  </a:lnTo>
                  <a:lnTo>
                    <a:pt x="2" y="81"/>
                  </a:lnTo>
                  <a:lnTo>
                    <a:pt x="5" y="112"/>
                  </a:lnTo>
                  <a:lnTo>
                    <a:pt x="8" y="142"/>
                  </a:lnTo>
                  <a:lnTo>
                    <a:pt x="13" y="170"/>
                  </a:lnTo>
                  <a:lnTo>
                    <a:pt x="18" y="198"/>
                  </a:lnTo>
                  <a:lnTo>
                    <a:pt x="25" y="224"/>
                  </a:lnTo>
                  <a:lnTo>
                    <a:pt x="31" y="250"/>
                  </a:lnTo>
                  <a:lnTo>
                    <a:pt x="39" y="273"/>
                  </a:lnTo>
                  <a:lnTo>
                    <a:pt x="56" y="312"/>
                  </a:lnTo>
                  <a:lnTo>
                    <a:pt x="80" y="348"/>
                  </a:lnTo>
                  <a:lnTo>
                    <a:pt x="109" y="383"/>
                  </a:lnTo>
                  <a:lnTo>
                    <a:pt x="144" y="418"/>
                  </a:lnTo>
                  <a:lnTo>
                    <a:pt x="185" y="451"/>
                  </a:lnTo>
                  <a:lnTo>
                    <a:pt x="230" y="482"/>
                  </a:lnTo>
                  <a:lnTo>
                    <a:pt x="280" y="513"/>
                  </a:lnTo>
                  <a:lnTo>
                    <a:pt x="333" y="541"/>
                  </a:lnTo>
                  <a:lnTo>
                    <a:pt x="391" y="569"/>
                  </a:lnTo>
                  <a:lnTo>
                    <a:pt x="451" y="595"/>
                  </a:lnTo>
                  <a:lnTo>
                    <a:pt x="515" y="621"/>
                  </a:lnTo>
                  <a:lnTo>
                    <a:pt x="581" y="644"/>
                  </a:lnTo>
                  <a:lnTo>
                    <a:pt x="649" y="667"/>
                  </a:lnTo>
                  <a:lnTo>
                    <a:pt x="719" y="688"/>
                  </a:lnTo>
                  <a:lnTo>
                    <a:pt x="790" y="709"/>
                  </a:lnTo>
                  <a:lnTo>
                    <a:pt x="863" y="727"/>
                  </a:lnTo>
                  <a:lnTo>
                    <a:pt x="935" y="744"/>
                  </a:lnTo>
                  <a:lnTo>
                    <a:pt x="1009" y="761"/>
                  </a:lnTo>
                  <a:lnTo>
                    <a:pt x="1081" y="775"/>
                  </a:lnTo>
                  <a:lnTo>
                    <a:pt x="1153" y="788"/>
                  </a:lnTo>
                  <a:lnTo>
                    <a:pt x="1224" y="800"/>
                  </a:lnTo>
                  <a:lnTo>
                    <a:pt x="1293" y="811"/>
                  </a:lnTo>
                  <a:lnTo>
                    <a:pt x="1362" y="821"/>
                  </a:lnTo>
                  <a:lnTo>
                    <a:pt x="1427" y="828"/>
                  </a:lnTo>
                  <a:lnTo>
                    <a:pt x="1490" y="835"/>
                  </a:lnTo>
                  <a:lnTo>
                    <a:pt x="1551" y="840"/>
                  </a:lnTo>
                  <a:lnTo>
                    <a:pt x="1608" y="844"/>
                  </a:lnTo>
                  <a:lnTo>
                    <a:pt x="1661" y="847"/>
                  </a:lnTo>
                  <a:lnTo>
                    <a:pt x="1710" y="849"/>
                  </a:lnTo>
                  <a:lnTo>
                    <a:pt x="1755" y="849"/>
                  </a:lnTo>
                  <a:lnTo>
                    <a:pt x="1794" y="847"/>
                  </a:lnTo>
                  <a:lnTo>
                    <a:pt x="1828" y="845"/>
                  </a:lnTo>
                  <a:lnTo>
                    <a:pt x="1890" y="839"/>
                  </a:lnTo>
                  <a:lnTo>
                    <a:pt x="1952" y="832"/>
                  </a:lnTo>
                  <a:lnTo>
                    <a:pt x="1981" y="829"/>
                  </a:lnTo>
                  <a:lnTo>
                    <a:pt x="2011" y="825"/>
                  </a:lnTo>
                  <a:lnTo>
                    <a:pt x="2039" y="820"/>
                  </a:lnTo>
                  <a:lnTo>
                    <a:pt x="2067" y="815"/>
                  </a:lnTo>
                  <a:lnTo>
                    <a:pt x="2095" y="809"/>
                  </a:lnTo>
                  <a:lnTo>
                    <a:pt x="2120" y="801"/>
                  </a:lnTo>
                  <a:lnTo>
                    <a:pt x="2146" y="793"/>
                  </a:lnTo>
                  <a:lnTo>
                    <a:pt x="2169" y="784"/>
                  </a:lnTo>
                  <a:lnTo>
                    <a:pt x="2193" y="773"/>
                  </a:lnTo>
                  <a:lnTo>
                    <a:pt x="2214" y="761"/>
                  </a:lnTo>
                  <a:lnTo>
                    <a:pt x="2234" y="746"/>
                  </a:lnTo>
                  <a:lnTo>
                    <a:pt x="2254" y="731"/>
                  </a:lnTo>
                  <a:lnTo>
                    <a:pt x="2272" y="714"/>
                  </a:lnTo>
                  <a:lnTo>
                    <a:pt x="2288" y="694"/>
                  </a:lnTo>
                  <a:lnTo>
                    <a:pt x="2303" y="673"/>
                  </a:lnTo>
                  <a:lnTo>
                    <a:pt x="2316" y="648"/>
                  </a:lnTo>
                  <a:lnTo>
                    <a:pt x="2327" y="623"/>
                  </a:lnTo>
                  <a:lnTo>
                    <a:pt x="2336" y="594"/>
                  </a:lnTo>
                  <a:lnTo>
                    <a:pt x="2345" y="563"/>
                  </a:lnTo>
                  <a:lnTo>
                    <a:pt x="2351" y="528"/>
                  </a:lnTo>
                  <a:lnTo>
                    <a:pt x="2354" y="491"/>
                  </a:lnTo>
                  <a:lnTo>
                    <a:pt x="2356" y="452"/>
                  </a:lnTo>
                  <a:lnTo>
                    <a:pt x="2356" y="408"/>
                  </a:lnTo>
                  <a:lnTo>
                    <a:pt x="2353" y="361"/>
                  </a:lnTo>
                  <a:lnTo>
                    <a:pt x="2348" y="311"/>
                  </a:lnTo>
                  <a:lnTo>
                    <a:pt x="2341" y="258"/>
                  </a:lnTo>
                  <a:lnTo>
                    <a:pt x="2330" y="201"/>
                  </a:lnTo>
                  <a:lnTo>
                    <a:pt x="2318" y="139"/>
                  </a:lnTo>
                  <a:close/>
                </a:path>
              </a:pathLst>
            </a:custGeom>
            <a:solidFill>
              <a:srgbClr val="6432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Freeform 55"/>
            <p:cNvSpPr>
              <a:spLocks/>
            </p:cNvSpPr>
            <p:nvPr/>
          </p:nvSpPr>
          <p:spPr bwMode="auto">
            <a:xfrm>
              <a:off x="1893888" y="5459413"/>
              <a:ext cx="425450" cy="407988"/>
            </a:xfrm>
            <a:custGeom>
              <a:avLst/>
              <a:gdLst/>
              <a:ahLst/>
              <a:cxnLst>
                <a:cxn ang="0">
                  <a:pos x="511" y="417"/>
                </a:cxn>
                <a:cxn ang="0">
                  <a:pos x="427" y="794"/>
                </a:cxn>
                <a:cxn ang="0">
                  <a:pos x="320" y="1329"/>
                </a:cxn>
                <a:cxn ang="0">
                  <a:pos x="238" y="1827"/>
                </a:cxn>
                <a:cxn ang="0">
                  <a:pos x="199" y="2152"/>
                </a:cxn>
                <a:cxn ang="0">
                  <a:pos x="133" y="2646"/>
                </a:cxn>
                <a:cxn ang="0">
                  <a:pos x="64" y="3066"/>
                </a:cxn>
                <a:cxn ang="0">
                  <a:pos x="14" y="3342"/>
                </a:cxn>
                <a:cxn ang="0">
                  <a:pos x="8" y="3418"/>
                </a:cxn>
                <a:cxn ang="0">
                  <a:pos x="195" y="3516"/>
                </a:cxn>
                <a:cxn ang="0">
                  <a:pos x="402" y="3611"/>
                </a:cxn>
                <a:cxn ang="0">
                  <a:pos x="597" y="3685"/>
                </a:cxn>
                <a:cxn ang="0">
                  <a:pos x="804" y="3746"/>
                </a:cxn>
                <a:cxn ang="0">
                  <a:pos x="1010" y="3780"/>
                </a:cxn>
                <a:cxn ang="0">
                  <a:pos x="1202" y="3776"/>
                </a:cxn>
                <a:cxn ang="0">
                  <a:pos x="1599" y="3684"/>
                </a:cxn>
                <a:cxn ang="0">
                  <a:pos x="1585" y="3367"/>
                </a:cxn>
                <a:cxn ang="0">
                  <a:pos x="1579" y="2901"/>
                </a:cxn>
                <a:cxn ang="0">
                  <a:pos x="1587" y="2667"/>
                </a:cxn>
                <a:cxn ang="0">
                  <a:pos x="1606" y="2462"/>
                </a:cxn>
                <a:cxn ang="0">
                  <a:pos x="1637" y="2309"/>
                </a:cxn>
                <a:cxn ang="0">
                  <a:pos x="1707" y="2131"/>
                </a:cxn>
                <a:cxn ang="0">
                  <a:pos x="1735" y="2083"/>
                </a:cxn>
                <a:cxn ang="0">
                  <a:pos x="1762" y="2056"/>
                </a:cxn>
                <a:cxn ang="0">
                  <a:pos x="1790" y="2048"/>
                </a:cxn>
                <a:cxn ang="0">
                  <a:pos x="1818" y="2054"/>
                </a:cxn>
                <a:cxn ang="0">
                  <a:pos x="1886" y="2096"/>
                </a:cxn>
                <a:cxn ang="0">
                  <a:pos x="1931" y="2187"/>
                </a:cxn>
                <a:cxn ang="0">
                  <a:pos x="1982" y="2384"/>
                </a:cxn>
                <a:cxn ang="0">
                  <a:pos x="2037" y="2651"/>
                </a:cxn>
                <a:cxn ang="0">
                  <a:pos x="2143" y="3260"/>
                </a:cxn>
                <a:cxn ang="0">
                  <a:pos x="2221" y="3736"/>
                </a:cxn>
                <a:cxn ang="0">
                  <a:pos x="2243" y="3839"/>
                </a:cxn>
                <a:cxn ang="0">
                  <a:pos x="2471" y="3844"/>
                </a:cxn>
                <a:cxn ang="0">
                  <a:pos x="2852" y="3838"/>
                </a:cxn>
                <a:cxn ang="0">
                  <a:pos x="3151" y="3818"/>
                </a:cxn>
                <a:cxn ang="0">
                  <a:pos x="3452" y="3778"/>
                </a:cxn>
                <a:cxn ang="0">
                  <a:pos x="3727" y="3713"/>
                </a:cxn>
                <a:cxn ang="0">
                  <a:pos x="3944" y="3617"/>
                </a:cxn>
                <a:cxn ang="0">
                  <a:pos x="4017" y="3514"/>
                </a:cxn>
                <a:cxn ang="0">
                  <a:pos x="3974" y="3242"/>
                </a:cxn>
                <a:cxn ang="0">
                  <a:pos x="3908" y="2826"/>
                </a:cxn>
                <a:cxn ang="0">
                  <a:pos x="3839" y="2407"/>
                </a:cxn>
                <a:cxn ang="0">
                  <a:pos x="3796" y="2160"/>
                </a:cxn>
                <a:cxn ang="0">
                  <a:pos x="3765" y="1880"/>
                </a:cxn>
                <a:cxn ang="0">
                  <a:pos x="3721" y="1429"/>
                </a:cxn>
                <a:cxn ang="0">
                  <a:pos x="3671" y="1061"/>
                </a:cxn>
                <a:cxn ang="0">
                  <a:pos x="3624" y="815"/>
                </a:cxn>
                <a:cxn ang="0">
                  <a:pos x="3562" y="575"/>
                </a:cxn>
                <a:cxn ang="0">
                  <a:pos x="3456" y="354"/>
                </a:cxn>
                <a:cxn ang="0">
                  <a:pos x="3176" y="186"/>
                </a:cxn>
                <a:cxn ang="0">
                  <a:pos x="2750" y="72"/>
                </a:cxn>
                <a:cxn ang="0">
                  <a:pos x="2243" y="12"/>
                </a:cxn>
                <a:cxn ang="0">
                  <a:pos x="1711" y="2"/>
                </a:cxn>
                <a:cxn ang="0">
                  <a:pos x="1216" y="39"/>
                </a:cxn>
                <a:cxn ang="0">
                  <a:pos x="818" y="120"/>
                </a:cxn>
                <a:cxn ang="0">
                  <a:pos x="577" y="242"/>
                </a:cxn>
              </a:cxnLst>
              <a:rect l="0" t="0" r="r" b="b"/>
              <a:pathLst>
                <a:path w="4023" h="3845">
                  <a:moveTo>
                    <a:pt x="534" y="317"/>
                  </a:moveTo>
                  <a:lnTo>
                    <a:pt x="531" y="328"/>
                  </a:lnTo>
                  <a:lnTo>
                    <a:pt x="523" y="363"/>
                  </a:lnTo>
                  <a:lnTo>
                    <a:pt x="511" y="417"/>
                  </a:lnTo>
                  <a:lnTo>
                    <a:pt x="494" y="489"/>
                  </a:lnTo>
                  <a:lnTo>
                    <a:pt x="474" y="577"/>
                  </a:lnTo>
                  <a:lnTo>
                    <a:pt x="451" y="679"/>
                  </a:lnTo>
                  <a:lnTo>
                    <a:pt x="427" y="794"/>
                  </a:lnTo>
                  <a:lnTo>
                    <a:pt x="400" y="918"/>
                  </a:lnTo>
                  <a:lnTo>
                    <a:pt x="374" y="1050"/>
                  </a:lnTo>
                  <a:lnTo>
                    <a:pt x="346" y="1187"/>
                  </a:lnTo>
                  <a:lnTo>
                    <a:pt x="320" y="1329"/>
                  </a:lnTo>
                  <a:lnTo>
                    <a:pt x="293" y="1473"/>
                  </a:lnTo>
                  <a:lnTo>
                    <a:pt x="270" y="1617"/>
                  </a:lnTo>
                  <a:lnTo>
                    <a:pt x="247" y="1757"/>
                  </a:lnTo>
                  <a:lnTo>
                    <a:pt x="238" y="1827"/>
                  </a:lnTo>
                  <a:lnTo>
                    <a:pt x="229" y="1894"/>
                  </a:lnTo>
                  <a:lnTo>
                    <a:pt x="221" y="1960"/>
                  </a:lnTo>
                  <a:lnTo>
                    <a:pt x="214" y="2025"/>
                  </a:lnTo>
                  <a:lnTo>
                    <a:pt x="199" y="2152"/>
                  </a:lnTo>
                  <a:lnTo>
                    <a:pt x="184" y="2279"/>
                  </a:lnTo>
                  <a:lnTo>
                    <a:pt x="168" y="2404"/>
                  </a:lnTo>
                  <a:lnTo>
                    <a:pt x="150" y="2526"/>
                  </a:lnTo>
                  <a:lnTo>
                    <a:pt x="133" y="2646"/>
                  </a:lnTo>
                  <a:lnTo>
                    <a:pt x="115" y="2761"/>
                  </a:lnTo>
                  <a:lnTo>
                    <a:pt x="97" y="2870"/>
                  </a:lnTo>
                  <a:lnTo>
                    <a:pt x="80" y="2972"/>
                  </a:lnTo>
                  <a:lnTo>
                    <a:pt x="64" y="3066"/>
                  </a:lnTo>
                  <a:lnTo>
                    <a:pt x="48" y="3152"/>
                  </a:lnTo>
                  <a:lnTo>
                    <a:pt x="35" y="3226"/>
                  </a:lnTo>
                  <a:lnTo>
                    <a:pt x="24" y="3290"/>
                  </a:lnTo>
                  <a:lnTo>
                    <a:pt x="14" y="3342"/>
                  </a:lnTo>
                  <a:lnTo>
                    <a:pt x="6" y="3380"/>
                  </a:lnTo>
                  <a:lnTo>
                    <a:pt x="1" y="3404"/>
                  </a:lnTo>
                  <a:lnTo>
                    <a:pt x="0" y="3412"/>
                  </a:lnTo>
                  <a:lnTo>
                    <a:pt x="8" y="3418"/>
                  </a:lnTo>
                  <a:lnTo>
                    <a:pt x="34" y="3432"/>
                  </a:lnTo>
                  <a:lnTo>
                    <a:pt x="75" y="3455"/>
                  </a:lnTo>
                  <a:lnTo>
                    <a:pt x="130" y="3483"/>
                  </a:lnTo>
                  <a:lnTo>
                    <a:pt x="195" y="3516"/>
                  </a:lnTo>
                  <a:lnTo>
                    <a:pt x="272" y="3553"/>
                  </a:lnTo>
                  <a:lnTo>
                    <a:pt x="314" y="3572"/>
                  </a:lnTo>
                  <a:lnTo>
                    <a:pt x="357" y="3591"/>
                  </a:lnTo>
                  <a:lnTo>
                    <a:pt x="402" y="3611"/>
                  </a:lnTo>
                  <a:lnTo>
                    <a:pt x="449" y="3630"/>
                  </a:lnTo>
                  <a:lnTo>
                    <a:pt x="497" y="3650"/>
                  </a:lnTo>
                  <a:lnTo>
                    <a:pt x="547" y="3668"/>
                  </a:lnTo>
                  <a:lnTo>
                    <a:pt x="597" y="3685"/>
                  </a:lnTo>
                  <a:lnTo>
                    <a:pt x="648" y="3703"/>
                  </a:lnTo>
                  <a:lnTo>
                    <a:pt x="699" y="3718"/>
                  </a:lnTo>
                  <a:lnTo>
                    <a:pt x="751" y="3733"/>
                  </a:lnTo>
                  <a:lnTo>
                    <a:pt x="804" y="3746"/>
                  </a:lnTo>
                  <a:lnTo>
                    <a:pt x="856" y="3758"/>
                  </a:lnTo>
                  <a:lnTo>
                    <a:pt x="908" y="3767"/>
                  </a:lnTo>
                  <a:lnTo>
                    <a:pt x="959" y="3775"/>
                  </a:lnTo>
                  <a:lnTo>
                    <a:pt x="1010" y="3780"/>
                  </a:lnTo>
                  <a:lnTo>
                    <a:pt x="1060" y="3783"/>
                  </a:lnTo>
                  <a:lnTo>
                    <a:pt x="1108" y="3784"/>
                  </a:lnTo>
                  <a:lnTo>
                    <a:pt x="1156" y="3781"/>
                  </a:lnTo>
                  <a:lnTo>
                    <a:pt x="1202" y="3776"/>
                  </a:lnTo>
                  <a:lnTo>
                    <a:pt x="1247" y="3768"/>
                  </a:lnTo>
                  <a:lnTo>
                    <a:pt x="1602" y="3732"/>
                  </a:lnTo>
                  <a:lnTo>
                    <a:pt x="1601" y="3720"/>
                  </a:lnTo>
                  <a:lnTo>
                    <a:pt x="1599" y="3684"/>
                  </a:lnTo>
                  <a:lnTo>
                    <a:pt x="1596" y="3628"/>
                  </a:lnTo>
                  <a:lnTo>
                    <a:pt x="1593" y="3555"/>
                  </a:lnTo>
                  <a:lnTo>
                    <a:pt x="1588" y="3467"/>
                  </a:lnTo>
                  <a:lnTo>
                    <a:pt x="1585" y="3367"/>
                  </a:lnTo>
                  <a:lnTo>
                    <a:pt x="1582" y="3257"/>
                  </a:lnTo>
                  <a:lnTo>
                    <a:pt x="1579" y="3141"/>
                  </a:lnTo>
                  <a:lnTo>
                    <a:pt x="1578" y="3021"/>
                  </a:lnTo>
                  <a:lnTo>
                    <a:pt x="1579" y="2901"/>
                  </a:lnTo>
                  <a:lnTo>
                    <a:pt x="1580" y="2841"/>
                  </a:lnTo>
                  <a:lnTo>
                    <a:pt x="1582" y="2781"/>
                  </a:lnTo>
                  <a:lnTo>
                    <a:pt x="1584" y="2723"/>
                  </a:lnTo>
                  <a:lnTo>
                    <a:pt x="1587" y="2667"/>
                  </a:lnTo>
                  <a:lnTo>
                    <a:pt x="1590" y="2612"/>
                  </a:lnTo>
                  <a:lnTo>
                    <a:pt x="1595" y="2560"/>
                  </a:lnTo>
                  <a:lnTo>
                    <a:pt x="1600" y="2509"/>
                  </a:lnTo>
                  <a:lnTo>
                    <a:pt x="1606" y="2462"/>
                  </a:lnTo>
                  <a:lnTo>
                    <a:pt x="1612" y="2418"/>
                  </a:lnTo>
                  <a:lnTo>
                    <a:pt x="1620" y="2379"/>
                  </a:lnTo>
                  <a:lnTo>
                    <a:pt x="1628" y="2342"/>
                  </a:lnTo>
                  <a:lnTo>
                    <a:pt x="1637" y="2309"/>
                  </a:lnTo>
                  <a:lnTo>
                    <a:pt x="1657" y="2253"/>
                  </a:lnTo>
                  <a:lnTo>
                    <a:pt x="1674" y="2205"/>
                  </a:lnTo>
                  <a:lnTo>
                    <a:pt x="1692" y="2164"/>
                  </a:lnTo>
                  <a:lnTo>
                    <a:pt x="1707" y="2131"/>
                  </a:lnTo>
                  <a:lnTo>
                    <a:pt x="1714" y="2116"/>
                  </a:lnTo>
                  <a:lnTo>
                    <a:pt x="1721" y="2104"/>
                  </a:lnTo>
                  <a:lnTo>
                    <a:pt x="1728" y="2092"/>
                  </a:lnTo>
                  <a:lnTo>
                    <a:pt x="1735" y="2083"/>
                  </a:lnTo>
                  <a:lnTo>
                    <a:pt x="1742" y="2074"/>
                  </a:lnTo>
                  <a:lnTo>
                    <a:pt x="1749" y="2066"/>
                  </a:lnTo>
                  <a:lnTo>
                    <a:pt x="1756" y="2060"/>
                  </a:lnTo>
                  <a:lnTo>
                    <a:pt x="1762" y="2056"/>
                  </a:lnTo>
                  <a:lnTo>
                    <a:pt x="1769" y="2052"/>
                  </a:lnTo>
                  <a:lnTo>
                    <a:pt x="1775" y="2050"/>
                  </a:lnTo>
                  <a:lnTo>
                    <a:pt x="1782" y="2048"/>
                  </a:lnTo>
                  <a:lnTo>
                    <a:pt x="1790" y="2048"/>
                  </a:lnTo>
                  <a:lnTo>
                    <a:pt x="1796" y="2048"/>
                  </a:lnTo>
                  <a:lnTo>
                    <a:pt x="1803" y="2049"/>
                  </a:lnTo>
                  <a:lnTo>
                    <a:pt x="1810" y="2051"/>
                  </a:lnTo>
                  <a:lnTo>
                    <a:pt x="1818" y="2054"/>
                  </a:lnTo>
                  <a:lnTo>
                    <a:pt x="1833" y="2061"/>
                  </a:lnTo>
                  <a:lnTo>
                    <a:pt x="1850" y="2072"/>
                  </a:lnTo>
                  <a:lnTo>
                    <a:pt x="1867" y="2083"/>
                  </a:lnTo>
                  <a:lnTo>
                    <a:pt x="1886" y="2096"/>
                  </a:lnTo>
                  <a:lnTo>
                    <a:pt x="1897" y="2107"/>
                  </a:lnTo>
                  <a:lnTo>
                    <a:pt x="1908" y="2126"/>
                  </a:lnTo>
                  <a:lnTo>
                    <a:pt x="1919" y="2153"/>
                  </a:lnTo>
                  <a:lnTo>
                    <a:pt x="1931" y="2187"/>
                  </a:lnTo>
                  <a:lnTo>
                    <a:pt x="1944" y="2228"/>
                  </a:lnTo>
                  <a:lnTo>
                    <a:pt x="1956" y="2275"/>
                  </a:lnTo>
                  <a:lnTo>
                    <a:pt x="1969" y="2327"/>
                  </a:lnTo>
                  <a:lnTo>
                    <a:pt x="1982" y="2384"/>
                  </a:lnTo>
                  <a:lnTo>
                    <a:pt x="1996" y="2445"/>
                  </a:lnTo>
                  <a:lnTo>
                    <a:pt x="2010" y="2510"/>
                  </a:lnTo>
                  <a:lnTo>
                    <a:pt x="2023" y="2580"/>
                  </a:lnTo>
                  <a:lnTo>
                    <a:pt x="2037" y="2651"/>
                  </a:lnTo>
                  <a:lnTo>
                    <a:pt x="2064" y="2800"/>
                  </a:lnTo>
                  <a:lnTo>
                    <a:pt x="2092" y="2954"/>
                  </a:lnTo>
                  <a:lnTo>
                    <a:pt x="2117" y="3109"/>
                  </a:lnTo>
                  <a:lnTo>
                    <a:pt x="2143" y="3260"/>
                  </a:lnTo>
                  <a:lnTo>
                    <a:pt x="2166" y="3402"/>
                  </a:lnTo>
                  <a:lnTo>
                    <a:pt x="2188" y="3532"/>
                  </a:lnTo>
                  <a:lnTo>
                    <a:pt x="2206" y="3644"/>
                  </a:lnTo>
                  <a:lnTo>
                    <a:pt x="2221" y="3736"/>
                  </a:lnTo>
                  <a:lnTo>
                    <a:pt x="2228" y="3773"/>
                  </a:lnTo>
                  <a:lnTo>
                    <a:pt x="2235" y="3803"/>
                  </a:lnTo>
                  <a:lnTo>
                    <a:pt x="2239" y="3825"/>
                  </a:lnTo>
                  <a:lnTo>
                    <a:pt x="2243" y="3839"/>
                  </a:lnTo>
                  <a:lnTo>
                    <a:pt x="2259" y="3840"/>
                  </a:lnTo>
                  <a:lnTo>
                    <a:pt x="2305" y="3841"/>
                  </a:lnTo>
                  <a:lnTo>
                    <a:pt x="2376" y="3843"/>
                  </a:lnTo>
                  <a:lnTo>
                    <a:pt x="2471" y="3844"/>
                  </a:lnTo>
                  <a:lnTo>
                    <a:pt x="2584" y="3845"/>
                  </a:lnTo>
                  <a:lnTo>
                    <a:pt x="2712" y="3843"/>
                  </a:lnTo>
                  <a:lnTo>
                    <a:pt x="2781" y="3841"/>
                  </a:lnTo>
                  <a:lnTo>
                    <a:pt x="2852" y="3838"/>
                  </a:lnTo>
                  <a:lnTo>
                    <a:pt x="2924" y="3835"/>
                  </a:lnTo>
                  <a:lnTo>
                    <a:pt x="2999" y="3830"/>
                  </a:lnTo>
                  <a:lnTo>
                    <a:pt x="3075" y="3825"/>
                  </a:lnTo>
                  <a:lnTo>
                    <a:pt x="3151" y="3818"/>
                  </a:lnTo>
                  <a:lnTo>
                    <a:pt x="3228" y="3811"/>
                  </a:lnTo>
                  <a:lnTo>
                    <a:pt x="3303" y="3800"/>
                  </a:lnTo>
                  <a:lnTo>
                    <a:pt x="3379" y="3790"/>
                  </a:lnTo>
                  <a:lnTo>
                    <a:pt x="3452" y="3778"/>
                  </a:lnTo>
                  <a:lnTo>
                    <a:pt x="3525" y="3765"/>
                  </a:lnTo>
                  <a:lnTo>
                    <a:pt x="3594" y="3749"/>
                  </a:lnTo>
                  <a:lnTo>
                    <a:pt x="3661" y="3732"/>
                  </a:lnTo>
                  <a:lnTo>
                    <a:pt x="3727" y="3713"/>
                  </a:lnTo>
                  <a:lnTo>
                    <a:pt x="3787" y="3692"/>
                  </a:lnTo>
                  <a:lnTo>
                    <a:pt x="3844" y="3669"/>
                  </a:lnTo>
                  <a:lnTo>
                    <a:pt x="3896" y="3643"/>
                  </a:lnTo>
                  <a:lnTo>
                    <a:pt x="3944" y="3617"/>
                  </a:lnTo>
                  <a:lnTo>
                    <a:pt x="3986" y="3586"/>
                  </a:lnTo>
                  <a:lnTo>
                    <a:pt x="4023" y="3555"/>
                  </a:lnTo>
                  <a:lnTo>
                    <a:pt x="4021" y="3544"/>
                  </a:lnTo>
                  <a:lnTo>
                    <a:pt x="4017" y="3514"/>
                  </a:lnTo>
                  <a:lnTo>
                    <a:pt x="4009" y="3467"/>
                  </a:lnTo>
                  <a:lnTo>
                    <a:pt x="3999" y="3404"/>
                  </a:lnTo>
                  <a:lnTo>
                    <a:pt x="3988" y="3328"/>
                  </a:lnTo>
                  <a:lnTo>
                    <a:pt x="3974" y="3242"/>
                  </a:lnTo>
                  <a:lnTo>
                    <a:pt x="3958" y="3146"/>
                  </a:lnTo>
                  <a:lnTo>
                    <a:pt x="3943" y="3044"/>
                  </a:lnTo>
                  <a:lnTo>
                    <a:pt x="3926" y="2937"/>
                  </a:lnTo>
                  <a:lnTo>
                    <a:pt x="3908" y="2826"/>
                  </a:lnTo>
                  <a:lnTo>
                    <a:pt x="3890" y="2717"/>
                  </a:lnTo>
                  <a:lnTo>
                    <a:pt x="3873" y="2609"/>
                  </a:lnTo>
                  <a:lnTo>
                    <a:pt x="3855" y="2505"/>
                  </a:lnTo>
                  <a:lnTo>
                    <a:pt x="3839" y="2407"/>
                  </a:lnTo>
                  <a:lnTo>
                    <a:pt x="3824" y="2317"/>
                  </a:lnTo>
                  <a:lnTo>
                    <a:pt x="3809" y="2238"/>
                  </a:lnTo>
                  <a:lnTo>
                    <a:pt x="3802" y="2200"/>
                  </a:lnTo>
                  <a:lnTo>
                    <a:pt x="3796" y="2160"/>
                  </a:lnTo>
                  <a:lnTo>
                    <a:pt x="3791" y="2118"/>
                  </a:lnTo>
                  <a:lnTo>
                    <a:pt x="3785" y="2075"/>
                  </a:lnTo>
                  <a:lnTo>
                    <a:pt x="3775" y="1981"/>
                  </a:lnTo>
                  <a:lnTo>
                    <a:pt x="3765" y="1880"/>
                  </a:lnTo>
                  <a:lnTo>
                    <a:pt x="3754" y="1774"/>
                  </a:lnTo>
                  <a:lnTo>
                    <a:pt x="3744" y="1663"/>
                  </a:lnTo>
                  <a:lnTo>
                    <a:pt x="3733" y="1547"/>
                  </a:lnTo>
                  <a:lnTo>
                    <a:pt x="3721" y="1429"/>
                  </a:lnTo>
                  <a:lnTo>
                    <a:pt x="3706" y="1308"/>
                  </a:lnTo>
                  <a:lnTo>
                    <a:pt x="3690" y="1185"/>
                  </a:lnTo>
                  <a:lnTo>
                    <a:pt x="3681" y="1123"/>
                  </a:lnTo>
                  <a:lnTo>
                    <a:pt x="3671" y="1061"/>
                  </a:lnTo>
                  <a:lnTo>
                    <a:pt x="3660" y="1000"/>
                  </a:lnTo>
                  <a:lnTo>
                    <a:pt x="3649" y="937"/>
                  </a:lnTo>
                  <a:lnTo>
                    <a:pt x="3637" y="876"/>
                  </a:lnTo>
                  <a:lnTo>
                    <a:pt x="3624" y="815"/>
                  </a:lnTo>
                  <a:lnTo>
                    <a:pt x="3609" y="754"/>
                  </a:lnTo>
                  <a:lnTo>
                    <a:pt x="3595" y="694"/>
                  </a:lnTo>
                  <a:lnTo>
                    <a:pt x="3579" y="633"/>
                  </a:lnTo>
                  <a:lnTo>
                    <a:pt x="3562" y="575"/>
                  </a:lnTo>
                  <a:lnTo>
                    <a:pt x="3544" y="517"/>
                  </a:lnTo>
                  <a:lnTo>
                    <a:pt x="3525" y="459"/>
                  </a:lnTo>
                  <a:lnTo>
                    <a:pt x="3497" y="405"/>
                  </a:lnTo>
                  <a:lnTo>
                    <a:pt x="3456" y="354"/>
                  </a:lnTo>
                  <a:lnTo>
                    <a:pt x="3403" y="306"/>
                  </a:lnTo>
                  <a:lnTo>
                    <a:pt x="3338" y="262"/>
                  </a:lnTo>
                  <a:lnTo>
                    <a:pt x="3261" y="222"/>
                  </a:lnTo>
                  <a:lnTo>
                    <a:pt x="3176" y="186"/>
                  </a:lnTo>
                  <a:lnTo>
                    <a:pt x="3080" y="152"/>
                  </a:lnTo>
                  <a:lnTo>
                    <a:pt x="2977" y="122"/>
                  </a:lnTo>
                  <a:lnTo>
                    <a:pt x="2866" y="96"/>
                  </a:lnTo>
                  <a:lnTo>
                    <a:pt x="2750" y="72"/>
                  </a:lnTo>
                  <a:lnTo>
                    <a:pt x="2628" y="53"/>
                  </a:lnTo>
                  <a:lnTo>
                    <a:pt x="2503" y="36"/>
                  </a:lnTo>
                  <a:lnTo>
                    <a:pt x="2374" y="22"/>
                  </a:lnTo>
                  <a:lnTo>
                    <a:pt x="2243" y="12"/>
                  </a:lnTo>
                  <a:lnTo>
                    <a:pt x="2109" y="5"/>
                  </a:lnTo>
                  <a:lnTo>
                    <a:pt x="1975" y="1"/>
                  </a:lnTo>
                  <a:lnTo>
                    <a:pt x="1843" y="0"/>
                  </a:lnTo>
                  <a:lnTo>
                    <a:pt x="1711" y="2"/>
                  </a:lnTo>
                  <a:lnTo>
                    <a:pt x="1581" y="7"/>
                  </a:lnTo>
                  <a:lnTo>
                    <a:pt x="1455" y="15"/>
                  </a:lnTo>
                  <a:lnTo>
                    <a:pt x="1333" y="25"/>
                  </a:lnTo>
                  <a:lnTo>
                    <a:pt x="1216" y="39"/>
                  </a:lnTo>
                  <a:lnTo>
                    <a:pt x="1105" y="55"/>
                  </a:lnTo>
                  <a:lnTo>
                    <a:pt x="1002" y="74"/>
                  </a:lnTo>
                  <a:lnTo>
                    <a:pt x="906" y="96"/>
                  </a:lnTo>
                  <a:lnTo>
                    <a:pt x="818" y="120"/>
                  </a:lnTo>
                  <a:lnTo>
                    <a:pt x="740" y="147"/>
                  </a:lnTo>
                  <a:lnTo>
                    <a:pt x="674" y="175"/>
                  </a:lnTo>
                  <a:lnTo>
                    <a:pt x="619" y="208"/>
                  </a:lnTo>
                  <a:lnTo>
                    <a:pt x="577" y="242"/>
                  </a:lnTo>
                  <a:lnTo>
                    <a:pt x="548" y="278"/>
                  </a:lnTo>
                  <a:lnTo>
                    <a:pt x="534" y="317"/>
                  </a:lnTo>
                  <a:close/>
                </a:path>
              </a:pathLst>
            </a:custGeom>
            <a:solidFill>
              <a:srgbClr val="9B4E2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Freeform 56"/>
            <p:cNvSpPr>
              <a:spLocks/>
            </p:cNvSpPr>
            <p:nvPr/>
          </p:nvSpPr>
          <p:spPr bwMode="auto">
            <a:xfrm>
              <a:off x="2017713" y="5638801"/>
              <a:ext cx="71438" cy="220663"/>
            </a:xfrm>
            <a:custGeom>
              <a:avLst/>
              <a:gdLst/>
              <a:ahLst/>
              <a:cxnLst>
                <a:cxn ang="0">
                  <a:pos x="498" y="531"/>
                </a:cxn>
                <a:cxn ang="0">
                  <a:pos x="507" y="507"/>
                </a:cxn>
                <a:cxn ang="0">
                  <a:pos x="519" y="477"/>
                </a:cxn>
                <a:cxn ang="0">
                  <a:pos x="530" y="452"/>
                </a:cxn>
                <a:cxn ang="0">
                  <a:pos x="540" y="432"/>
                </a:cxn>
                <a:cxn ang="0">
                  <a:pos x="553" y="406"/>
                </a:cxn>
                <a:cxn ang="0">
                  <a:pos x="565" y="388"/>
                </a:cxn>
                <a:cxn ang="0">
                  <a:pos x="575" y="377"/>
                </a:cxn>
                <a:cxn ang="0">
                  <a:pos x="585" y="366"/>
                </a:cxn>
                <a:cxn ang="0">
                  <a:pos x="594" y="359"/>
                </a:cxn>
                <a:cxn ang="0">
                  <a:pos x="602" y="355"/>
                </a:cxn>
                <a:cxn ang="0">
                  <a:pos x="611" y="352"/>
                </a:cxn>
                <a:cxn ang="0">
                  <a:pos x="630" y="352"/>
                </a:cxn>
                <a:cxn ang="0">
                  <a:pos x="638" y="353"/>
                </a:cxn>
                <a:cxn ang="0">
                  <a:pos x="646" y="356"/>
                </a:cxn>
                <a:cxn ang="0">
                  <a:pos x="657" y="361"/>
                </a:cxn>
                <a:cxn ang="0">
                  <a:pos x="670" y="367"/>
                </a:cxn>
                <a:cxn ang="0">
                  <a:pos x="640" y="347"/>
                </a:cxn>
                <a:cxn ang="0">
                  <a:pos x="551" y="284"/>
                </a:cxn>
                <a:cxn ang="0">
                  <a:pos x="381" y="145"/>
                </a:cxn>
                <a:cxn ang="0">
                  <a:pos x="220" y="0"/>
                </a:cxn>
                <a:cxn ang="0">
                  <a:pos x="254" y="259"/>
                </a:cxn>
                <a:cxn ang="0">
                  <a:pos x="271" y="519"/>
                </a:cxn>
                <a:cxn ang="0">
                  <a:pos x="271" y="780"/>
                </a:cxn>
                <a:cxn ang="0">
                  <a:pos x="256" y="1041"/>
                </a:cxn>
                <a:cxn ang="0">
                  <a:pos x="222" y="1299"/>
                </a:cxn>
                <a:cxn ang="0">
                  <a:pos x="191" y="1449"/>
                </a:cxn>
                <a:cxn ang="0">
                  <a:pos x="129" y="1619"/>
                </a:cxn>
                <a:cxn ang="0">
                  <a:pos x="57" y="1816"/>
                </a:cxn>
                <a:cxn ang="0">
                  <a:pos x="21" y="1936"/>
                </a:cxn>
                <a:cxn ang="0">
                  <a:pos x="7" y="2004"/>
                </a:cxn>
                <a:cxn ang="0">
                  <a:pos x="0" y="2065"/>
                </a:cxn>
                <a:cxn ang="0">
                  <a:pos x="40" y="2078"/>
                </a:cxn>
                <a:cxn ang="0">
                  <a:pos x="372" y="2041"/>
                </a:cxn>
                <a:cxn ang="0">
                  <a:pos x="396" y="1986"/>
                </a:cxn>
                <a:cxn ang="0">
                  <a:pos x="415" y="1925"/>
                </a:cxn>
                <a:cxn ang="0">
                  <a:pos x="422" y="1818"/>
                </a:cxn>
                <a:cxn ang="0">
                  <a:pos x="414" y="1585"/>
                </a:cxn>
                <a:cxn ang="0">
                  <a:pos x="410" y="1314"/>
                </a:cxn>
                <a:cxn ang="0">
                  <a:pos x="415" y="1040"/>
                </a:cxn>
                <a:cxn ang="0">
                  <a:pos x="430" y="832"/>
                </a:cxn>
                <a:cxn ang="0">
                  <a:pos x="444" y="724"/>
                </a:cxn>
                <a:cxn ang="0">
                  <a:pos x="462" y="637"/>
                </a:cxn>
                <a:cxn ang="0">
                  <a:pos x="479" y="586"/>
                </a:cxn>
                <a:cxn ang="0">
                  <a:pos x="490" y="553"/>
                </a:cxn>
              </a:cxnLst>
              <a:rect l="0" t="0" r="r" b="b"/>
              <a:pathLst>
                <a:path w="670" h="2083">
                  <a:moveTo>
                    <a:pt x="493" y="546"/>
                  </a:moveTo>
                  <a:lnTo>
                    <a:pt x="496" y="538"/>
                  </a:lnTo>
                  <a:lnTo>
                    <a:pt x="498" y="531"/>
                  </a:lnTo>
                  <a:lnTo>
                    <a:pt x="501" y="522"/>
                  </a:lnTo>
                  <a:lnTo>
                    <a:pt x="504" y="515"/>
                  </a:lnTo>
                  <a:lnTo>
                    <a:pt x="507" y="507"/>
                  </a:lnTo>
                  <a:lnTo>
                    <a:pt x="510" y="500"/>
                  </a:lnTo>
                  <a:lnTo>
                    <a:pt x="514" y="488"/>
                  </a:lnTo>
                  <a:lnTo>
                    <a:pt x="519" y="477"/>
                  </a:lnTo>
                  <a:lnTo>
                    <a:pt x="522" y="469"/>
                  </a:lnTo>
                  <a:lnTo>
                    <a:pt x="526" y="462"/>
                  </a:lnTo>
                  <a:lnTo>
                    <a:pt x="530" y="452"/>
                  </a:lnTo>
                  <a:lnTo>
                    <a:pt x="534" y="443"/>
                  </a:lnTo>
                  <a:lnTo>
                    <a:pt x="537" y="437"/>
                  </a:lnTo>
                  <a:lnTo>
                    <a:pt x="540" y="432"/>
                  </a:lnTo>
                  <a:lnTo>
                    <a:pt x="545" y="421"/>
                  </a:lnTo>
                  <a:lnTo>
                    <a:pt x="549" y="413"/>
                  </a:lnTo>
                  <a:lnTo>
                    <a:pt x="553" y="406"/>
                  </a:lnTo>
                  <a:lnTo>
                    <a:pt x="557" y="400"/>
                  </a:lnTo>
                  <a:lnTo>
                    <a:pt x="561" y="394"/>
                  </a:lnTo>
                  <a:lnTo>
                    <a:pt x="565" y="388"/>
                  </a:lnTo>
                  <a:lnTo>
                    <a:pt x="568" y="384"/>
                  </a:lnTo>
                  <a:lnTo>
                    <a:pt x="571" y="380"/>
                  </a:lnTo>
                  <a:lnTo>
                    <a:pt x="575" y="377"/>
                  </a:lnTo>
                  <a:lnTo>
                    <a:pt x="579" y="373"/>
                  </a:lnTo>
                  <a:lnTo>
                    <a:pt x="582" y="369"/>
                  </a:lnTo>
                  <a:lnTo>
                    <a:pt x="585" y="366"/>
                  </a:lnTo>
                  <a:lnTo>
                    <a:pt x="588" y="364"/>
                  </a:lnTo>
                  <a:lnTo>
                    <a:pt x="590" y="362"/>
                  </a:lnTo>
                  <a:lnTo>
                    <a:pt x="594" y="359"/>
                  </a:lnTo>
                  <a:lnTo>
                    <a:pt x="597" y="357"/>
                  </a:lnTo>
                  <a:lnTo>
                    <a:pt x="600" y="356"/>
                  </a:lnTo>
                  <a:lnTo>
                    <a:pt x="602" y="355"/>
                  </a:lnTo>
                  <a:lnTo>
                    <a:pt x="606" y="353"/>
                  </a:lnTo>
                  <a:lnTo>
                    <a:pt x="609" y="352"/>
                  </a:lnTo>
                  <a:lnTo>
                    <a:pt x="611" y="352"/>
                  </a:lnTo>
                  <a:lnTo>
                    <a:pt x="613" y="352"/>
                  </a:lnTo>
                  <a:lnTo>
                    <a:pt x="622" y="351"/>
                  </a:lnTo>
                  <a:lnTo>
                    <a:pt x="630" y="352"/>
                  </a:lnTo>
                  <a:lnTo>
                    <a:pt x="632" y="352"/>
                  </a:lnTo>
                  <a:lnTo>
                    <a:pt x="633" y="352"/>
                  </a:lnTo>
                  <a:lnTo>
                    <a:pt x="638" y="353"/>
                  </a:lnTo>
                  <a:lnTo>
                    <a:pt x="642" y="354"/>
                  </a:lnTo>
                  <a:lnTo>
                    <a:pt x="644" y="355"/>
                  </a:lnTo>
                  <a:lnTo>
                    <a:pt x="646" y="356"/>
                  </a:lnTo>
                  <a:lnTo>
                    <a:pt x="651" y="358"/>
                  </a:lnTo>
                  <a:lnTo>
                    <a:pt x="655" y="360"/>
                  </a:lnTo>
                  <a:lnTo>
                    <a:pt x="657" y="361"/>
                  </a:lnTo>
                  <a:lnTo>
                    <a:pt x="659" y="362"/>
                  </a:lnTo>
                  <a:lnTo>
                    <a:pt x="664" y="364"/>
                  </a:lnTo>
                  <a:lnTo>
                    <a:pt x="670" y="367"/>
                  </a:lnTo>
                  <a:lnTo>
                    <a:pt x="670" y="367"/>
                  </a:lnTo>
                  <a:lnTo>
                    <a:pt x="670" y="367"/>
                  </a:lnTo>
                  <a:lnTo>
                    <a:pt x="640" y="347"/>
                  </a:lnTo>
                  <a:lnTo>
                    <a:pt x="610" y="327"/>
                  </a:lnTo>
                  <a:lnTo>
                    <a:pt x="581" y="305"/>
                  </a:lnTo>
                  <a:lnTo>
                    <a:pt x="551" y="284"/>
                  </a:lnTo>
                  <a:lnTo>
                    <a:pt x="493" y="239"/>
                  </a:lnTo>
                  <a:lnTo>
                    <a:pt x="437" y="192"/>
                  </a:lnTo>
                  <a:lnTo>
                    <a:pt x="381" y="145"/>
                  </a:lnTo>
                  <a:lnTo>
                    <a:pt x="327" y="97"/>
                  </a:lnTo>
                  <a:lnTo>
                    <a:pt x="272" y="49"/>
                  </a:lnTo>
                  <a:lnTo>
                    <a:pt x="220" y="0"/>
                  </a:lnTo>
                  <a:lnTo>
                    <a:pt x="234" y="86"/>
                  </a:lnTo>
                  <a:lnTo>
                    <a:pt x="245" y="173"/>
                  </a:lnTo>
                  <a:lnTo>
                    <a:pt x="254" y="259"/>
                  </a:lnTo>
                  <a:lnTo>
                    <a:pt x="261" y="345"/>
                  </a:lnTo>
                  <a:lnTo>
                    <a:pt x="267" y="433"/>
                  </a:lnTo>
                  <a:lnTo>
                    <a:pt x="271" y="519"/>
                  </a:lnTo>
                  <a:lnTo>
                    <a:pt x="273" y="606"/>
                  </a:lnTo>
                  <a:lnTo>
                    <a:pt x="273" y="693"/>
                  </a:lnTo>
                  <a:lnTo>
                    <a:pt x="271" y="780"/>
                  </a:lnTo>
                  <a:lnTo>
                    <a:pt x="268" y="867"/>
                  </a:lnTo>
                  <a:lnTo>
                    <a:pt x="263" y="954"/>
                  </a:lnTo>
                  <a:lnTo>
                    <a:pt x="256" y="1041"/>
                  </a:lnTo>
                  <a:lnTo>
                    <a:pt x="247" y="1126"/>
                  </a:lnTo>
                  <a:lnTo>
                    <a:pt x="236" y="1213"/>
                  </a:lnTo>
                  <a:lnTo>
                    <a:pt x="222" y="1299"/>
                  </a:lnTo>
                  <a:lnTo>
                    <a:pt x="207" y="1384"/>
                  </a:lnTo>
                  <a:lnTo>
                    <a:pt x="201" y="1414"/>
                  </a:lnTo>
                  <a:lnTo>
                    <a:pt x="191" y="1449"/>
                  </a:lnTo>
                  <a:lnTo>
                    <a:pt x="178" y="1486"/>
                  </a:lnTo>
                  <a:lnTo>
                    <a:pt x="163" y="1528"/>
                  </a:lnTo>
                  <a:lnTo>
                    <a:pt x="129" y="1619"/>
                  </a:lnTo>
                  <a:lnTo>
                    <a:pt x="92" y="1716"/>
                  </a:lnTo>
                  <a:lnTo>
                    <a:pt x="74" y="1766"/>
                  </a:lnTo>
                  <a:lnTo>
                    <a:pt x="57" y="1816"/>
                  </a:lnTo>
                  <a:lnTo>
                    <a:pt x="41" y="1865"/>
                  </a:lnTo>
                  <a:lnTo>
                    <a:pt x="27" y="1913"/>
                  </a:lnTo>
                  <a:lnTo>
                    <a:pt x="21" y="1936"/>
                  </a:lnTo>
                  <a:lnTo>
                    <a:pt x="15" y="1960"/>
                  </a:lnTo>
                  <a:lnTo>
                    <a:pt x="11" y="1982"/>
                  </a:lnTo>
                  <a:lnTo>
                    <a:pt x="7" y="2004"/>
                  </a:lnTo>
                  <a:lnTo>
                    <a:pt x="3" y="2025"/>
                  </a:lnTo>
                  <a:lnTo>
                    <a:pt x="1" y="2045"/>
                  </a:lnTo>
                  <a:lnTo>
                    <a:pt x="0" y="2065"/>
                  </a:lnTo>
                  <a:lnTo>
                    <a:pt x="0" y="2083"/>
                  </a:lnTo>
                  <a:lnTo>
                    <a:pt x="19" y="2081"/>
                  </a:lnTo>
                  <a:lnTo>
                    <a:pt x="40" y="2078"/>
                  </a:lnTo>
                  <a:lnTo>
                    <a:pt x="59" y="2075"/>
                  </a:lnTo>
                  <a:lnTo>
                    <a:pt x="79" y="2071"/>
                  </a:lnTo>
                  <a:lnTo>
                    <a:pt x="372" y="2041"/>
                  </a:lnTo>
                  <a:lnTo>
                    <a:pt x="382" y="2024"/>
                  </a:lnTo>
                  <a:lnTo>
                    <a:pt x="389" y="2006"/>
                  </a:lnTo>
                  <a:lnTo>
                    <a:pt x="396" y="1986"/>
                  </a:lnTo>
                  <a:lnTo>
                    <a:pt x="403" y="1967"/>
                  </a:lnTo>
                  <a:lnTo>
                    <a:pt x="409" y="1946"/>
                  </a:lnTo>
                  <a:lnTo>
                    <a:pt x="415" y="1925"/>
                  </a:lnTo>
                  <a:lnTo>
                    <a:pt x="420" y="1904"/>
                  </a:lnTo>
                  <a:lnTo>
                    <a:pt x="426" y="1881"/>
                  </a:lnTo>
                  <a:lnTo>
                    <a:pt x="422" y="1818"/>
                  </a:lnTo>
                  <a:lnTo>
                    <a:pt x="419" y="1746"/>
                  </a:lnTo>
                  <a:lnTo>
                    <a:pt x="417" y="1669"/>
                  </a:lnTo>
                  <a:lnTo>
                    <a:pt x="414" y="1585"/>
                  </a:lnTo>
                  <a:lnTo>
                    <a:pt x="412" y="1498"/>
                  </a:lnTo>
                  <a:lnTo>
                    <a:pt x="411" y="1407"/>
                  </a:lnTo>
                  <a:lnTo>
                    <a:pt x="410" y="1314"/>
                  </a:lnTo>
                  <a:lnTo>
                    <a:pt x="411" y="1221"/>
                  </a:lnTo>
                  <a:lnTo>
                    <a:pt x="412" y="1129"/>
                  </a:lnTo>
                  <a:lnTo>
                    <a:pt x="415" y="1040"/>
                  </a:lnTo>
                  <a:lnTo>
                    <a:pt x="419" y="953"/>
                  </a:lnTo>
                  <a:lnTo>
                    <a:pt x="426" y="870"/>
                  </a:lnTo>
                  <a:lnTo>
                    <a:pt x="430" y="832"/>
                  </a:lnTo>
                  <a:lnTo>
                    <a:pt x="434" y="794"/>
                  </a:lnTo>
                  <a:lnTo>
                    <a:pt x="439" y="758"/>
                  </a:lnTo>
                  <a:lnTo>
                    <a:pt x="444" y="724"/>
                  </a:lnTo>
                  <a:lnTo>
                    <a:pt x="449" y="693"/>
                  </a:lnTo>
                  <a:lnTo>
                    <a:pt x="455" y="663"/>
                  </a:lnTo>
                  <a:lnTo>
                    <a:pt x="462" y="637"/>
                  </a:lnTo>
                  <a:lnTo>
                    <a:pt x="469" y="612"/>
                  </a:lnTo>
                  <a:lnTo>
                    <a:pt x="475" y="599"/>
                  </a:lnTo>
                  <a:lnTo>
                    <a:pt x="479" y="586"/>
                  </a:lnTo>
                  <a:lnTo>
                    <a:pt x="483" y="572"/>
                  </a:lnTo>
                  <a:lnTo>
                    <a:pt x="488" y="560"/>
                  </a:lnTo>
                  <a:lnTo>
                    <a:pt x="490" y="553"/>
                  </a:lnTo>
                  <a:lnTo>
                    <a:pt x="493" y="546"/>
                  </a:lnTo>
                  <a:close/>
                </a:path>
              </a:pathLst>
            </a:custGeom>
            <a:solidFill>
              <a:srgbClr val="8139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Freeform 57"/>
            <p:cNvSpPr>
              <a:spLocks/>
            </p:cNvSpPr>
            <p:nvPr/>
          </p:nvSpPr>
          <p:spPr bwMode="auto">
            <a:xfrm>
              <a:off x="2239963" y="5557838"/>
              <a:ext cx="79375" cy="290513"/>
            </a:xfrm>
            <a:custGeom>
              <a:avLst/>
              <a:gdLst/>
              <a:ahLst/>
              <a:cxnLst>
                <a:cxn ang="0">
                  <a:pos x="523" y="1257"/>
                </a:cxn>
                <a:cxn ang="0">
                  <a:pos x="506" y="1126"/>
                </a:cxn>
                <a:cxn ang="0">
                  <a:pos x="491" y="979"/>
                </a:cxn>
                <a:cxn ang="0">
                  <a:pos x="475" y="818"/>
                </a:cxn>
                <a:cxn ang="0">
                  <a:pos x="459" y="647"/>
                </a:cxn>
                <a:cxn ang="0">
                  <a:pos x="440" y="466"/>
                </a:cxn>
                <a:cxn ang="0">
                  <a:pos x="416" y="282"/>
                </a:cxn>
                <a:cxn ang="0">
                  <a:pos x="387" y="94"/>
                </a:cxn>
                <a:cxn ang="0">
                  <a:pos x="0" y="177"/>
                </a:cxn>
                <a:cxn ang="0">
                  <a:pos x="21" y="255"/>
                </a:cxn>
                <a:cxn ang="0">
                  <a:pos x="78" y="466"/>
                </a:cxn>
                <a:cxn ang="0">
                  <a:pos x="161" y="777"/>
                </a:cxn>
                <a:cxn ang="0">
                  <a:pos x="257" y="1155"/>
                </a:cxn>
                <a:cxn ang="0">
                  <a:pos x="357" y="1567"/>
                </a:cxn>
                <a:cxn ang="0">
                  <a:pos x="405" y="1774"/>
                </a:cxn>
                <a:cxn ang="0">
                  <a:pos x="450" y="1978"/>
                </a:cxn>
                <a:cxn ang="0">
                  <a:pos x="490" y="2173"/>
                </a:cxn>
                <a:cxn ang="0">
                  <a:pos x="524" y="2356"/>
                </a:cxn>
                <a:cxn ang="0">
                  <a:pos x="551" y="2521"/>
                </a:cxn>
                <a:cxn ang="0">
                  <a:pos x="569" y="2667"/>
                </a:cxn>
                <a:cxn ang="0">
                  <a:pos x="572" y="2705"/>
                </a:cxn>
                <a:cxn ang="0">
                  <a:pos x="576" y="2742"/>
                </a:cxn>
                <a:cxn ang="0">
                  <a:pos x="626" y="2717"/>
                </a:cxn>
                <a:cxn ang="0">
                  <a:pos x="671" y="2691"/>
                </a:cxn>
                <a:cxn ang="0">
                  <a:pos x="712" y="2662"/>
                </a:cxn>
                <a:cxn ang="0">
                  <a:pos x="747" y="2632"/>
                </a:cxn>
                <a:cxn ang="0">
                  <a:pos x="741" y="2591"/>
                </a:cxn>
                <a:cxn ang="0">
                  <a:pos x="723" y="2481"/>
                </a:cxn>
                <a:cxn ang="0">
                  <a:pos x="698" y="2319"/>
                </a:cxn>
                <a:cxn ang="0">
                  <a:pos x="667" y="2121"/>
                </a:cxn>
                <a:cxn ang="0">
                  <a:pos x="632" y="1903"/>
                </a:cxn>
                <a:cxn ang="0">
                  <a:pos x="597" y="1686"/>
                </a:cxn>
                <a:cxn ang="0">
                  <a:pos x="563" y="1484"/>
                </a:cxn>
                <a:cxn ang="0">
                  <a:pos x="533" y="1315"/>
                </a:cxn>
              </a:cxnLst>
              <a:rect l="0" t="0" r="r" b="b"/>
              <a:pathLst>
                <a:path w="747" h="2742">
                  <a:moveTo>
                    <a:pt x="533" y="1315"/>
                  </a:moveTo>
                  <a:lnTo>
                    <a:pt x="523" y="1257"/>
                  </a:lnTo>
                  <a:lnTo>
                    <a:pt x="515" y="1194"/>
                  </a:lnTo>
                  <a:lnTo>
                    <a:pt x="506" y="1126"/>
                  </a:lnTo>
                  <a:lnTo>
                    <a:pt x="499" y="1055"/>
                  </a:lnTo>
                  <a:lnTo>
                    <a:pt x="491" y="979"/>
                  </a:lnTo>
                  <a:lnTo>
                    <a:pt x="483" y="901"/>
                  </a:lnTo>
                  <a:lnTo>
                    <a:pt x="475" y="818"/>
                  </a:lnTo>
                  <a:lnTo>
                    <a:pt x="467" y="733"/>
                  </a:lnTo>
                  <a:lnTo>
                    <a:pt x="459" y="647"/>
                  </a:lnTo>
                  <a:lnTo>
                    <a:pt x="450" y="557"/>
                  </a:lnTo>
                  <a:lnTo>
                    <a:pt x="440" y="466"/>
                  </a:lnTo>
                  <a:lnTo>
                    <a:pt x="428" y="374"/>
                  </a:lnTo>
                  <a:lnTo>
                    <a:pt x="416" y="282"/>
                  </a:lnTo>
                  <a:lnTo>
                    <a:pt x="403" y="188"/>
                  </a:lnTo>
                  <a:lnTo>
                    <a:pt x="387" y="94"/>
                  </a:lnTo>
                  <a:lnTo>
                    <a:pt x="370" y="0"/>
                  </a:lnTo>
                  <a:lnTo>
                    <a:pt x="0" y="177"/>
                  </a:lnTo>
                  <a:lnTo>
                    <a:pt x="5" y="197"/>
                  </a:lnTo>
                  <a:lnTo>
                    <a:pt x="21" y="255"/>
                  </a:lnTo>
                  <a:lnTo>
                    <a:pt x="46" y="346"/>
                  </a:lnTo>
                  <a:lnTo>
                    <a:pt x="78" y="466"/>
                  </a:lnTo>
                  <a:lnTo>
                    <a:pt x="117" y="611"/>
                  </a:lnTo>
                  <a:lnTo>
                    <a:pt x="161" y="777"/>
                  </a:lnTo>
                  <a:lnTo>
                    <a:pt x="208" y="960"/>
                  </a:lnTo>
                  <a:lnTo>
                    <a:pt x="257" y="1155"/>
                  </a:lnTo>
                  <a:lnTo>
                    <a:pt x="308" y="1359"/>
                  </a:lnTo>
                  <a:lnTo>
                    <a:pt x="357" y="1567"/>
                  </a:lnTo>
                  <a:lnTo>
                    <a:pt x="381" y="1671"/>
                  </a:lnTo>
                  <a:lnTo>
                    <a:pt x="405" y="1774"/>
                  </a:lnTo>
                  <a:lnTo>
                    <a:pt x="428" y="1877"/>
                  </a:lnTo>
                  <a:lnTo>
                    <a:pt x="450" y="1978"/>
                  </a:lnTo>
                  <a:lnTo>
                    <a:pt x="470" y="2077"/>
                  </a:lnTo>
                  <a:lnTo>
                    <a:pt x="490" y="2173"/>
                  </a:lnTo>
                  <a:lnTo>
                    <a:pt x="508" y="2266"/>
                  </a:lnTo>
                  <a:lnTo>
                    <a:pt x="524" y="2356"/>
                  </a:lnTo>
                  <a:lnTo>
                    <a:pt x="539" y="2441"/>
                  </a:lnTo>
                  <a:lnTo>
                    <a:pt x="551" y="2521"/>
                  </a:lnTo>
                  <a:lnTo>
                    <a:pt x="561" y="2597"/>
                  </a:lnTo>
                  <a:lnTo>
                    <a:pt x="569" y="2667"/>
                  </a:lnTo>
                  <a:lnTo>
                    <a:pt x="571" y="2687"/>
                  </a:lnTo>
                  <a:lnTo>
                    <a:pt x="572" y="2705"/>
                  </a:lnTo>
                  <a:lnTo>
                    <a:pt x="574" y="2723"/>
                  </a:lnTo>
                  <a:lnTo>
                    <a:pt x="576" y="2742"/>
                  </a:lnTo>
                  <a:lnTo>
                    <a:pt x="602" y="2730"/>
                  </a:lnTo>
                  <a:lnTo>
                    <a:pt x="626" y="2717"/>
                  </a:lnTo>
                  <a:lnTo>
                    <a:pt x="650" y="2704"/>
                  </a:lnTo>
                  <a:lnTo>
                    <a:pt x="671" y="2691"/>
                  </a:lnTo>
                  <a:lnTo>
                    <a:pt x="693" y="2678"/>
                  </a:lnTo>
                  <a:lnTo>
                    <a:pt x="712" y="2662"/>
                  </a:lnTo>
                  <a:lnTo>
                    <a:pt x="730" y="2647"/>
                  </a:lnTo>
                  <a:lnTo>
                    <a:pt x="747" y="2632"/>
                  </a:lnTo>
                  <a:lnTo>
                    <a:pt x="745" y="2621"/>
                  </a:lnTo>
                  <a:lnTo>
                    <a:pt x="741" y="2591"/>
                  </a:lnTo>
                  <a:lnTo>
                    <a:pt x="733" y="2544"/>
                  </a:lnTo>
                  <a:lnTo>
                    <a:pt x="723" y="2481"/>
                  </a:lnTo>
                  <a:lnTo>
                    <a:pt x="712" y="2405"/>
                  </a:lnTo>
                  <a:lnTo>
                    <a:pt x="698" y="2319"/>
                  </a:lnTo>
                  <a:lnTo>
                    <a:pt x="682" y="2223"/>
                  </a:lnTo>
                  <a:lnTo>
                    <a:pt x="667" y="2121"/>
                  </a:lnTo>
                  <a:lnTo>
                    <a:pt x="650" y="2014"/>
                  </a:lnTo>
                  <a:lnTo>
                    <a:pt x="632" y="1903"/>
                  </a:lnTo>
                  <a:lnTo>
                    <a:pt x="614" y="1794"/>
                  </a:lnTo>
                  <a:lnTo>
                    <a:pt x="597" y="1686"/>
                  </a:lnTo>
                  <a:lnTo>
                    <a:pt x="579" y="1582"/>
                  </a:lnTo>
                  <a:lnTo>
                    <a:pt x="563" y="1484"/>
                  </a:lnTo>
                  <a:lnTo>
                    <a:pt x="548" y="1394"/>
                  </a:lnTo>
                  <a:lnTo>
                    <a:pt x="533" y="1315"/>
                  </a:lnTo>
                  <a:close/>
                </a:path>
              </a:pathLst>
            </a:custGeom>
            <a:solidFill>
              <a:srgbClr val="8139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Freeform 58"/>
            <p:cNvSpPr>
              <a:spLocks/>
            </p:cNvSpPr>
            <p:nvPr/>
          </p:nvSpPr>
          <p:spPr bwMode="auto">
            <a:xfrm>
              <a:off x="2025651" y="5594351"/>
              <a:ext cx="68263" cy="95250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34" y="60"/>
                </a:cxn>
                <a:cxn ang="0">
                  <a:pos x="90" y="154"/>
                </a:cxn>
                <a:cxn ang="0">
                  <a:pos x="168" y="275"/>
                </a:cxn>
                <a:cxn ang="0">
                  <a:pos x="261" y="411"/>
                </a:cxn>
                <a:cxn ang="0">
                  <a:pos x="338" y="515"/>
                </a:cxn>
                <a:cxn ang="0">
                  <a:pos x="392" y="582"/>
                </a:cxn>
                <a:cxn ang="0">
                  <a:pos x="448" y="647"/>
                </a:cxn>
                <a:cxn ang="0">
                  <a:pos x="503" y="705"/>
                </a:cxn>
                <a:cxn ang="0">
                  <a:pos x="558" y="757"/>
                </a:cxn>
                <a:cxn ang="0">
                  <a:pos x="613" y="800"/>
                </a:cxn>
                <a:cxn ang="0">
                  <a:pos x="632" y="817"/>
                </a:cxn>
                <a:cxn ang="0">
                  <a:pos x="598" y="813"/>
                </a:cxn>
                <a:cxn ang="0">
                  <a:pos x="564" y="812"/>
                </a:cxn>
                <a:cxn ang="0">
                  <a:pos x="528" y="816"/>
                </a:cxn>
                <a:cxn ang="0">
                  <a:pos x="501" y="822"/>
                </a:cxn>
                <a:cxn ang="0">
                  <a:pos x="483" y="829"/>
                </a:cxn>
                <a:cxn ang="0">
                  <a:pos x="467" y="837"/>
                </a:cxn>
                <a:cxn ang="0">
                  <a:pos x="452" y="849"/>
                </a:cxn>
                <a:cxn ang="0">
                  <a:pos x="439" y="863"/>
                </a:cxn>
                <a:cxn ang="0">
                  <a:pos x="430" y="879"/>
                </a:cxn>
                <a:cxn ang="0">
                  <a:pos x="422" y="883"/>
                </a:cxn>
                <a:cxn ang="0">
                  <a:pos x="389" y="840"/>
                </a:cxn>
                <a:cxn ang="0">
                  <a:pos x="334" y="762"/>
                </a:cxn>
                <a:cxn ang="0">
                  <a:pos x="264" y="654"/>
                </a:cxn>
                <a:cxn ang="0">
                  <a:pos x="207" y="558"/>
                </a:cxn>
                <a:cxn ang="0">
                  <a:pos x="168" y="489"/>
                </a:cxn>
                <a:cxn ang="0">
                  <a:pos x="131" y="416"/>
                </a:cxn>
                <a:cxn ang="0">
                  <a:pos x="96" y="342"/>
                </a:cxn>
                <a:cxn ang="0">
                  <a:pos x="66" y="265"/>
                </a:cxn>
                <a:cxn ang="0">
                  <a:pos x="39" y="189"/>
                </a:cxn>
                <a:cxn ang="0">
                  <a:pos x="18" y="112"/>
                </a:cxn>
                <a:cxn ang="0">
                  <a:pos x="4" y="37"/>
                </a:cxn>
              </a:cxnLst>
              <a:rect l="0" t="0" r="r" b="b"/>
              <a:pathLst>
                <a:path w="639" h="889">
                  <a:moveTo>
                    <a:pt x="0" y="0"/>
                  </a:moveTo>
                  <a:lnTo>
                    <a:pt x="3" y="7"/>
                  </a:lnTo>
                  <a:lnTo>
                    <a:pt x="15" y="28"/>
                  </a:lnTo>
                  <a:lnTo>
                    <a:pt x="34" y="60"/>
                  </a:lnTo>
                  <a:lnTo>
                    <a:pt x="59" y="102"/>
                  </a:lnTo>
                  <a:lnTo>
                    <a:pt x="90" y="154"/>
                  </a:lnTo>
                  <a:lnTo>
                    <a:pt x="127" y="211"/>
                  </a:lnTo>
                  <a:lnTo>
                    <a:pt x="168" y="275"/>
                  </a:lnTo>
                  <a:lnTo>
                    <a:pt x="213" y="342"/>
                  </a:lnTo>
                  <a:lnTo>
                    <a:pt x="261" y="411"/>
                  </a:lnTo>
                  <a:lnTo>
                    <a:pt x="312" y="480"/>
                  </a:lnTo>
                  <a:lnTo>
                    <a:pt x="338" y="515"/>
                  </a:lnTo>
                  <a:lnTo>
                    <a:pt x="365" y="550"/>
                  </a:lnTo>
                  <a:lnTo>
                    <a:pt x="392" y="582"/>
                  </a:lnTo>
                  <a:lnTo>
                    <a:pt x="419" y="615"/>
                  </a:lnTo>
                  <a:lnTo>
                    <a:pt x="448" y="647"/>
                  </a:lnTo>
                  <a:lnTo>
                    <a:pt x="475" y="676"/>
                  </a:lnTo>
                  <a:lnTo>
                    <a:pt x="503" y="705"/>
                  </a:lnTo>
                  <a:lnTo>
                    <a:pt x="530" y="731"/>
                  </a:lnTo>
                  <a:lnTo>
                    <a:pt x="558" y="757"/>
                  </a:lnTo>
                  <a:lnTo>
                    <a:pt x="585" y="779"/>
                  </a:lnTo>
                  <a:lnTo>
                    <a:pt x="613" y="800"/>
                  </a:lnTo>
                  <a:lnTo>
                    <a:pt x="639" y="818"/>
                  </a:lnTo>
                  <a:lnTo>
                    <a:pt x="632" y="817"/>
                  </a:lnTo>
                  <a:lnTo>
                    <a:pt x="612" y="814"/>
                  </a:lnTo>
                  <a:lnTo>
                    <a:pt x="598" y="813"/>
                  </a:lnTo>
                  <a:lnTo>
                    <a:pt x="581" y="812"/>
                  </a:lnTo>
                  <a:lnTo>
                    <a:pt x="564" y="812"/>
                  </a:lnTo>
                  <a:lnTo>
                    <a:pt x="547" y="813"/>
                  </a:lnTo>
                  <a:lnTo>
                    <a:pt x="528" y="816"/>
                  </a:lnTo>
                  <a:lnTo>
                    <a:pt x="510" y="820"/>
                  </a:lnTo>
                  <a:lnTo>
                    <a:pt x="501" y="822"/>
                  </a:lnTo>
                  <a:lnTo>
                    <a:pt x="491" y="825"/>
                  </a:lnTo>
                  <a:lnTo>
                    <a:pt x="483" y="829"/>
                  </a:lnTo>
                  <a:lnTo>
                    <a:pt x="474" y="833"/>
                  </a:lnTo>
                  <a:lnTo>
                    <a:pt x="467" y="837"/>
                  </a:lnTo>
                  <a:lnTo>
                    <a:pt x="459" y="843"/>
                  </a:lnTo>
                  <a:lnTo>
                    <a:pt x="452" y="849"/>
                  </a:lnTo>
                  <a:lnTo>
                    <a:pt x="446" y="856"/>
                  </a:lnTo>
                  <a:lnTo>
                    <a:pt x="439" y="863"/>
                  </a:lnTo>
                  <a:lnTo>
                    <a:pt x="434" y="871"/>
                  </a:lnTo>
                  <a:lnTo>
                    <a:pt x="430" y="879"/>
                  </a:lnTo>
                  <a:lnTo>
                    <a:pt x="426" y="889"/>
                  </a:lnTo>
                  <a:lnTo>
                    <a:pt x="422" y="883"/>
                  </a:lnTo>
                  <a:lnTo>
                    <a:pt x="409" y="867"/>
                  </a:lnTo>
                  <a:lnTo>
                    <a:pt x="389" y="840"/>
                  </a:lnTo>
                  <a:lnTo>
                    <a:pt x="365" y="805"/>
                  </a:lnTo>
                  <a:lnTo>
                    <a:pt x="334" y="762"/>
                  </a:lnTo>
                  <a:lnTo>
                    <a:pt x="301" y="711"/>
                  </a:lnTo>
                  <a:lnTo>
                    <a:pt x="264" y="654"/>
                  </a:lnTo>
                  <a:lnTo>
                    <a:pt x="226" y="592"/>
                  </a:lnTo>
                  <a:lnTo>
                    <a:pt x="207" y="558"/>
                  </a:lnTo>
                  <a:lnTo>
                    <a:pt x="187" y="524"/>
                  </a:lnTo>
                  <a:lnTo>
                    <a:pt x="168" y="489"/>
                  </a:lnTo>
                  <a:lnTo>
                    <a:pt x="150" y="453"/>
                  </a:lnTo>
                  <a:lnTo>
                    <a:pt x="131" y="416"/>
                  </a:lnTo>
                  <a:lnTo>
                    <a:pt x="114" y="379"/>
                  </a:lnTo>
                  <a:lnTo>
                    <a:pt x="96" y="342"/>
                  </a:lnTo>
                  <a:lnTo>
                    <a:pt x="81" y="304"/>
                  </a:lnTo>
                  <a:lnTo>
                    <a:pt x="66" y="265"/>
                  </a:lnTo>
                  <a:lnTo>
                    <a:pt x="52" y="227"/>
                  </a:lnTo>
                  <a:lnTo>
                    <a:pt x="39" y="189"/>
                  </a:lnTo>
                  <a:lnTo>
                    <a:pt x="27" y="150"/>
                  </a:lnTo>
                  <a:lnTo>
                    <a:pt x="18" y="112"/>
                  </a:lnTo>
                  <a:lnTo>
                    <a:pt x="10" y="74"/>
                  </a:lnTo>
                  <a:lnTo>
                    <a:pt x="4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39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Freeform 59"/>
            <p:cNvSpPr>
              <a:spLocks/>
            </p:cNvSpPr>
            <p:nvPr/>
          </p:nvSpPr>
          <p:spPr bwMode="auto">
            <a:xfrm>
              <a:off x="1831976" y="5864226"/>
              <a:ext cx="104775" cy="80963"/>
            </a:xfrm>
            <a:custGeom>
              <a:avLst/>
              <a:gdLst/>
              <a:ahLst/>
              <a:cxnLst>
                <a:cxn ang="0">
                  <a:pos x="971" y="11"/>
                </a:cxn>
                <a:cxn ang="0">
                  <a:pos x="860" y="63"/>
                </a:cxn>
                <a:cxn ang="0">
                  <a:pos x="688" y="142"/>
                </a:cxn>
                <a:cxn ang="0">
                  <a:pos x="490" y="227"/>
                </a:cxn>
                <a:cxn ang="0">
                  <a:pos x="300" y="303"/>
                </a:cxn>
                <a:cxn ang="0">
                  <a:pos x="174" y="344"/>
                </a:cxn>
                <a:cxn ang="0">
                  <a:pos x="141" y="360"/>
                </a:cxn>
                <a:cxn ang="0">
                  <a:pos x="147" y="373"/>
                </a:cxn>
                <a:cxn ang="0">
                  <a:pos x="184" y="382"/>
                </a:cxn>
                <a:cxn ang="0">
                  <a:pos x="268" y="392"/>
                </a:cxn>
                <a:cxn ang="0">
                  <a:pos x="429" y="402"/>
                </a:cxn>
                <a:cxn ang="0">
                  <a:pos x="580" y="411"/>
                </a:cxn>
                <a:cxn ang="0">
                  <a:pos x="643" y="420"/>
                </a:cxn>
                <a:cxn ang="0">
                  <a:pos x="658" y="430"/>
                </a:cxn>
                <a:cxn ang="0">
                  <a:pos x="634" y="445"/>
                </a:cxn>
                <a:cxn ang="0">
                  <a:pos x="577" y="465"/>
                </a:cxn>
                <a:cxn ang="0">
                  <a:pos x="432" y="504"/>
                </a:cxn>
                <a:cxn ang="0">
                  <a:pos x="229" y="554"/>
                </a:cxn>
                <a:cxn ang="0">
                  <a:pos x="62" y="597"/>
                </a:cxn>
                <a:cxn ang="0">
                  <a:pos x="14" y="611"/>
                </a:cxn>
                <a:cxn ang="0">
                  <a:pos x="0" y="620"/>
                </a:cxn>
                <a:cxn ang="0">
                  <a:pos x="30" y="622"/>
                </a:cxn>
                <a:cxn ang="0">
                  <a:pos x="72" y="628"/>
                </a:cxn>
                <a:cxn ang="0">
                  <a:pos x="162" y="659"/>
                </a:cxn>
                <a:cxn ang="0">
                  <a:pos x="255" y="700"/>
                </a:cxn>
                <a:cxn ang="0">
                  <a:pos x="345" y="739"/>
                </a:cxn>
                <a:cxn ang="0">
                  <a:pos x="403" y="758"/>
                </a:cxn>
                <a:cxn ang="0">
                  <a:pos x="442" y="765"/>
                </a:cxn>
                <a:cxn ang="0">
                  <a:pos x="479" y="764"/>
                </a:cxn>
                <a:cxn ang="0">
                  <a:pos x="501" y="759"/>
                </a:cxn>
                <a:cxn ang="0">
                  <a:pos x="498" y="753"/>
                </a:cxn>
                <a:cxn ang="0">
                  <a:pos x="470" y="741"/>
                </a:cxn>
                <a:cxn ang="0">
                  <a:pos x="399" y="722"/>
                </a:cxn>
                <a:cxn ang="0">
                  <a:pos x="343" y="702"/>
                </a:cxn>
                <a:cxn ang="0">
                  <a:pos x="324" y="686"/>
                </a:cxn>
                <a:cxn ang="0">
                  <a:pos x="322" y="671"/>
                </a:cxn>
                <a:cxn ang="0">
                  <a:pos x="342" y="653"/>
                </a:cxn>
                <a:cxn ang="0">
                  <a:pos x="412" y="625"/>
                </a:cxn>
                <a:cxn ang="0">
                  <a:pos x="553" y="576"/>
                </a:cxn>
                <a:cxn ang="0">
                  <a:pos x="700" y="520"/>
                </a:cxn>
                <a:cxn ang="0">
                  <a:pos x="819" y="466"/>
                </a:cxn>
                <a:cxn ang="0">
                  <a:pos x="857" y="443"/>
                </a:cxn>
                <a:cxn ang="0">
                  <a:pos x="875" y="421"/>
                </a:cxn>
                <a:cxn ang="0">
                  <a:pos x="869" y="404"/>
                </a:cxn>
                <a:cxn ang="0">
                  <a:pos x="835" y="391"/>
                </a:cxn>
                <a:cxn ang="0">
                  <a:pos x="741" y="369"/>
                </a:cxn>
                <a:cxn ang="0">
                  <a:pos x="617" y="333"/>
                </a:cxn>
                <a:cxn ang="0">
                  <a:pos x="538" y="304"/>
                </a:cxn>
              </a:cxnLst>
              <a:rect l="0" t="0" r="r" b="b"/>
              <a:pathLst>
                <a:path w="996" h="766">
                  <a:moveTo>
                    <a:pt x="996" y="0"/>
                  </a:moveTo>
                  <a:lnTo>
                    <a:pt x="989" y="3"/>
                  </a:lnTo>
                  <a:lnTo>
                    <a:pt x="971" y="11"/>
                  </a:lnTo>
                  <a:lnTo>
                    <a:pt x="942" y="24"/>
                  </a:lnTo>
                  <a:lnTo>
                    <a:pt x="906" y="43"/>
                  </a:lnTo>
                  <a:lnTo>
                    <a:pt x="860" y="63"/>
                  </a:lnTo>
                  <a:lnTo>
                    <a:pt x="808" y="88"/>
                  </a:lnTo>
                  <a:lnTo>
                    <a:pt x="750" y="114"/>
                  </a:lnTo>
                  <a:lnTo>
                    <a:pt x="688" y="142"/>
                  </a:lnTo>
                  <a:lnTo>
                    <a:pt x="624" y="170"/>
                  </a:lnTo>
                  <a:lnTo>
                    <a:pt x="558" y="199"/>
                  </a:lnTo>
                  <a:lnTo>
                    <a:pt x="490" y="227"/>
                  </a:lnTo>
                  <a:lnTo>
                    <a:pt x="425" y="255"/>
                  </a:lnTo>
                  <a:lnTo>
                    <a:pt x="361" y="279"/>
                  </a:lnTo>
                  <a:lnTo>
                    <a:pt x="300" y="303"/>
                  </a:lnTo>
                  <a:lnTo>
                    <a:pt x="244" y="322"/>
                  </a:lnTo>
                  <a:lnTo>
                    <a:pt x="194" y="338"/>
                  </a:lnTo>
                  <a:lnTo>
                    <a:pt x="174" y="344"/>
                  </a:lnTo>
                  <a:lnTo>
                    <a:pt x="159" y="350"/>
                  </a:lnTo>
                  <a:lnTo>
                    <a:pt x="147" y="355"/>
                  </a:lnTo>
                  <a:lnTo>
                    <a:pt x="141" y="360"/>
                  </a:lnTo>
                  <a:lnTo>
                    <a:pt x="139" y="365"/>
                  </a:lnTo>
                  <a:lnTo>
                    <a:pt x="141" y="369"/>
                  </a:lnTo>
                  <a:lnTo>
                    <a:pt x="147" y="373"/>
                  </a:lnTo>
                  <a:lnTo>
                    <a:pt x="157" y="376"/>
                  </a:lnTo>
                  <a:lnTo>
                    <a:pt x="169" y="379"/>
                  </a:lnTo>
                  <a:lnTo>
                    <a:pt x="184" y="382"/>
                  </a:lnTo>
                  <a:lnTo>
                    <a:pt x="201" y="385"/>
                  </a:lnTo>
                  <a:lnTo>
                    <a:pt x="222" y="387"/>
                  </a:lnTo>
                  <a:lnTo>
                    <a:pt x="268" y="392"/>
                  </a:lnTo>
                  <a:lnTo>
                    <a:pt x="319" y="396"/>
                  </a:lnTo>
                  <a:lnTo>
                    <a:pt x="374" y="399"/>
                  </a:lnTo>
                  <a:lnTo>
                    <a:pt x="429" y="402"/>
                  </a:lnTo>
                  <a:lnTo>
                    <a:pt x="484" y="404"/>
                  </a:lnTo>
                  <a:lnTo>
                    <a:pt x="535" y="408"/>
                  </a:lnTo>
                  <a:lnTo>
                    <a:pt x="580" y="411"/>
                  </a:lnTo>
                  <a:lnTo>
                    <a:pt x="617" y="415"/>
                  </a:lnTo>
                  <a:lnTo>
                    <a:pt x="631" y="418"/>
                  </a:lnTo>
                  <a:lnTo>
                    <a:pt x="643" y="420"/>
                  </a:lnTo>
                  <a:lnTo>
                    <a:pt x="652" y="423"/>
                  </a:lnTo>
                  <a:lnTo>
                    <a:pt x="657" y="426"/>
                  </a:lnTo>
                  <a:lnTo>
                    <a:pt x="658" y="430"/>
                  </a:lnTo>
                  <a:lnTo>
                    <a:pt x="655" y="434"/>
                  </a:lnTo>
                  <a:lnTo>
                    <a:pt x="646" y="440"/>
                  </a:lnTo>
                  <a:lnTo>
                    <a:pt x="634" y="445"/>
                  </a:lnTo>
                  <a:lnTo>
                    <a:pt x="618" y="451"/>
                  </a:lnTo>
                  <a:lnTo>
                    <a:pt x="599" y="458"/>
                  </a:lnTo>
                  <a:lnTo>
                    <a:pt x="577" y="465"/>
                  </a:lnTo>
                  <a:lnTo>
                    <a:pt x="552" y="472"/>
                  </a:lnTo>
                  <a:lnTo>
                    <a:pt x="495" y="487"/>
                  </a:lnTo>
                  <a:lnTo>
                    <a:pt x="432" y="504"/>
                  </a:lnTo>
                  <a:lnTo>
                    <a:pt x="366" y="521"/>
                  </a:lnTo>
                  <a:lnTo>
                    <a:pt x="296" y="537"/>
                  </a:lnTo>
                  <a:lnTo>
                    <a:pt x="229" y="554"/>
                  </a:lnTo>
                  <a:lnTo>
                    <a:pt x="166" y="569"/>
                  </a:lnTo>
                  <a:lnTo>
                    <a:pt x="110" y="583"/>
                  </a:lnTo>
                  <a:lnTo>
                    <a:pt x="62" y="597"/>
                  </a:lnTo>
                  <a:lnTo>
                    <a:pt x="42" y="602"/>
                  </a:lnTo>
                  <a:lnTo>
                    <a:pt x="26" y="607"/>
                  </a:lnTo>
                  <a:lnTo>
                    <a:pt x="14" y="611"/>
                  </a:lnTo>
                  <a:lnTo>
                    <a:pt x="4" y="615"/>
                  </a:lnTo>
                  <a:lnTo>
                    <a:pt x="0" y="618"/>
                  </a:lnTo>
                  <a:lnTo>
                    <a:pt x="0" y="620"/>
                  </a:lnTo>
                  <a:lnTo>
                    <a:pt x="5" y="621"/>
                  </a:lnTo>
                  <a:lnTo>
                    <a:pt x="17" y="622"/>
                  </a:lnTo>
                  <a:lnTo>
                    <a:pt x="30" y="622"/>
                  </a:lnTo>
                  <a:lnTo>
                    <a:pt x="44" y="624"/>
                  </a:lnTo>
                  <a:lnTo>
                    <a:pt x="58" y="626"/>
                  </a:lnTo>
                  <a:lnTo>
                    <a:pt x="72" y="628"/>
                  </a:lnTo>
                  <a:lnTo>
                    <a:pt x="101" y="636"/>
                  </a:lnTo>
                  <a:lnTo>
                    <a:pt x="131" y="647"/>
                  </a:lnTo>
                  <a:lnTo>
                    <a:pt x="162" y="659"/>
                  </a:lnTo>
                  <a:lnTo>
                    <a:pt x="192" y="672"/>
                  </a:lnTo>
                  <a:lnTo>
                    <a:pt x="224" y="685"/>
                  </a:lnTo>
                  <a:lnTo>
                    <a:pt x="255" y="700"/>
                  </a:lnTo>
                  <a:lnTo>
                    <a:pt x="285" y="714"/>
                  </a:lnTo>
                  <a:lnTo>
                    <a:pt x="316" y="727"/>
                  </a:lnTo>
                  <a:lnTo>
                    <a:pt x="345" y="739"/>
                  </a:lnTo>
                  <a:lnTo>
                    <a:pt x="374" y="750"/>
                  </a:lnTo>
                  <a:lnTo>
                    <a:pt x="388" y="754"/>
                  </a:lnTo>
                  <a:lnTo>
                    <a:pt x="403" y="758"/>
                  </a:lnTo>
                  <a:lnTo>
                    <a:pt x="416" y="761"/>
                  </a:lnTo>
                  <a:lnTo>
                    <a:pt x="429" y="763"/>
                  </a:lnTo>
                  <a:lnTo>
                    <a:pt x="442" y="765"/>
                  </a:lnTo>
                  <a:lnTo>
                    <a:pt x="455" y="766"/>
                  </a:lnTo>
                  <a:lnTo>
                    <a:pt x="467" y="766"/>
                  </a:lnTo>
                  <a:lnTo>
                    <a:pt x="479" y="764"/>
                  </a:lnTo>
                  <a:lnTo>
                    <a:pt x="489" y="763"/>
                  </a:lnTo>
                  <a:lnTo>
                    <a:pt x="496" y="761"/>
                  </a:lnTo>
                  <a:lnTo>
                    <a:pt x="501" y="759"/>
                  </a:lnTo>
                  <a:lnTo>
                    <a:pt x="503" y="757"/>
                  </a:lnTo>
                  <a:lnTo>
                    <a:pt x="502" y="755"/>
                  </a:lnTo>
                  <a:lnTo>
                    <a:pt x="498" y="753"/>
                  </a:lnTo>
                  <a:lnTo>
                    <a:pt x="494" y="750"/>
                  </a:lnTo>
                  <a:lnTo>
                    <a:pt x="487" y="748"/>
                  </a:lnTo>
                  <a:lnTo>
                    <a:pt x="470" y="741"/>
                  </a:lnTo>
                  <a:lnTo>
                    <a:pt x="448" y="736"/>
                  </a:lnTo>
                  <a:lnTo>
                    <a:pt x="424" y="729"/>
                  </a:lnTo>
                  <a:lnTo>
                    <a:pt x="399" y="722"/>
                  </a:lnTo>
                  <a:lnTo>
                    <a:pt x="375" y="714"/>
                  </a:lnTo>
                  <a:lnTo>
                    <a:pt x="353" y="706"/>
                  </a:lnTo>
                  <a:lnTo>
                    <a:pt x="343" y="702"/>
                  </a:lnTo>
                  <a:lnTo>
                    <a:pt x="335" y="697"/>
                  </a:lnTo>
                  <a:lnTo>
                    <a:pt x="329" y="691"/>
                  </a:lnTo>
                  <a:lnTo>
                    <a:pt x="324" y="686"/>
                  </a:lnTo>
                  <a:lnTo>
                    <a:pt x="321" y="681"/>
                  </a:lnTo>
                  <a:lnTo>
                    <a:pt x="320" y="676"/>
                  </a:lnTo>
                  <a:lnTo>
                    <a:pt x="322" y="671"/>
                  </a:lnTo>
                  <a:lnTo>
                    <a:pt x="326" y="665"/>
                  </a:lnTo>
                  <a:lnTo>
                    <a:pt x="333" y="659"/>
                  </a:lnTo>
                  <a:lnTo>
                    <a:pt x="342" y="653"/>
                  </a:lnTo>
                  <a:lnTo>
                    <a:pt x="356" y="647"/>
                  </a:lnTo>
                  <a:lnTo>
                    <a:pt x="372" y="639"/>
                  </a:lnTo>
                  <a:lnTo>
                    <a:pt x="412" y="625"/>
                  </a:lnTo>
                  <a:lnTo>
                    <a:pt x="456" y="610"/>
                  </a:lnTo>
                  <a:lnTo>
                    <a:pt x="503" y="594"/>
                  </a:lnTo>
                  <a:lnTo>
                    <a:pt x="553" y="576"/>
                  </a:lnTo>
                  <a:lnTo>
                    <a:pt x="603" y="558"/>
                  </a:lnTo>
                  <a:lnTo>
                    <a:pt x="652" y="539"/>
                  </a:lnTo>
                  <a:lnTo>
                    <a:pt x="700" y="520"/>
                  </a:lnTo>
                  <a:lnTo>
                    <a:pt x="743" y="502"/>
                  </a:lnTo>
                  <a:lnTo>
                    <a:pt x="784" y="483"/>
                  </a:lnTo>
                  <a:lnTo>
                    <a:pt x="819" y="466"/>
                  </a:lnTo>
                  <a:lnTo>
                    <a:pt x="833" y="458"/>
                  </a:lnTo>
                  <a:lnTo>
                    <a:pt x="847" y="450"/>
                  </a:lnTo>
                  <a:lnTo>
                    <a:pt x="857" y="443"/>
                  </a:lnTo>
                  <a:lnTo>
                    <a:pt x="866" y="434"/>
                  </a:lnTo>
                  <a:lnTo>
                    <a:pt x="872" y="427"/>
                  </a:lnTo>
                  <a:lnTo>
                    <a:pt x="875" y="421"/>
                  </a:lnTo>
                  <a:lnTo>
                    <a:pt x="876" y="415"/>
                  </a:lnTo>
                  <a:lnTo>
                    <a:pt x="874" y="409"/>
                  </a:lnTo>
                  <a:lnTo>
                    <a:pt x="869" y="404"/>
                  </a:lnTo>
                  <a:lnTo>
                    <a:pt x="862" y="399"/>
                  </a:lnTo>
                  <a:lnTo>
                    <a:pt x="850" y="395"/>
                  </a:lnTo>
                  <a:lnTo>
                    <a:pt x="835" y="391"/>
                  </a:lnTo>
                  <a:lnTo>
                    <a:pt x="803" y="383"/>
                  </a:lnTo>
                  <a:lnTo>
                    <a:pt x="771" y="376"/>
                  </a:lnTo>
                  <a:lnTo>
                    <a:pt x="741" y="369"/>
                  </a:lnTo>
                  <a:lnTo>
                    <a:pt x="713" y="362"/>
                  </a:lnTo>
                  <a:lnTo>
                    <a:pt x="661" y="347"/>
                  </a:lnTo>
                  <a:lnTo>
                    <a:pt x="617" y="333"/>
                  </a:lnTo>
                  <a:lnTo>
                    <a:pt x="581" y="320"/>
                  </a:lnTo>
                  <a:lnTo>
                    <a:pt x="555" y="311"/>
                  </a:lnTo>
                  <a:lnTo>
                    <a:pt x="538" y="304"/>
                  </a:lnTo>
                  <a:lnTo>
                    <a:pt x="532" y="302"/>
                  </a:lnTo>
                  <a:lnTo>
                    <a:pt x="996" y="0"/>
                  </a:lnTo>
                  <a:close/>
                </a:path>
              </a:pathLst>
            </a:custGeom>
            <a:solidFill>
              <a:srgbClr val="9D735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Freeform 60"/>
            <p:cNvSpPr>
              <a:spLocks/>
            </p:cNvSpPr>
            <p:nvPr/>
          </p:nvSpPr>
          <p:spPr bwMode="auto">
            <a:xfrm>
              <a:off x="2300288" y="5891213"/>
              <a:ext cx="96838" cy="80963"/>
            </a:xfrm>
            <a:custGeom>
              <a:avLst/>
              <a:gdLst/>
              <a:ahLst/>
              <a:cxnLst>
                <a:cxn ang="0">
                  <a:pos x="83" y="22"/>
                </a:cxn>
                <a:cxn ang="0">
                  <a:pos x="387" y="114"/>
                </a:cxn>
                <a:cxn ang="0">
                  <a:pos x="589" y="183"/>
                </a:cxn>
                <a:cxn ang="0">
                  <a:pos x="670" y="219"/>
                </a:cxn>
                <a:cxn ang="0">
                  <a:pos x="685" y="238"/>
                </a:cxn>
                <a:cxn ang="0">
                  <a:pos x="676" y="257"/>
                </a:cxn>
                <a:cxn ang="0">
                  <a:pos x="648" y="274"/>
                </a:cxn>
                <a:cxn ang="0">
                  <a:pos x="593" y="295"/>
                </a:cxn>
                <a:cxn ang="0">
                  <a:pos x="503" y="321"/>
                </a:cxn>
                <a:cxn ang="0">
                  <a:pos x="454" y="338"/>
                </a:cxn>
                <a:cxn ang="0">
                  <a:pos x="448" y="347"/>
                </a:cxn>
                <a:cxn ang="0">
                  <a:pos x="468" y="354"/>
                </a:cxn>
                <a:cxn ang="0">
                  <a:pos x="547" y="361"/>
                </a:cxn>
                <a:cxn ang="0">
                  <a:pos x="700" y="368"/>
                </a:cxn>
                <a:cxn ang="0">
                  <a:pos x="838" y="381"/>
                </a:cxn>
                <a:cxn ang="0">
                  <a:pos x="876" y="391"/>
                </a:cxn>
                <a:cxn ang="0">
                  <a:pos x="901" y="405"/>
                </a:cxn>
                <a:cxn ang="0">
                  <a:pos x="914" y="422"/>
                </a:cxn>
                <a:cxn ang="0">
                  <a:pos x="908" y="444"/>
                </a:cxn>
                <a:cxn ang="0">
                  <a:pos x="885" y="472"/>
                </a:cxn>
                <a:cxn ang="0">
                  <a:pos x="820" y="529"/>
                </a:cxn>
                <a:cxn ang="0">
                  <a:pos x="715" y="606"/>
                </a:cxn>
                <a:cxn ang="0">
                  <a:pos x="600" y="679"/>
                </a:cxn>
                <a:cxn ang="0">
                  <a:pos x="502" y="736"/>
                </a:cxn>
                <a:cxn ang="0">
                  <a:pos x="445" y="764"/>
                </a:cxn>
                <a:cxn ang="0">
                  <a:pos x="443" y="762"/>
                </a:cxn>
                <a:cxn ang="0">
                  <a:pos x="487" y="732"/>
                </a:cxn>
                <a:cxn ang="0">
                  <a:pos x="658" y="613"/>
                </a:cxn>
                <a:cxn ang="0">
                  <a:pos x="722" y="560"/>
                </a:cxn>
                <a:cxn ang="0">
                  <a:pos x="754" y="522"/>
                </a:cxn>
                <a:cxn ang="0">
                  <a:pos x="768" y="491"/>
                </a:cxn>
                <a:cxn ang="0">
                  <a:pos x="757" y="468"/>
                </a:cxn>
                <a:cxn ang="0">
                  <a:pos x="720" y="453"/>
                </a:cxn>
                <a:cxn ang="0">
                  <a:pos x="646" y="440"/>
                </a:cxn>
                <a:cxn ang="0">
                  <a:pos x="508" y="428"/>
                </a:cxn>
                <a:cxn ang="0">
                  <a:pos x="374" y="418"/>
                </a:cxn>
                <a:cxn ang="0">
                  <a:pos x="303" y="409"/>
                </a:cxn>
                <a:cxn ang="0">
                  <a:pos x="271" y="398"/>
                </a:cxn>
                <a:cxn ang="0">
                  <a:pos x="258" y="383"/>
                </a:cxn>
                <a:cxn ang="0">
                  <a:pos x="273" y="363"/>
                </a:cxn>
                <a:cxn ang="0">
                  <a:pos x="332" y="323"/>
                </a:cxn>
                <a:cxn ang="0">
                  <a:pos x="385" y="282"/>
                </a:cxn>
                <a:cxn ang="0">
                  <a:pos x="418" y="251"/>
                </a:cxn>
                <a:cxn ang="0">
                  <a:pos x="443" y="215"/>
                </a:cxn>
              </a:cxnLst>
              <a:rect l="0" t="0" r="r" b="b"/>
              <a:pathLst>
                <a:path w="914" h="765">
                  <a:moveTo>
                    <a:pt x="0" y="0"/>
                  </a:moveTo>
                  <a:lnTo>
                    <a:pt x="23" y="6"/>
                  </a:lnTo>
                  <a:lnTo>
                    <a:pt x="83" y="22"/>
                  </a:lnTo>
                  <a:lnTo>
                    <a:pt x="171" y="48"/>
                  </a:lnTo>
                  <a:lnTo>
                    <a:pt x="276" y="79"/>
                  </a:lnTo>
                  <a:lnTo>
                    <a:pt x="387" y="114"/>
                  </a:lnTo>
                  <a:lnTo>
                    <a:pt x="495" y="150"/>
                  </a:lnTo>
                  <a:lnTo>
                    <a:pt x="545" y="167"/>
                  </a:lnTo>
                  <a:lnTo>
                    <a:pt x="589" y="183"/>
                  </a:lnTo>
                  <a:lnTo>
                    <a:pt x="628" y="199"/>
                  </a:lnTo>
                  <a:lnTo>
                    <a:pt x="658" y="213"/>
                  </a:lnTo>
                  <a:lnTo>
                    <a:pt x="670" y="219"/>
                  </a:lnTo>
                  <a:lnTo>
                    <a:pt x="678" y="226"/>
                  </a:lnTo>
                  <a:lnTo>
                    <a:pt x="683" y="232"/>
                  </a:lnTo>
                  <a:lnTo>
                    <a:pt x="685" y="238"/>
                  </a:lnTo>
                  <a:lnTo>
                    <a:pt x="684" y="245"/>
                  </a:lnTo>
                  <a:lnTo>
                    <a:pt x="681" y="251"/>
                  </a:lnTo>
                  <a:lnTo>
                    <a:pt x="676" y="257"/>
                  </a:lnTo>
                  <a:lnTo>
                    <a:pt x="668" y="263"/>
                  </a:lnTo>
                  <a:lnTo>
                    <a:pt x="658" y="268"/>
                  </a:lnTo>
                  <a:lnTo>
                    <a:pt x="648" y="274"/>
                  </a:lnTo>
                  <a:lnTo>
                    <a:pt x="636" y="279"/>
                  </a:lnTo>
                  <a:lnTo>
                    <a:pt x="623" y="284"/>
                  </a:lnTo>
                  <a:lnTo>
                    <a:pt x="593" y="295"/>
                  </a:lnTo>
                  <a:lnTo>
                    <a:pt x="563" y="304"/>
                  </a:lnTo>
                  <a:lnTo>
                    <a:pt x="532" y="313"/>
                  </a:lnTo>
                  <a:lnTo>
                    <a:pt x="503" y="321"/>
                  </a:lnTo>
                  <a:lnTo>
                    <a:pt x="479" y="328"/>
                  </a:lnTo>
                  <a:lnTo>
                    <a:pt x="460" y="335"/>
                  </a:lnTo>
                  <a:lnTo>
                    <a:pt x="454" y="338"/>
                  </a:lnTo>
                  <a:lnTo>
                    <a:pt x="449" y="341"/>
                  </a:lnTo>
                  <a:lnTo>
                    <a:pt x="447" y="345"/>
                  </a:lnTo>
                  <a:lnTo>
                    <a:pt x="448" y="347"/>
                  </a:lnTo>
                  <a:lnTo>
                    <a:pt x="451" y="350"/>
                  </a:lnTo>
                  <a:lnTo>
                    <a:pt x="457" y="352"/>
                  </a:lnTo>
                  <a:lnTo>
                    <a:pt x="468" y="354"/>
                  </a:lnTo>
                  <a:lnTo>
                    <a:pt x="481" y="355"/>
                  </a:lnTo>
                  <a:lnTo>
                    <a:pt x="513" y="358"/>
                  </a:lnTo>
                  <a:lnTo>
                    <a:pt x="547" y="361"/>
                  </a:lnTo>
                  <a:lnTo>
                    <a:pt x="584" y="362"/>
                  </a:lnTo>
                  <a:lnTo>
                    <a:pt x="622" y="364"/>
                  </a:lnTo>
                  <a:lnTo>
                    <a:pt x="700" y="368"/>
                  </a:lnTo>
                  <a:lnTo>
                    <a:pt x="774" y="373"/>
                  </a:lnTo>
                  <a:lnTo>
                    <a:pt x="807" y="377"/>
                  </a:lnTo>
                  <a:lnTo>
                    <a:pt x="838" y="381"/>
                  </a:lnTo>
                  <a:lnTo>
                    <a:pt x="851" y="384"/>
                  </a:lnTo>
                  <a:lnTo>
                    <a:pt x="865" y="387"/>
                  </a:lnTo>
                  <a:lnTo>
                    <a:pt x="876" y="391"/>
                  </a:lnTo>
                  <a:lnTo>
                    <a:pt x="886" y="396"/>
                  </a:lnTo>
                  <a:lnTo>
                    <a:pt x="894" y="400"/>
                  </a:lnTo>
                  <a:lnTo>
                    <a:pt x="901" y="405"/>
                  </a:lnTo>
                  <a:lnTo>
                    <a:pt x="908" y="410"/>
                  </a:lnTo>
                  <a:lnTo>
                    <a:pt x="912" y="416"/>
                  </a:lnTo>
                  <a:lnTo>
                    <a:pt x="914" y="422"/>
                  </a:lnTo>
                  <a:lnTo>
                    <a:pt x="914" y="429"/>
                  </a:lnTo>
                  <a:lnTo>
                    <a:pt x="912" y="436"/>
                  </a:lnTo>
                  <a:lnTo>
                    <a:pt x="908" y="444"/>
                  </a:lnTo>
                  <a:lnTo>
                    <a:pt x="901" y="453"/>
                  </a:lnTo>
                  <a:lnTo>
                    <a:pt x="894" y="462"/>
                  </a:lnTo>
                  <a:lnTo>
                    <a:pt x="885" y="472"/>
                  </a:lnTo>
                  <a:lnTo>
                    <a:pt x="875" y="483"/>
                  </a:lnTo>
                  <a:lnTo>
                    <a:pt x="849" y="506"/>
                  </a:lnTo>
                  <a:lnTo>
                    <a:pt x="820" y="529"/>
                  </a:lnTo>
                  <a:lnTo>
                    <a:pt x="787" y="555"/>
                  </a:lnTo>
                  <a:lnTo>
                    <a:pt x="751" y="580"/>
                  </a:lnTo>
                  <a:lnTo>
                    <a:pt x="715" y="606"/>
                  </a:lnTo>
                  <a:lnTo>
                    <a:pt x="676" y="631"/>
                  </a:lnTo>
                  <a:lnTo>
                    <a:pt x="638" y="656"/>
                  </a:lnTo>
                  <a:lnTo>
                    <a:pt x="600" y="679"/>
                  </a:lnTo>
                  <a:lnTo>
                    <a:pt x="565" y="701"/>
                  </a:lnTo>
                  <a:lnTo>
                    <a:pt x="532" y="719"/>
                  </a:lnTo>
                  <a:lnTo>
                    <a:pt x="502" y="736"/>
                  </a:lnTo>
                  <a:lnTo>
                    <a:pt x="478" y="749"/>
                  </a:lnTo>
                  <a:lnTo>
                    <a:pt x="458" y="759"/>
                  </a:lnTo>
                  <a:lnTo>
                    <a:pt x="445" y="764"/>
                  </a:lnTo>
                  <a:lnTo>
                    <a:pt x="441" y="765"/>
                  </a:lnTo>
                  <a:lnTo>
                    <a:pt x="441" y="765"/>
                  </a:lnTo>
                  <a:lnTo>
                    <a:pt x="443" y="762"/>
                  </a:lnTo>
                  <a:lnTo>
                    <a:pt x="447" y="759"/>
                  </a:lnTo>
                  <a:lnTo>
                    <a:pt x="464" y="747"/>
                  </a:lnTo>
                  <a:lnTo>
                    <a:pt x="487" y="732"/>
                  </a:lnTo>
                  <a:lnTo>
                    <a:pt x="550" y="690"/>
                  </a:lnTo>
                  <a:lnTo>
                    <a:pt x="623" y="639"/>
                  </a:lnTo>
                  <a:lnTo>
                    <a:pt x="658" y="613"/>
                  </a:lnTo>
                  <a:lnTo>
                    <a:pt x="692" y="586"/>
                  </a:lnTo>
                  <a:lnTo>
                    <a:pt x="707" y="572"/>
                  </a:lnTo>
                  <a:lnTo>
                    <a:pt x="722" y="560"/>
                  </a:lnTo>
                  <a:lnTo>
                    <a:pt x="734" y="546"/>
                  </a:lnTo>
                  <a:lnTo>
                    <a:pt x="745" y="534"/>
                  </a:lnTo>
                  <a:lnTo>
                    <a:pt x="754" y="522"/>
                  </a:lnTo>
                  <a:lnTo>
                    <a:pt x="761" y="511"/>
                  </a:lnTo>
                  <a:lnTo>
                    <a:pt x="766" y="501"/>
                  </a:lnTo>
                  <a:lnTo>
                    <a:pt x="768" y="491"/>
                  </a:lnTo>
                  <a:lnTo>
                    <a:pt x="768" y="482"/>
                  </a:lnTo>
                  <a:lnTo>
                    <a:pt x="764" y="474"/>
                  </a:lnTo>
                  <a:lnTo>
                    <a:pt x="757" y="468"/>
                  </a:lnTo>
                  <a:lnTo>
                    <a:pt x="747" y="462"/>
                  </a:lnTo>
                  <a:lnTo>
                    <a:pt x="735" y="458"/>
                  </a:lnTo>
                  <a:lnTo>
                    <a:pt x="720" y="453"/>
                  </a:lnTo>
                  <a:lnTo>
                    <a:pt x="703" y="450"/>
                  </a:lnTo>
                  <a:lnTo>
                    <a:pt x="686" y="446"/>
                  </a:lnTo>
                  <a:lnTo>
                    <a:pt x="646" y="440"/>
                  </a:lnTo>
                  <a:lnTo>
                    <a:pt x="602" y="435"/>
                  </a:lnTo>
                  <a:lnTo>
                    <a:pt x="556" y="431"/>
                  </a:lnTo>
                  <a:lnTo>
                    <a:pt x="508" y="428"/>
                  </a:lnTo>
                  <a:lnTo>
                    <a:pt x="461" y="425"/>
                  </a:lnTo>
                  <a:lnTo>
                    <a:pt x="416" y="422"/>
                  </a:lnTo>
                  <a:lnTo>
                    <a:pt x="374" y="418"/>
                  </a:lnTo>
                  <a:lnTo>
                    <a:pt x="336" y="414"/>
                  </a:lnTo>
                  <a:lnTo>
                    <a:pt x="319" y="412"/>
                  </a:lnTo>
                  <a:lnTo>
                    <a:pt x="303" y="409"/>
                  </a:lnTo>
                  <a:lnTo>
                    <a:pt x="290" y="406"/>
                  </a:lnTo>
                  <a:lnTo>
                    <a:pt x="279" y="402"/>
                  </a:lnTo>
                  <a:lnTo>
                    <a:pt x="271" y="398"/>
                  </a:lnTo>
                  <a:lnTo>
                    <a:pt x="263" y="393"/>
                  </a:lnTo>
                  <a:lnTo>
                    <a:pt x="259" y="388"/>
                  </a:lnTo>
                  <a:lnTo>
                    <a:pt x="258" y="383"/>
                  </a:lnTo>
                  <a:lnTo>
                    <a:pt x="260" y="377"/>
                  </a:lnTo>
                  <a:lnTo>
                    <a:pt x="264" y="370"/>
                  </a:lnTo>
                  <a:lnTo>
                    <a:pt x="273" y="363"/>
                  </a:lnTo>
                  <a:lnTo>
                    <a:pt x="285" y="355"/>
                  </a:lnTo>
                  <a:lnTo>
                    <a:pt x="309" y="339"/>
                  </a:lnTo>
                  <a:lnTo>
                    <a:pt x="332" y="323"/>
                  </a:lnTo>
                  <a:lnTo>
                    <a:pt x="352" y="309"/>
                  </a:lnTo>
                  <a:lnTo>
                    <a:pt x="370" y="296"/>
                  </a:lnTo>
                  <a:lnTo>
                    <a:pt x="385" y="282"/>
                  </a:lnTo>
                  <a:lnTo>
                    <a:pt x="398" y="271"/>
                  </a:lnTo>
                  <a:lnTo>
                    <a:pt x="408" y="260"/>
                  </a:lnTo>
                  <a:lnTo>
                    <a:pt x="418" y="251"/>
                  </a:lnTo>
                  <a:lnTo>
                    <a:pt x="432" y="234"/>
                  </a:lnTo>
                  <a:lnTo>
                    <a:pt x="440" y="222"/>
                  </a:lnTo>
                  <a:lnTo>
                    <a:pt x="443" y="215"/>
                  </a:lnTo>
                  <a:lnTo>
                    <a:pt x="445" y="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735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Freeform 61"/>
            <p:cNvSpPr>
              <a:spLocks/>
            </p:cNvSpPr>
            <p:nvPr/>
          </p:nvSpPr>
          <p:spPr bwMode="auto">
            <a:xfrm>
              <a:off x="1925638" y="5549901"/>
              <a:ext cx="361950" cy="82550"/>
            </a:xfrm>
            <a:custGeom>
              <a:avLst/>
              <a:gdLst/>
              <a:ahLst/>
              <a:cxnLst>
                <a:cxn ang="0">
                  <a:pos x="3412" y="556"/>
                </a:cxn>
                <a:cxn ang="0">
                  <a:pos x="3398" y="442"/>
                </a:cxn>
                <a:cxn ang="0">
                  <a:pos x="3383" y="328"/>
                </a:cxn>
                <a:cxn ang="0">
                  <a:pos x="3319" y="319"/>
                </a:cxn>
                <a:cxn ang="0">
                  <a:pos x="3206" y="316"/>
                </a:cxn>
                <a:cxn ang="0">
                  <a:pos x="3067" y="325"/>
                </a:cxn>
                <a:cxn ang="0">
                  <a:pos x="2840" y="360"/>
                </a:cxn>
                <a:cxn ang="0">
                  <a:pos x="2602" y="394"/>
                </a:cxn>
                <a:cxn ang="0">
                  <a:pos x="2365" y="423"/>
                </a:cxn>
                <a:cxn ang="0">
                  <a:pos x="2136" y="441"/>
                </a:cxn>
                <a:cxn ang="0">
                  <a:pos x="1908" y="445"/>
                </a:cxn>
                <a:cxn ang="0">
                  <a:pos x="1794" y="441"/>
                </a:cxn>
                <a:cxn ang="0">
                  <a:pos x="1676" y="431"/>
                </a:cxn>
                <a:cxn ang="0">
                  <a:pos x="1558" y="416"/>
                </a:cxn>
                <a:cxn ang="0">
                  <a:pos x="1436" y="393"/>
                </a:cxn>
                <a:cxn ang="0">
                  <a:pos x="1238" y="353"/>
                </a:cxn>
                <a:cxn ang="0">
                  <a:pos x="1049" y="311"/>
                </a:cxn>
                <a:cxn ang="0">
                  <a:pos x="866" y="265"/>
                </a:cxn>
                <a:cxn ang="0">
                  <a:pos x="685" y="208"/>
                </a:cxn>
                <a:cxn ang="0">
                  <a:pos x="504" y="135"/>
                </a:cxn>
                <a:cxn ang="0">
                  <a:pos x="343" y="62"/>
                </a:cxn>
                <a:cxn ang="0">
                  <a:pos x="236" y="22"/>
                </a:cxn>
                <a:cxn ang="0">
                  <a:pos x="178" y="7"/>
                </a:cxn>
                <a:cxn ang="0">
                  <a:pos x="125" y="1"/>
                </a:cxn>
                <a:cxn ang="0">
                  <a:pos x="82" y="129"/>
                </a:cxn>
                <a:cxn ang="0">
                  <a:pos x="41" y="334"/>
                </a:cxn>
                <a:cxn ang="0">
                  <a:pos x="0" y="548"/>
                </a:cxn>
                <a:cxn ang="0">
                  <a:pos x="88" y="601"/>
                </a:cxn>
                <a:cxn ang="0">
                  <a:pos x="189" y="642"/>
                </a:cxn>
                <a:cxn ang="0">
                  <a:pos x="300" y="673"/>
                </a:cxn>
                <a:cxn ang="0">
                  <a:pos x="417" y="696"/>
                </a:cxn>
                <a:cxn ang="0">
                  <a:pos x="538" y="713"/>
                </a:cxn>
                <a:cxn ang="0">
                  <a:pos x="741" y="728"/>
                </a:cxn>
                <a:cxn ang="0">
                  <a:pos x="967" y="738"/>
                </a:cxn>
                <a:cxn ang="0">
                  <a:pos x="1150" y="748"/>
                </a:cxn>
                <a:cxn ang="0">
                  <a:pos x="1368" y="767"/>
                </a:cxn>
                <a:cxn ang="0">
                  <a:pos x="1587" y="777"/>
                </a:cxn>
                <a:cxn ang="0">
                  <a:pos x="1806" y="782"/>
                </a:cxn>
                <a:cxn ang="0">
                  <a:pos x="2027" y="783"/>
                </a:cxn>
                <a:cxn ang="0">
                  <a:pos x="2247" y="783"/>
                </a:cxn>
                <a:cxn ang="0">
                  <a:pos x="2464" y="782"/>
                </a:cxn>
                <a:cxn ang="0">
                  <a:pos x="2678" y="774"/>
                </a:cxn>
                <a:cxn ang="0">
                  <a:pos x="2887" y="754"/>
                </a:cxn>
                <a:cxn ang="0">
                  <a:pos x="3092" y="722"/>
                </a:cxn>
                <a:cxn ang="0">
                  <a:pos x="3225" y="691"/>
                </a:cxn>
                <a:cxn ang="0">
                  <a:pos x="3323" y="664"/>
                </a:cxn>
                <a:cxn ang="0">
                  <a:pos x="3420" y="630"/>
                </a:cxn>
              </a:cxnLst>
              <a:rect l="0" t="0" r="r" b="b"/>
              <a:pathLst>
                <a:path w="3420" h="783">
                  <a:moveTo>
                    <a:pt x="3420" y="630"/>
                  </a:moveTo>
                  <a:lnTo>
                    <a:pt x="3416" y="593"/>
                  </a:lnTo>
                  <a:lnTo>
                    <a:pt x="3412" y="556"/>
                  </a:lnTo>
                  <a:lnTo>
                    <a:pt x="3407" y="518"/>
                  </a:lnTo>
                  <a:lnTo>
                    <a:pt x="3402" y="480"/>
                  </a:lnTo>
                  <a:lnTo>
                    <a:pt x="3398" y="442"/>
                  </a:lnTo>
                  <a:lnTo>
                    <a:pt x="3393" y="405"/>
                  </a:lnTo>
                  <a:lnTo>
                    <a:pt x="3388" y="366"/>
                  </a:lnTo>
                  <a:lnTo>
                    <a:pt x="3383" y="328"/>
                  </a:lnTo>
                  <a:lnTo>
                    <a:pt x="3362" y="324"/>
                  </a:lnTo>
                  <a:lnTo>
                    <a:pt x="3340" y="321"/>
                  </a:lnTo>
                  <a:lnTo>
                    <a:pt x="3319" y="319"/>
                  </a:lnTo>
                  <a:lnTo>
                    <a:pt x="3297" y="317"/>
                  </a:lnTo>
                  <a:lnTo>
                    <a:pt x="3252" y="315"/>
                  </a:lnTo>
                  <a:lnTo>
                    <a:pt x="3206" y="316"/>
                  </a:lnTo>
                  <a:lnTo>
                    <a:pt x="3160" y="317"/>
                  </a:lnTo>
                  <a:lnTo>
                    <a:pt x="3114" y="321"/>
                  </a:lnTo>
                  <a:lnTo>
                    <a:pt x="3067" y="325"/>
                  </a:lnTo>
                  <a:lnTo>
                    <a:pt x="3021" y="331"/>
                  </a:lnTo>
                  <a:lnTo>
                    <a:pt x="2928" y="344"/>
                  </a:lnTo>
                  <a:lnTo>
                    <a:pt x="2840" y="360"/>
                  </a:lnTo>
                  <a:lnTo>
                    <a:pt x="2757" y="373"/>
                  </a:lnTo>
                  <a:lnTo>
                    <a:pt x="2684" y="384"/>
                  </a:lnTo>
                  <a:lnTo>
                    <a:pt x="2602" y="394"/>
                  </a:lnTo>
                  <a:lnTo>
                    <a:pt x="2523" y="405"/>
                  </a:lnTo>
                  <a:lnTo>
                    <a:pt x="2443" y="414"/>
                  </a:lnTo>
                  <a:lnTo>
                    <a:pt x="2365" y="423"/>
                  </a:lnTo>
                  <a:lnTo>
                    <a:pt x="2289" y="430"/>
                  </a:lnTo>
                  <a:lnTo>
                    <a:pt x="2212" y="436"/>
                  </a:lnTo>
                  <a:lnTo>
                    <a:pt x="2136" y="441"/>
                  </a:lnTo>
                  <a:lnTo>
                    <a:pt x="2060" y="444"/>
                  </a:lnTo>
                  <a:lnTo>
                    <a:pt x="1985" y="446"/>
                  </a:lnTo>
                  <a:lnTo>
                    <a:pt x="1908" y="445"/>
                  </a:lnTo>
                  <a:lnTo>
                    <a:pt x="1870" y="444"/>
                  </a:lnTo>
                  <a:lnTo>
                    <a:pt x="1832" y="443"/>
                  </a:lnTo>
                  <a:lnTo>
                    <a:pt x="1794" y="441"/>
                  </a:lnTo>
                  <a:lnTo>
                    <a:pt x="1755" y="438"/>
                  </a:lnTo>
                  <a:lnTo>
                    <a:pt x="1715" y="435"/>
                  </a:lnTo>
                  <a:lnTo>
                    <a:pt x="1676" y="431"/>
                  </a:lnTo>
                  <a:lnTo>
                    <a:pt x="1638" y="427"/>
                  </a:lnTo>
                  <a:lnTo>
                    <a:pt x="1598" y="422"/>
                  </a:lnTo>
                  <a:lnTo>
                    <a:pt x="1558" y="416"/>
                  </a:lnTo>
                  <a:lnTo>
                    <a:pt x="1517" y="409"/>
                  </a:lnTo>
                  <a:lnTo>
                    <a:pt x="1476" y="401"/>
                  </a:lnTo>
                  <a:lnTo>
                    <a:pt x="1436" y="393"/>
                  </a:lnTo>
                  <a:lnTo>
                    <a:pt x="1368" y="379"/>
                  </a:lnTo>
                  <a:lnTo>
                    <a:pt x="1303" y="366"/>
                  </a:lnTo>
                  <a:lnTo>
                    <a:pt x="1238" y="353"/>
                  </a:lnTo>
                  <a:lnTo>
                    <a:pt x="1174" y="339"/>
                  </a:lnTo>
                  <a:lnTo>
                    <a:pt x="1111" y="325"/>
                  </a:lnTo>
                  <a:lnTo>
                    <a:pt x="1049" y="311"/>
                  </a:lnTo>
                  <a:lnTo>
                    <a:pt x="987" y="296"/>
                  </a:lnTo>
                  <a:lnTo>
                    <a:pt x="927" y="281"/>
                  </a:lnTo>
                  <a:lnTo>
                    <a:pt x="866" y="265"/>
                  </a:lnTo>
                  <a:lnTo>
                    <a:pt x="806" y="247"/>
                  </a:lnTo>
                  <a:lnTo>
                    <a:pt x="746" y="228"/>
                  </a:lnTo>
                  <a:lnTo>
                    <a:pt x="685" y="208"/>
                  </a:lnTo>
                  <a:lnTo>
                    <a:pt x="625" y="185"/>
                  </a:lnTo>
                  <a:lnTo>
                    <a:pt x="565" y="162"/>
                  </a:lnTo>
                  <a:lnTo>
                    <a:pt x="504" y="135"/>
                  </a:lnTo>
                  <a:lnTo>
                    <a:pt x="441" y="107"/>
                  </a:lnTo>
                  <a:lnTo>
                    <a:pt x="391" y="83"/>
                  </a:lnTo>
                  <a:lnTo>
                    <a:pt x="343" y="62"/>
                  </a:lnTo>
                  <a:lnTo>
                    <a:pt x="298" y="43"/>
                  </a:lnTo>
                  <a:lnTo>
                    <a:pt x="257" y="28"/>
                  </a:lnTo>
                  <a:lnTo>
                    <a:pt x="236" y="22"/>
                  </a:lnTo>
                  <a:lnTo>
                    <a:pt x="216" y="16"/>
                  </a:lnTo>
                  <a:lnTo>
                    <a:pt x="196" y="11"/>
                  </a:lnTo>
                  <a:lnTo>
                    <a:pt x="178" y="7"/>
                  </a:lnTo>
                  <a:lnTo>
                    <a:pt x="160" y="4"/>
                  </a:lnTo>
                  <a:lnTo>
                    <a:pt x="142" y="2"/>
                  </a:lnTo>
                  <a:lnTo>
                    <a:pt x="125" y="1"/>
                  </a:lnTo>
                  <a:lnTo>
                    <a:pt x="109" y="0"/>
                  </a:lnTo>
                  <a:lnTo>
                    <a:pt x="95" y="64"/>
                  </a:lnTo>
                  <a:lnTo>
                    <a:pt x="82" y="129"/>
                  </a:lnTo>
                  <a:lnTo>
                    <a:pt x="68" y="195"/>
                  </a:lnTo>
                  <a:lnTo>
                    <a:pt x="55" y="265"/>
                  </a:lnTo>
                  <a:lnTo>
                    <a:pt x="41" y="334"/>
                  </a:lnTo>
                  <a:lnTo>
                    <a:pt x="27" y="405"/>
                  </a:lnTo>
                  <a:lnTo>
                    <a:pt x="14" y="477"/>
                  </a:lnTo>
                  <a:lnTo>
                    <a:pt x="0" y="548"/>
                  </a:lnTo>
                  <a:lnTo>
                    <a:pt x="28" y="568"/>
                  </a:lnTo>
                  <a:lnTo>
                    <a:pt x="58" y="585"/>
                  </a:lnTo>
                  <a:lnTo>
                    <a:pt x="88" y="601"/>
                  </a:lnTo>
                  <a:lnTo>
                    <a:pt x="121" y="616"/>
                  </a:lnTo>
                  <a:lnTo>
                    <a:pt x="154" y="630"/>
                  </a:lnTo>
                  <a:lnTo>
                    <a:pt x="189" y="642"/>
                  </a:lnTo>
                  <a:lnTo>
                    <a:pt x="225" y="653"/>
                  </a:lnTo>
                  <a:lnTo>
                    <a:pt x="262" y="664"/>
                  </a:lnTo>
                  <a:lnTo>
                    <a:pt x="300" y="673"/>
                  </a:lnTo>
                  <a:lnTo>
                    <a:pt x="338" y="682"/>
                  </a:lnTo>
                  <a:lnTo>
                    <a:pt x="377" y="689"/>
                  </a:lnTo>
                  <a:lnTo>
                    <a:pt x="417" y="696"/>
                  </a:lnTo>
                  <a:lnTo>
                    <a:pt x="458" y="702"/>
                  </a:lnTo>
                  <a:lnTo>
                    <a:pt x="499" y="707"/>
                  </a:lnTo>
                  <a:lnTo>
                    <a:pt x="538" y="713"/>
                  </a:lnTo>
                  <a:lnTo>
                    <a:pt x="580" y="717"/>
                  </a:lnTo>
                  <a:lnTo>
                    <a:pt x="661" y="723"/>
                  </a:lnTo>
                  <a:lnTo>
                    <a:pt x="741" y="728"/>
                  </a:lnTo>
                  <a:lnTo>
                    <a:pt x="820" y="732"/>
                  </a:lnTo>
                  <a:lnTo>
                    <a:pt x="896" y="735"/>
                  </a:lnTo>
                  <a:lnTo>
                    <a:pt x="967" y="738"/>
                  </a:lnTo>
                  <a:lnTo>
                    <a:pt x="1034" y="740"/>
                  </a:lnTo>
                  <a:lnTo>
                    <a:pt x="1096" y="744"/>
                  </a:lnTo>
                  <a:lnTo>
                    <a:pt x="1150" y="748"/>
                  </a:lnTo>
                  <a:lnTo>
                    <a:pt x="1222" y="755"/>
                  </a:lnTo>
                  <a:lnTo>
                    <a:pt x="1296" y="762"/>
                  </a:lnTo>
                  <a:lnTo>
                    <a:pt x="1368" y="767"/>
                  </a:lnTo>
                  <a:lnTo>
                    <a:pt x="1441" y="771"/>
                  </a:lnTo>
                  <a:lnTo>
                    <a:pt x="1514" y="775"/>
                  </a:lnTo>
                  <a:lnTo>
                    <a:pt x="1587" y="777"/>
                  </a:lnTo>
                  <a:lnTo>
                    <a:pt x="1660" y="779"/>
                  </a:lnTo>
                  <a:lnTo>
                    <a:pt x="1734" y="781"/>
                  </a:lnTo>
                  <a:lnTo>
                    <a:pt x="1806" y="782"/>
                  </a:lnTo>
                  <a:lnTo>
                    <a:pt x="1880" y="783"/>
                  </a:lnTo>
                  <a:lnTo>
                    <a:pt x="1953" y="783"/>
                  </a:lnTo>
                  <a:lnTo>
                    <a:pt x="2027" y="783"/>
                  </a:lnTo>
                  <a:lnTo>
                    <a:pt x="2100" y="783"/>
                  </a:lnTo>
                  <a:lnTo>
                    <a:pt x="2173" y="783"/>
                  </a:lnTo>
                  <a:lnTo>
                    <a:pt x="2247" y="783"/>
                  </a:lnTo>
                  <a:lnTo>
                    <a:pt x="2320" y="783"/>
                  </a:lnTo>
                  <a:lnTo>
                    <a:pt x="2393" y="783"/>
                  </a:lnTo>
                  <a:lnTo>
                    <a:pt x="2464" y="782"/>
                  </a:lnTo>
                  <a:lnTo>
                    <a:pt x="2536" y="781"/>
                  </a:lnTo>
                  <a:lnTo>
                    <a:pt x="2607" y="778"/>
                  </a:lnTo>
                  <a:lnTo>
                    <a:pt x="2678" y="774"/>
                  </a:lnTo>
                  <a:lnTo>
                    <a:pt x="2748" y="769"/>
                  </a:lnTo>
                  <a:lnTo>
                    <a:pt x="2819" y="763"/>
                  </a:lnTo>
                  <a:lnTo>
                    <a:pt x="2887" y="754"/>
                  </a:lnTo>
                  <a:lnTo>
                    <a:pt x="2956" y="745"/>
                  </a:lnTo>
                  <a:lnTo>
                    <a:pt x="3025" y="735"/>
                  </a:lnTo>
                  <a:lnTo>
                    <a:pt x="3092" y="722"/>
                  </a:lnTo>
                  <a:lnTo>
                    <a:pt x="3158" y="707"/>
                  </a:lnTo>
                  <a:lnTo>
                    <a:pt x="3192" y="699"/>
                  </a:lnTo>
                  <a:lnTo>
                    <a:pt x="3225" y="691"/>
                  </a:lnTo>
                  <a:lnTo>
                    <a:pt x="3257" y="683"/>
                  </a:lnTo>
                  <a:lnTo>
                    <a:pt x="3290" y="673"/>
                  </a:lnTo>
                  <a:lnTo>
                    <a:pt x="3323" y="664"/>
                  </a:lnTo>
                  <a:lnTo>
                    <a:pt x="3355" y="652"/>
                  </a:lnTo>
                  <a:lnTo>
                    <a:pt x="3388" y="641"/>
                  </a:lnTo>
                  <a:lnTo>
                    <a:pt x="3420" y="630"/>
                  </a:lnTo>
                  <a:close/>
                </a:path>
              </a:pathLst>
            </a:custGeom>
            <a:solidFill>
              <a:srgbClr val="8139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Freeform 62"/>
            <p:cNvSpPr>
              <a:spLocks/>
            </p:cNvSpPr>
            <p:nvPr/>
          </p:nvSpPr>
          <p:spPr bwMode="auto">
            <a:xfrm>
              <a:off x="2154238" y="5594351"/>
              <a:ext cx="71438" cy="271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2" y="2561"/>
                </a:cxn>
                <a:cxn ang="0">
                  <a:pos x="677" y="2526"/>
                </a:cxn>
                <a:cxn ang="0">
                  <a:pos x="320" y="35"/>
                </a:cxn>
                <a:cxn ang="0">
                  <a:pos x="0" y="0"/>
                </a:cxn>
              </a:cxnLst>
              <a:rect l="0" t="0" r="r" b="b"/>
              <a:pathLst>
                <a:path w="677" h="2561">
                  <a:moveTo>
                    <a:pt x="0" y="0"/>
                  </a:moveTo>
                  <a:lnTo>
                    <a:pt x="392" y="2561"/>
                  </a:lnTo>
                  <a:lnTo>
                    <a:pt x="677" y="2526"/>
                  </a:lnTo>
                  <a:lnTo>
                    <a:pt x="32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39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Freeform 63"/>
            <p:cNvSpPr>
              <a:spLocks/>
            </p:cNvSpPr>
            <p:nvPr/>
          </p:nvSpPr>
          <p:spPr bwMode="auto">
            <a:xfrm>
              <a:off x="1924051" y="5580063"/>
              <a:ext cx="68263" cy="266700"/>
            </a:xfrm>
            <a:custGeom>
              <a:avLst/>
              <a:gdLst/>
              <a:ahLst/>
              <a:cxnLst>
                <a:cxn ang="0">
                  <a:pos x="462" y="0"/>
                </a:cxn>
                <a:cxn ang="0">
                  <a:pos x="0" y="2384"/>
                </a:cxn>
                <a:cxn ang="0">
                  <a:pos x="249" y="2527"/>
                </a:cxn>
                <a:cxn ang="0">
                  <a:pos x="641" y="72"/>
                </a:cxn>
                <a:cxn ang="0">
                  <a:pos x="462" y="0"/>
                </a:cxn>
              </a:cxnLst>
              <a:rect l="0" t="0" r="r" b="b"/>
              <a:pathLst>
                <a:path w="641" h="2527">
                  <a:moveTo>
                    <a:pt x="462" y="0"/>
                  </a:moveTo>
                  <a:lnTo>
                    <a:pt x="0" y="2384"/>
                  </a:lnTo>
                  <a:lnTo>
                    <a:pt x="249" y="2527"/>
                  </a:lnTo>
                  <a:lnTo>
                    <a:pt x="641" y="72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8139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Freeform 64"/>
            <p:cNvSpPr>
              <a:spLocks/>
            </p:cNvSpPr>
            <p:nvPr/>
          </p:nvSpPr>
          <p:spPr bwMode="auto">
            <a:xfrm>
              <a:off x="1912938" y="5653088"/>
              <a:ext cx="157163" cy="69850"/>
            </a:xfrm>
            <a:custGeom>
              <a:avLst/>
              <a:gdLst/>
              <a:ahLst/>
              <a:cxnLst>
                <a:cxn ang="0">
                  <a:pos x="51" y="25"/>
                </a:cxn>
                <a:cxn ang="0">
                  <a:pos x="45" y="75"/>
                </a:cxn>
                <a:cxn ang="0">
                  <a:pos x="39" y="124"/>
                </a:cxn>
                <a:cxn ang="0">
                  <a:pos x="33" y="172"/>
                </a:cxn>
                <a:cxn ang="0">
                  <a:pos x="28" y="229"/>
                </a:cxn>
                <a:cxn ang="0">
                  <a:pos x="19" y="295"/>
                </a:cxn>
                <a:cxn ang="0">
                  <a:pos x="12" y="361"/>
                </a:cxn>
                <a:cxn ang="0">
                  <a:pos x="4" y="427"/>
                </a:cxn>
                <a:cxn ang="0">
                  <a:pos x="22" y="469"/>
                </a:cxn>
                <a:cxn ang="0">
                  <a:pos x="70" y="485"/>
                </a:cxn>
                <a:cxn ang="0">
                  <a:pos x="124" y="500"/>
                </a:cxn>
                <a:cxn ang="0">
                  <a:pos x="184" y="512"/>
                </a:cxn>
                <a:cxn ang="0">
                  <a:pos x="287" y="528"/>
                </a:cxn>
                <a:cxn ang="0">
                  <a:pos x="434" y="554"/>
                </a:cxn>
                <a:cxn ang="0">
                  <a:pos x="584" y="579"/>
                </a:cxn>
                <a:cxn ang="0">
                  <a:pos x="736" y="604"/>
                </a:cxn>
                <a:cxn ang="0">
                  <a:pos x="890" y="625"/>
                </a:cxn>
                <a:cxn ang="0">
                  <a:pos x="1044" y="643"/>
                </a:cxn>
                <a:cxn ang="0">
                  <a:pos x="1196" y="655"/>
                </a:cxn>
                <a:cxn ang="0">
                  <a:pos x="1308" y="658"/>
                </a:cxn>
                <a:cxn ang="0">
                  <a:pos x="1383" y="658"/>
                </a:cxn>
                <a:cxn ang="0">
                  <a:pos x="1423" y="630"/>
                </a:cxn>
                <a:cxn ang="0">
                  <a:pos x="1431" y="581"/>
                </a:cxn>
                <a:cxn ang="0">
                  <a:pos x="1439" y="537"/>
                </a:cxn>
                <a:cxn ang="0">
                  <a:pos x="1449" y="498"/>
                </a:cxn>
                <a:cxn ang="0">
                  <a:pos x="1461" y="462"/>
                </a:cxn>
                <a:cxn ang="0">
                  <a:pos x="1473" y="428"/>
                </a:cxn>
                <a:cxn ang="0">
                  <a:pos x="1440" y="414"/>
                </a:cxn>
                <a:cxn ang="0">
                  <a:pos x="1361" y="413"/>
                </a:cxn>
                <a:cxn ang="0">
                  <a:pos x="1274" y="409"/>
                </a:cxn>
                <a:cxn ang="0">
                  <a:pos x="1183" y="401"/>
                </a:cxn>
                <a:cxn ang="0">
                  <a:pos x="1089" y="388"/>
                </a:cxn>
                <a:cxn ang="0">
                  <a:pos x="992" y="372"/>
                </a:cxn>
                <a:cxn ang="0">
                  <a:pos x="893" y="352"/>
                </a:cxn>
                <a:cxn ang="0">
                  <a:pos x="794" y="328"/>
                </a:cxn>
                <a:cxn ang="0">
                  <a:pos x="694" y="302"/>
                </a:cxn>
                <a:cxn ang="0">
                  <a:pos x="596" y="271"/>
                </a:cxn>
                <a:cxn ang="0">
                  <a:pos x="500" y="237"/>
                </a:cxn>
                <a:cxn ang="0">
                  <a:pos x="407" y="201"/>
                </a:cxn>
                <a:cxn ang="0">
                  <a:pos x="318" y="161"/>
                </a:cxn>
                <a:cxn ang="0">
                  <a:pos x="235" y="118"/>
                </a:cxn>
                <a:cxn ang="0">
                  <a:pos x="157" y="73"/>
                </a:cxn>
                <a:cxn ang="0">
                  <a:pos x="87" y="25"/>
                </a:cxn>
              </a:cxnLst>
              <a:rect l="0" t="0" r="r" b="b"/>
              <a:pathLst>
                <a:path w="1478" h="658">
                  <a:moveTo>
                    <a:pt x="55" y="0"/>
                  </a:moveTo>
                  <a:lnTo>
                    <a:pt x="51" y="25"/>
                  </a:lnTo>
                  <a:lnTo>
                    <a:pt x="48" y="51"/>
                  </a:lnTo>
                  <a:lnTo>
                    <a:pt x="45" y="75"/>
                  </a:lnTo>
                  <a:lnTo>
                    <a:pt x="42" y="100"/>
                  </a:lnTo>
                  <a:lnTo>
                    <a:pt x="39" y="124"/>
                  </a:lnTo>
                  <a:lnTo>
                    <a:pt x="36" y="149"/>
                  </a:lnTo>
                  <a:lnTo>
                    <a:pt x="33" y="172"/>
                  </a:lnTo>
                  <a:lnTo>
                    <a:pt x="31" y="196"/>
                  </a:lnTo>
                  <a:lnTo>
                    <a:pt x="28" y="229"/>
                  </a:lnTo>
                  <a:lnTo>
                    <a:pt x="23" y="262"/>
                  </a:lnTo>
                  <a:lnTo>
                    <a:pt x="19" y="295"/>
                  </a:lnTo>
                  <a:lnTo>
                    <a:pt x="16" y="328"/>
                  </a:lnTo>
                  <a:lnTo>
                    <a:pt x="12" y="361"/>
                  </a:lnTo>
                  <a:lnTo>
                    <a:pt x="8" y="395"/>
                  </a:lnTo>
                  <a:lnTo>
                    <a:pt x="4" y="427"/>
                  </a:lnTo>
                  <a:lnTo>
                    <a:pt x="0" y="460"/>
                  </a:lnTo>
                  <a:lnTo>
                    <a:pt x="22" y="469"/>
                  </a:lnTo>
                  <a:lnTo>
                    <a:pt x="46" y="477"/>
                  </a:lnTo>
                  <a:lnTo>
                    <a:pt x="70" y="485"/>
                  </a:lnTo>
                  <a:lnTo>
                    <a:pt x="97" y="492"/>
                  </a:lnTo>
                  <a:lnTo>
                    <a:pt x="124" y="500"/>
                  </a:lnTo>
                  <a:lnTo>
                    <a:pt x="153" y="506"/>
                  </a:lnTo>
                  <a:lnTo>
                    <a:pt x="184" y="512"/>
                  </a:lnTo>
                  <a:lnTo>
                    <a:pt x="215" y="517"/>
                  </a:lnTo>
                  <a:lnTo>
                    <a:pt x="287" y="528"/>
                  </a:lnTo>
                  <a:lnTo>
                    <a:pt x="359" y="540"/>
                  </a:lnTo>
                  <a:lnTo>
                    <a:pt x="434" y="554"/>
                  </a:lnTo>
                  <a:lnTo>
                    <a:pt x="508" y="566"/>
                  </a:lnTo>
                  <a:lnTo>
                    <a:pt x="584" y="579"/>
                  </a:lnTo>
                  <a:lnTo>
                    <a:pt x="659" y="591"/>
                  </a:lnTo>
                  <a:lnTo>
                    <a:pt x="736" y="604"/>
                  </a:lnTo>
                  <a:lnTo>
                    <a:pt x="813" y="615"/>
                  </a:lnTo>
                  <a:lnTo>
                    <a:pt x="890" y="625"/>
                  </a:lnTo>
                  <a:lnTo>
                    <a:pt x="967" y="635"/>
                  </a:lnTo>
                  <a:lnTo>
                    <a:pt x="1044" y="643"/>
                  </a:lnTo>
                  <a:lnTo>
                    <a:pt x="1120" y="650"/>
                  </a:lnTo>
                  <a:lnTo>
                    <a:pt x="1196" y="655"/>
                  </a:lnTo>
                  <a:lnTo>
                    <a:pt x="1272" y="657"/>
                  </a:lnTo>
                  <a:lnTo>
                    <a:pt x="1308" y="658"/>
                  </a:lnTo>
                  <a:lnTo>
                    <a:pt x="1346" y="658"/>
                  </a:lnTo>
                  <a:lnTo>
                    <a:pt x="1383" y="658"/>
                  </a:lnTo>
                  <a:lnTo>
                    <a:pt x="1420" y="656"/>
                  </a:lnTo>
                  <a:lnTo>
                    <a:pt x="1423" y="630"/>
                  </a:lnTo>
                  <a:lnTo>
                    <a:pt x="1427" y="606"/>
                  </a:lnTo>
                  <a:lnTo>
                    <a:pt x="1431" y="581"/>
                  </a:lnTo>
                  <a:lnTo>
                    <a:pt x="1435" y="559"/>
                  </a:lnTo>
                  <a:lnTo>
                    <a:pt x="1439" y="537"/>
                  </a:lnTo>
                  <a:lnTo>
                    <a:pt x="1444" y="517"/>
                  </a:lnTo>
                  <a:lnTo>
                    <a:pt x="1449" y="498"/>
                  </a:lnTo>
                  <a:lnTo>
                    <a:pt x="1454" y="480"/>
                  </a:lnTo>
                  <a:lnTo>
                    <a:pt x="1461" y="462"/>
                  </a:lnTo>
                  <a:lnTo>
                    <a:pt x="1467" y="445"/>
                  </a:lnTo>
                  <a:lnTo>
                    <a:pt x="1473" y="428"/>
                  </a:lnTo>
                  <a:lnTo>
                    <a:pt x="1478" y="412"/>
                  </a:lnTo>
                  <a:lnTo>
                    <a:pt x="1440" y="414"/>
                  </a:lnTo>
                  <a:lnTo>
                    <a:pt x="1401" y="414"/>
                  </a:lnTo>
                  <a:lnTo>
                    <a:pt x="1361" y="413"/>
                  </a:lnTo>
                  <a:lnTo>
                    <a:pt x="1318" y="412"/>
                  </a:lnTo>
                  <a:lnTo>
                    <a:pt x="1274" y="409"/>
                  </a:lnTo>
                  <a:lnTo>
                    <a:pt x="1229" y="405"/>
                  </a:lnTo>
                  <a:lnTo>
                    <a:pt x="1183" y="401"/>
                  </a:lnTo>
                  <a:lnTo>
                    <a:pt x="1137" y="395"/>
                  </a:lnTo>
                  <a:lnTo>
                    <a:pt x="1089" y="388"/>
                  </a:lnTo>
                  <a:lnTo>
                    <a:pt x="1041" y="380"/>
                  </a:lnTo>
                  <a:lnTo>
                    <a:pt x="992" y="372"/>
                  </a:lnTo>
                  <a:lnTo>
                    <a:pt x="943" y="362"/>
                  </a:lnTo>
                  <a:lnTo>
                    <a:pt x="893" y="352"/>
                  </a:lnTo>
                  <a:lnTo>
                    <a:pt x="843" y="340"/>
                  </a:lnTo>
                  <a:lnTo>
                    <a:pt x="794" y="328"/>
                  </a:lnTo>
                  <a:lnTo>
                    <a:pt x="744" y="315"/>
                  </a:lnTo>
                  <a:lnTo>
                    <a:pt x="694" y="302"/>
                  </a:lnTo>
                  <a:lnTo>
                    <a:pt x="645" y="286"/>
                  </a:lnTo>
                  <a:lnTo>
                    <a:pt x="596" y="271"/>
                  </a:lnTo>
                  <a:lnTo>
                    <a:pt x="548" y="255"/>
                  </a:lnTo>
                  <a:lnTo>
                    <a:pt x="500" y="237"/>
                  </a:lnTo>
                  <a:lnTo>
                    <a:pt x="453" y="219"/>
                  </a:lnTo>
                  <a:lnTo>
                    <a:pt x="407" y="201"/>
                  </a:lnTo>
                  <a:lnTo>
                    <a:pt x="362" y="181"/>
                  </a:lnTo>
                  <a:lnTo>
                    <a:pt x="318" y="161"/>
                  </a:lnTo>
                  <a:lnTo>
                    <a:pt x="277" y="140"/>
                  </a:lnTo>
                  <a:lnTo>
                    <a:pt x="235" y="118"/>
                  </a:lnTo>
                  <a:lnTo>
                    <a:pt x="196" y="96"/>
                  </a:lnTo>
                  <a:lnTo>
                    <a:pt x="157" y="73"/>
                  </a:lnTo>
                  <a:lnTo>
                    <a:pt x="121" y="50"/>
                  </a:lnTo>
                  <a:lnTo>
                    <a:pt x="87" y="2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8139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Freeform 65"/>
            <p:cNvSpPr>
              <a:spLocks/>
            </p:cNvSpPr>
            <p:nvPr/>
          </p:nvSpPr>
          <p:spPr bwMode="auto">
            <a:xfrm>
              <a:off x="1901826" y="5746751"/>
              <a:ext cx="158750" cy="60325"/>
            </a:xfrm>
            <a:custGeom>
              <a:avLst/>
              <a:gdLst/>
              <a:ahLst/>
              <a:cxnLst>
                <a:cxn ang="0">
                  <a:pos x="39" y="37"/>
                </a:cxn>
                <a:cxn ang="0">
                  <a:pos x="27" y="107"/>
                </a:cxn>
                <a:cxn ang="0">
                  <a:pos x="16" y="175"/>
                </a:cxn>
                <a:cxn ang="0">
                  <a:pos x="5" y="241"/>
                </a:cxn>
                <a:cxn ang="0">
                  <a:pos x="38" y="284"/>
                </a:cxn>
                <a:cxn ang="0">
                  <a:pos x="113" y="304"/>
                </a:cxn>
                <a:cxn ang="0">
                  <a:pos x="228" y="330"/>
                </a:cxn>
                <a:cxn ang="0">
                  <a:pos x="386" y="363"/>
                </a:cxn>
                <a:cxn ang="0">
                  <a:pos x="545" y="397"/>
                </a:cxn>
                <a:cxn ang="0">
                  <a:pos x="683" y="429"/>
                </a:cxn>
                <a:cxn ang="0">
                  <a:pos x="802" y="464"/>
                </a:cxn>
                <a:cxn ang="0">
                  <a:pos x="925" y="501"/>
                </a:cxn>
                <a:cxn ang="0">
                  <a:pos x="1045" y="535"/>
                </a:cxn>
                <a:cxn ang="0">
                  <a:pos x="1134" y="556"/>
                </a:cxn>
                <a:cxn ang="0">
                  <a:pos x="1191" y="565"/>
                </a:cxn>
                <a:cxn ang="0">
                  <a:pos x="1246" y="571"/>
                </a:cxn>
                <a:cxn ang="0">
                  <a:pos x="1299" y="573"/>
                </a:cxn>
                <a:cxn ang="0">
                  <a:pos x="1349" y="570"/>
                </a:cxn>
                <a:cxn ang="0">
                  <a:pos x="1397" y="561"/>
                </a:cxn>
                <a:cxn ang="0">
                  <a:pos x="1442" y="546"/>
                </a:cxn>
                <a:cxn ang="0">
                  <a:pos x="1483" y="523"/>
                </a:cxn>
                <a:cxn ang="0">
                  <a:pos x="1501" y="478"/>
                </a:cxn>
                <a:cxn ang="0">
                  <a:pos x="1500" y="415"/>
                </a:cxn>
                <a:cxn ang="0">
                  <a:pos x="1500" y="350"/>
                </a:cxn>
                <a:cxn ang="0">
                  <a:pos x="1499" y="286"/>
                </a:cxn>
                <a:cxn ang="0">
                  <a:pos x="1406" y="249"/>
                </a:cxn>
                <a:cxn ang="0">
                  <a:pos x="1219" y="241"/>
                </a:cxn>
                <a:cxn ang="0">
                  <a:pos x="1032" y="227"/>
                </a:cxn>
                <a:cxn ang="0">
                  <a:pos x="893" y="214"/>
                </a:cxn>
                <a:cxn ang="0">
                  <a:pos x="801" y="203"/>
                </a:cxn>
                <a:cxn ang="0">
                  <a:pos x="709" y="191"/>
                </a:cxn>
                <a:cxn ang="0">
                  <a:pos x="617" y="174"/>
                </a:cxn>
                <a:cxn ang="0">
                  <a:pos x="528" y="157"/>
                </a:cxn>
                <a:cxn ang="0">
                  <a:pos x="438" y="136"/>
                </a:cxn>
                <a:cxn ang="0">
                  <a:pos x="348" y="112"/>
                </a:cxn>
                <a:cxn ang="0">
                  <a:pos x="260" y="85"/>
                </a:cxn>
                <a:cxn ang="0">
                  <a:pos x="173" y="54"/>
                </a:cxn>
                <a:cxn ang="0">
                  <a:pos x="87" y="19"/>
                </a:cxn>
              </a:cxnLst>
              <a:rect l="0" t="0" r="r" b="b"/>
              <a:pathLst>
                <a:path w="1502" h="573">
                  <a:moveTo>
                    <a:pt x="45" y="0"/>
                  </a:moveTo>
                  <a:lnTo>
                    <a:pt x="39" y="37"/>
                  </a:lnTo>
                  <a:lnTo>
                    <a:pt x="34" y="72"/>
                  </a:lnTo>
                  <a:lnTo>
                    <a:pt x="27" y="107"/>
                  </a:lnTo>
                  <a:lnTo>
                    <a:pt x="22" y="142"/>
                  </a:lnTo>
                  <a:lnTo>
                    <a:pt x="16" y="175"/>
                  </a:lnTo>
                  <a:lnTo>
                    <a:pt x="11" y="209"/>
                  </a:lnTo>
                  <a:lnTo>
                    <a:pt x="5" y="241"/>
                  </a:lnTo>
                  <a:lnTo>
                    <a:pt x="0" y="272"/>
                  </a:lnTo>
                  <a:lnTo>
                    <a:pt x="38" y="284"/>
                  </a:lnTo>
                  <a:lnTo>
                    <a:pt x="75" y="294"/>
                  </a:lnTo>
                  <a:lnTo>
                    <a:pt x="113" y="304"/>
                  </a:lnTo>
                  <a:lnTo>
                    <a:pt x="152" y="313"/>
                  </a:lnTo>
                  <a:lnTo>
                    <a:pt x="228" y="330"/>
                  </a:lnTo>
                  <a:lnTo>
                    <a:pt x="307" y="347"/>
                  </a:lnTo>
                  <a:lnTo>
                    <a:pt x="386" y="363"/>
                  </a:lnTo>
                  <a:lnTo>
                    <a:pt x="465" y="379"/>
                  </a:lnTo>
                  <a:lnTo>
                    <a:pt x="545" y="397"/>
                  </a:lnTo>
                  <a:lnTo>
                    <a:pt x="625" y="415"/>
                  </a:lnTo>
                  <a:lnTo>
                    <a:pt x="683" y="429"/>
                  </a:lnTo>
                  <a:lnTo>
                    <a:pt x="742" y="447"/>
                  </a:lnTo>
                  <a:lnTo>
                    <a:pt x="802" y="464"/>
                  </a:lnTo>
                  <a:lnTo>
                    <a:pt x="863" y="482"/>
                  </a:lnTo>
                  <a:lnTo>
                    <a:pt x="925" y="501"/>
                  </a:lnTo>
                  <a:lnTo>
                    <a:pt x="985" y="519"/>
                  </a:lnTo>
                  <a:lnTo>
                    <a:pt x="1045" y="535"/>
                  </a:lnTo>
                  <a:lnTo>
                    <a:pt x="1104" y="550"/>
                  </a:lnTo>
                  <a:lnTo>
                    <a:pt x="1134" y="556"/>
                  </a:lnTo>
                  <a:lnTo>
                    <a:pt x="1162" y="561"/>
                  </a:lnTo>
                  <a:lnTo>
                    <a:pt x="1191" y="565"/>
                  </a:lnTo>
                  <a:lnTo>
                    <a:pt x="1219" y="569"/>
                  </a:lnTo>
                  <a:lnTo>
                    <a:pt x="1246" y="571"/>
                  </a:lnTo>
                  <a:lnTo>
                    <a:pt x="1273" y="573"/>
                  </a:lnTo>
                  <a:lnTo>
                    <a:pt x="1299" y="573"/>
                  </a:lnTo>
                  <a:lnTo>
                    <a:pt x="1325" y="572"/>
                  </a:lnTo>
                  <a:lnTo>
                    <a:pt x="1349" y="570"/>
                  </a:lnTo>
                  <a:lnTo>
                    <a:pt x="1374" y="566"/>
                  </a:lnTo>
                  <a:lnTo>
                    <a:pt x="1397" y="561"/>
                  </a:lnTo>
                  <a:lnTo>
                    <a:pt x="1421" y="554"/>
                  </a:lnTo>
                  <a:lnTo>
                    <a:pt x="1442" y="546"/>
                  </a:lnTo>
                  <a:lnTo>
                    <a:pt x="1462" y="535"/>
                  </a:lnTo>
                  <a:lnTo>
                    <a:pt x="1483" y="523"/>
                  </a:lnTo>
                  <a:lnTo>
                    <a:pt x="1502" y="510"/>
                  </a:lnTo>
                  <a:lnTo>
                    <a:pt x="1501" y="478"/>
                  </a:lnTo>
                  <a:lnTo>
                    <a:pt x="1501" y="447"/>
                  </a:lnTo>
                  <a:lnTo>
                    <a:pt x="1500" y="415"/>
                  </a:lnTo>
                  <a:lnTo>
                    <a:pt x="1500" y="382"/>
                  </a:lnTo>
                  <a:lnTo>
                    <a:pt x="1500" y="350"/>
                  </a:lnTo>
                  <a:lnTo>
                    <a:pt x="1500" y="318"/>
                  </a:lnTo>
                  <a:lnTo>
                    <a:pt x="1499" y="286"/>
                  </a:lnTo>
                  <a:lnTo>
                    <a:pt x="1500" y="253"/>
                  </a:lnTo>
                  <a:lnTo>
                    <a:pt x="1406" y="249"/>
                  </a:lnTo>
                  <a:lnTo>
                    <a:pt x="1312" y="245"/>
                  </a:lnTo>
                  <a:lnTo>
                    <a:pt x="1219" y="241"/>
                  </a:lnTo>
                  <a:lnTo>
                    <a:pt x="1126" y="235"/>
                  </a:lnTo>
                  <a:lnTo>
                    <a:pt x="1032" y="227"/>
                  </a:lnTo>
                  <a:lnTo>
                    <a:pt x="939" y="219"/>
                  </a:lnTo>
                  <a:lnTo>
                    <a:pt x="893" y="214"/>
                  </a:lnTo>
                  <a:lnTo>
                    <a:pt x="847" y="209"/>
                  </a:lnTo>
                  <a:lnTo>
                    <a:pt x="801" y="203"/>
                  </a:lnTo>
                  <a:lnTo>
                    <a:pt x="755" y="197"/>
                  </a:lnTo>
                  <a:lnTo>
                    <a:pt x="709" y="191"/>
                  </a:lnTo>
                  <a:lnTo>
                    <a:pt x="663" y="183"/>
                  </a:lnTo>
                  <a:lnTo>
                    <a:pt x="617" y="174"/>
                  </a:lnTo>
                  <a:lnTo>
                    <a:pt x="572" y="166"/>
                  </a:lnTo>
                  <a:lnTo>
                    <a:pt x="528" y="157"/>
                  </a:lnTo>
                  <a:lnTo>
                    <a:pt x="483" y="147"/>
                  </a:lnTo>
                  <a:lnTo>
                    <a:pt x="438" y="136"/>
                  </a:lnTo>
                  <a:lnTo>
                    <a:pt x="393" y="124"/>
                  </a:lnTo>
                  <a:lnTo>
                    <a:pt x="348" y="112"/>
                  </a:lnTo>
                  <a:lnTo>
                    <a:pt x="304" y="99"/>
                  </a:lnTo>
                  <a:lnTo>
                    <a:pt x="260" y="85"/>
                  </a:lnTo>
                  <a:lnTo>
                    <a:pt x="216" y="69"/>
                  </a:lnTo>
                  <a:lnTo>
                    <a:pt x="173" y="54"/>
                  </a:lnTo>
                  <a:lnTo>
                    <a:pt x="129" y="37"/>
                  </a:lnTo>
                  <a:lnTo>
                    <a:pt x="87" y="19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8139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Freeform 66"/>
            <p:cNvSpPr>
              <a:spLocks/>
            </p:cNvSpPr>
            <p:nvPr/>
          </p:nvSpPr>
          <p:spPr bwMode="auto">
            <a:xfrm>
              <a:off x="2097088" y="5643563"/>
              <a:ext cx="198438" cy="90488"/>
            </a:xfrm>
            <a:custGeom>
              <a:avLst/>
              <a:gdLst/>
              <a:ahLst/>
              <a:cxnLst>
                <a:cxn ang="0">
                  <a:pos x="1873" y="407"/>
                </a:cxn>
                <a:cxn ang="0">
                  <a:pos x="1861" y="303"/>
                </a:cxn>
                <a:cxn ang="0">
                  <a:pos x="1849" y="188"/>
                </a:cxn>
                <a:cxn ang="0">
                  <a:pos x="1836" y="65"/>
                </a:cxn>
                <a:cxn ang="0">
                  <a:pos x="1784" y="29"/>
                </a:cxn>
                <a:cxn ang="0">
                  <a:pos x="1688" y="84"/>
                </a:cxn>
                <a:cxn ang="0">
                  <a:pos x="1585" y="137"/>
                </a:cxn>
                <a:cxn ang="0">
                  <a:pos x="1476" y="187"/>
                </a:cxn>
                <a:cxn ang="0">
                  <a:pos x="1362" y="233"/>
                </a:cxn>
                <a:cxn ang="0">
                  <a:pos x="1243" y="275"/>
                </a:cxn>
                <a:cxn ang="0">
                  <a:pos x="1122" y="313"/>
                </a:cxn>
                <a:cxn ang="0">
                  <a:pos x="998" y="348"/>
                </a:cxn>
                <a:cxn ang="0">
                  <a:pos x="874" y="377"/>
                </a:cxn>
                <a:cxn ang="0">
                  <a:pos x="749" y="402"/>
                </a:cxn>
                <a:cxn ang="0">
                  <a:pos x="625" y="421"/>
                </a:cxn>
                <a:cxn ang="0">
                  <a:pos x="503" y="436"/>
                </a:cxn>
                <a:cxn ang="0">
                  <a:pos x="383" y="444"/>
                </a:cxn>
                <a:cxn ang="0">
                  <a:pos x="268" y="445"/>
                </a:cxn>
                <a:cxn ang="0">
                  <a:pos x="156" y="440"/>
                </a:cxn>
                <a:cxn ang="0">
                  <a:pos x="50" y="428"/>
                </a:cxn>
                <a:cxn ang="0">
                  <a:pos x="11" y="455"/>
                </a:cxn>
                <a:cxn ang="0">
                  <a:pos x="37" y="544"/>
                </a:cxn>
                <a:cxn ang="0">
                  <a:pos x="63" y="655"/>
                </a:cxn>
                <a:cxn ang="0">
                  <a:pos x="91" y="783"/>
                </a:cxn>
                <a:cxn ang="0">
                  <a:pos x="129" y="853"/>
                </a:cxn>
                <a:cxn ang="0">
                  <a:pos x="177" y="852"/>
                </a:cxn>
                <a:cxn ang="0">
                  <a:pos x="249" y="845"/>
                </a:cxn>
                <a:cxn ang="0">
                  <a:pos x="346" y="829"/>
                </a:cxn>
                <a:cxn ang="0">
                  <a:pos x="443" y="809"/>
                </a:cxn>
                <a:cxn ang="0">
                  <a:pos x="541" y="783"/>
                </a:cxn>
                <a:cxn ang="0">
                  <a:pos x="638" y="756"/>
                </a:cxn>
                <a:cxn ang="0">
                  <a:pos x="737" y="727"/>
                </a:cxn>
                <a:cxn ang="0">
                  <a:pos x="836" y="700"/>
                </a:cxn>
                <a:cxn ang="0">
                  <a:pos x="918" y="679"/>
                </a:cxn>
                <a:cxn ang="0">
                  <a:pos x="984" y="665"/>
                </a:cxn>
                <a:cxn ang="0">
                  <a:pos x="1086" y="647"/>
                </a:cxn>
                <a:cxn ang="0">
                  <a:pos x="1224" y="626"/>
                </a:cxn>
                <a:cxn ang="0">
                  <a:pos x="1362" y="607"/>
                </a:cxn>
                <a:cxn ang="0">
                  <a:pos x="1495" y="587"/>
                </a:cxn>
                <a:cxn ang="0">
                  <a:pos x="1591" y="568"/>
                </a:cxn>
                <a:cxn ang="0">
                  <a:pos x="1652" y="554"/>
                </a:cxn>
                <a:cxn ang="0">
                  <a:pos x="1709" y="537"/>
                </a:cxn>
                <a:cxn ang="0">
                  <a:pos x="1763" y="517"/>
                </a:cxn>
                <a:cxn ang="0">
                  <a:pos x="1814" y="495"/>
                </a:cxn>
                <a:cxn ang="0">
                  <a:pos x="1860" y="469"/>
                </a:cxn>
              </a:cxnLst>
              <a:rect l="0" t="0" r="r" b="b"/>
              <a:pathLst>
                <a:path w="1880" h="853">
                  <a:moveTo>
                    <a:pt x="1880" y="455"/>
                  </a:moveTo>
                  <a:lnTo>
                    <a:pt x="1873" y="407"/>
                  </a:lnTo>
                  <a:lnTo>
                    <a:pt x="1867" y="356"/>
                  </a:lnTo>
                  <a:lnTo>
                    <a:pt x="1861" y="303"/>
                  </a:lnTo>
                  <a:lnTo>
                    <a:pt x="1854" y="247"/>
                  </a:lnTo>
                  <a:lnTo>
                    <a:pt x="1849" y="188"/>
                  </a:lnTo>
                  <a:lnTo>
                    <a:pt x="1842" y="128"/>
                  </a:lnTo>
                  <a:lnTo>
                    <a:pt x="1836" y="65"/>
                  </a:lnTo>
                  <a:lnTo>
                    <a:pt x="1830" y="0"/>
                  </a:lnTo>
                  <a:lnTo>
                    <a:pt x="1784" y="29"/>
                  </a:lnTo>
                  <a:lnTo>
                    <a:pt x="1737" y="57"/>
                  </a:lnTo>
                  <a:lnTo>
                    <a:pt x="1688" y="84"/>
                  </a:lnTo>
                  <a:lnTo>
                    <a:pt x="1637" y="111"/>
                  </a:lnTo>
                  <a:lnTo>
                    <a:pt x="1585" y="137"/>
                  </a:lnTo>
                  <a:lnTo>
                    <a:pt x="1531" y="162"/>
                  </a:lnTo>
                  <a:lnTo>
                    <a:pt x="1476" y="187"/>
                  </a:lnTo>
                  <a:lnTo>
                    <a:pt x="1420" y="210"/>
                  </a:lnTo>
                  <a:lnTo>
                    <a:pt x="1362" y="233"/>
                  </a:lnTo>
                  <a:lnTo>
                    <a:pt x="1304" y="254"/>
                  </a:lnTo>
                  <a:lnTo>
                    <a:pt x="1243" y="275"/>
                  </a:lnTo>
                  <a:lnTo>
                    <a:pt x="1183" y="295"/>
                  </a:lnTo>
                  <a:lnTo>
                    <a:pt x="1122" y="313"/>
                  </a:lnTo>
                  <a:lnTo>
                    <a:pt x="1061" y="332"/>
                  </a:lnTo>
                  <a:lnTo>
                    <a:pt x="998" y="348"/>
                  </a:lnTo>
                  <a:lnTo>
                    <a:pt x="936" y="363"/>
                  </a:lnTo>
                  <a:lnTo>
                    <a:pt x="874" y="377"/>
                  </a:lnTo>
                  <a:lnTo>
                    <a:pt x="812" y="391"/>
                  </a:lnTo>
                  <a:lnTo>
                    <a:pt x="749" y="402"/>
                  </a:lnTo>
                  <a:lnTo>
                    <a:pt x="687" y="412"/>
                  </a:lnTo>
                  <a:lnTo>
                    <a:pt x="625" y="421"/>
                  </a:lnTo>
                  <a:lnTo>
                    <a:pt x="564" y="429"/>
                  </a:lnTo>
                  <a:lnTo>
                    <a:pt x="503" y="436"/>
                  </a:lnTo>
                  <a:lnTo>
                    <a:pt x="443" y="440"/>
                  </a:lnTo>
                  <a:lnTo>
                    <a:pt x="383" y="444"/>
                  </a:lnTo>
                  <a:lnTo>
                    <a:pt x="325" y="445"/>
                  </a:lnTo>
                  <a:lnTo>
                    <a:pt x="268" y="445"/>
                  </a:lnTo>
                  <a:lnTo>
                    <a:pt x="211" y="444"/>
                  </a:lnTo>
                  <a:lnTo>
                    <a:pt x="156" y="440"/>
                  </a:lnTo>
                  <a:lnTo>
                    <a:pt x="102" y="435"/>
                  </a:lnTo>
                  <a:lnTo>
                    <a:pt x="50" y="428"/>
                  </a:lnTo>
                  <a:lnTo>
                    <a:pt x="0" y="419"/>
                  </a:lnTo>
                  <a:lnTo>
                    <a:pt x="11" y="455"/>
                  </a:lnTo>
                  <a:lnTo>
                    <a:pt x="24" y="496"/>
                  </a:lnTo>
                  <a:lnTo>
                    <a:pt x="37" y="544"/>
                  </a:lnTo>
                  <a:lnTo>
                    <a:pt x="50" y="597"/>
                  </a:lnTo>
                  <a:lnTo>
                    <a:pt x="63" y="655"/>
                  </a:lnTo>
                  <a:lnTo>
                    <a:pt x="77" y="717"/>
                  </a:lnTo>
                  <a:lnTo>
                    <a:pt x="91" y="783"/>
                  </a:lnTo>
                  <a:lnTo>
                    <a:pt x="104" y="853"/>
                  </a:lnTo>
                  <a:lnTo>
                    <a:pt x="129" y="853"/>
                  </a:lnTo>
                  <a:lnTo>
                    <a:pt x="152" y="853"/>
                  </a:lnTo>
                  <a:lnTo>
                    <a:pt x="177" y="852"/>
                  </a:lnTo>
                  <a:lnTo>
                    <a:pt x="201" y="850"/>
                  </a:lnTo>
                  <a:lnTo>
                    <a:pt x="249" y="845"/>
                  </a:lnTo>
                  <a:lnTo>
                    <a:pt x="298" y="838"/>
                  </a:lnTo>
                  <a:lnTo>
                    <a:pt x="346" y="829"/>
                  </a:lnTo>
                  <a:lnTo>
                    <a:pt x="395" y="820"/>
                  </a:lnTo>
                  <a:lnTo>
                    <a:pt x="443" y="809"/>
                  </a:lnTo>
                  <a:lnTo>
                    <a:pt x="492" y="797"/>
                  </a:lnTo>
                  <a:lnTo>
                    <a:pt x="541" y="783"/>
                  </a:lnTo>
                  <a:lnTo>
                    <a:pt x="589" y="770"/>
                  </a:lnTo>
                  <a:lnTo>
                    <a:pt x="638" y="756"/>
                  </a:lnTo>
                  <a:lnTo>
                    <a:pt x="687" y="742"/>
                  </a:lnTo>
                  <a:lnTo>
                    <a:pt x="737" y="727"/>
                  </a:lnTo>
                  <a:lnTo>
                    <a:pt x="786" y="714"/>
                  </a:lnTo>
                  <a:lnTo>
                    <a:pt x="836" y="700"/>
                  </a:lnTo>
                  <a:lnTo>
                    <a:pt x="885" y="687"/>
                  </a:lnTo>
                  <a:lnTo>
                    <a:pt x="918" y="679"/>
                  </a:lnTo>
                  <a:lnTo>
                    <a:pt x="950" y="672"/>
                  </a:lnTo>
                  <a:lnTo>
                    <a:pt x="984" y="665"/>
                  </a:lnTo>
                  <a:lnTo>
                    <a:pt x="1018" y="659"/>
                  </a:lnTo>
                  <a:lnTo>
                    <a:pt x="1086" y="647"/>
                  </a:lnTo>
                  <a:lnTo>
                    <a:pt x="1155" y="636"/>
                  </a:lnTo>
                  <a:lnTo>
                    <a:pt x="1224" y="626"/>
                  </a:lnTo>
                  <a:lnTo>
                    <a:pt x="1293" y="617"/>
                  </a:lnTo>
                  <a:lnTo>
                    <a:pt x="1362" y="607"/>
                  </a:lnTo>
                  <a:lnTo>
                    <a:pt x="1429" y="598"/>
                  </a:lnTo>
                  <a:lnTo>
                    <a:pt x="1495" y="587"/>
                  </a:lnTo>
                  <a:lnTo>
                    <a:pt x="1560" y="574"/>
                  </a:lnTo>
                  <a:lnTo>
                    <a:pt x="1591" y="568"/>
                  </a:lnTo>
                  <a:lnTo>
                    <a:pt x="1622" y="561"/>
                  </a:lnTo>
                  <a:lnTo>
                    <a:pt x="1652" y="554"/>
                  </a:lnTo>
                  <a:lnTo>
                    <a:pt x="1681" y="546"/>
                  </a:lnTo>
                  <a:lnTo>
                    <a:pt x="1709" y="537"/>
                  </a:lnTo>
                  <a:lnTo>
                    <a:pt x="1736" y="527"/>
                  </a:lnTo>
                  <a:lnTo>
                    <a:pt x="1763" y="517"/>
                  </a:lnTo>
                  <a:lnTo>
                    <a:pt x="1789" y="507"/>
                  </a:lnTo>
                  <a:lnTo>
                    <a:pt x="1814" y="495"/>
                  </a:lnTo>
                  <a:lnTo>
                    <a:pt x="1837" y="482"/>
                  </a:lnTo>
                  <a:lnTo>
                    <a:pt x="1860" y="469"/>
                  </a:lnTo>
                  <a:lnTo>
                    <a:pt x="1880" y="455"/>
                  </a:lnTo>
                  <a:close/>
                </a:path>
              </a:pathLst>
            </a:custGeom>
            <a:solidFill>
              <a:srgbClr val="8139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Freeform 67"/>
            <p:cNvSpPr>
              <a:spLocks/>
            </p:cNvSpPr>
            <p:nvPr/>
          </p:nvSpPr>
          <p:spPr bwMode="auto">
            <a:xfrm>
              <a:off x="2117726" y="5748338"/>
              <a:ext cx="195263" cy="87313"/>
            </a:xfrm>
            <a:custGeom>
              <a:avLst/>
              <a:gdLst/>
              <a:ahLst/>
              <a:cxnLst>
                <a:cxn ang="0">
                  <a:pos x="1828" y="340"/>
                </a:cxn>
                <a:cxn ang="0">
                  <a:pos x="1813" y="245"/>
                </a:cxn>
                <a:cxn ang="0">
                  <a:pos x="1798" y="148"/>
                </a:cxn>
                <a:cxn ang="0">
                  <a:pos x="1781" y="49"/>
                </a:cxn>
                <a:cxn ang="0">
                  <a:pos x="1727" y="25"/>
                </a:cxn>
                <a:cxn ang="0">
                  <a:pos x="1631" y="72"/>
                </a:cxn>
                <a:cxn ang="0">
                  <a:pos x="1530" y="115"/>
                </a:cxn>
                <a:cxn ang="0">
                  <a:pos x="1424" y="154"/>
                </a:cxn>
                <a:cxn ang="0">
                  <a:pos x="1316" y="190"/>
                </a:cxn>
                <a:cxn ang="0">
                  <a:pos x="1204" y="222"/>
                </a:cxn>
                <a:cxn ang="0">
                  <a:pos x="1089" y="250"/>
                </a:cxn>
                <a:cxn ang="0">
                  <a:pos x="974" y="277"/>
                </a:cxn>
                <a:cxn ang="0">
                  <a:pos x="857" y="299"/>
                </a:cxn>
                <a:cxn ang="0">
                  <a:pos x="739" y="320"/>
                </a:cxn>
                <a:cxn ang="0">
                  <a:pos x="621" y="337"/>
                </a:cxn>
                <a:cxn ang="0">
                  <a:pos x="504" y="351"/>
                </a:cxn>
                <a:cxn ang="0">
                  <a:pos x="331" y="369"/>
                </a:cxn>
                <a:cxn ang="0">
                  <a:pos x="107" y="386"/>
                </a:cxn>
                <a:cxn ang="0">
                  <a:pos x="10" y="451"/>
                </a:cxn>
                <a:cxn ang="0">
                  <a:pos x="30" y="568"/>
                </a:cxn>
                <a:cxn ang="0">
                  <a:pos x="48" y="678"/>
                </a:cxn>
                <a:cxn ang="0">
                  <a:pos x="64" y="781"/>
                </a:cxn>
                <a:cxn ang="0">
                  <a:pos x="106" y="829"/>
                </a:cxn>
                <a:cxn ang="0">
                  <a:pos x="177" y="827"/>
                </a:cxn>
                <a:cxn ang="0">
                  <a:pos x="247" y="823"/>
                </a:cxn>
                <a:cxn ang="0">
                  <a:pos x="318" y="814"/>
                </a:cxn>
                <a:cxn ang="0">
                  <a:pos x="425" y="800"/>
                </a:cxn>
                <a:cxn ang="0">
                  <a:pos x="568" y="775"/>
                </a:cxn>
                <a:cxn ang="0">
                  <a:pos x="708" y="745"/>
                </a:cxn>
                <a:cxn ang="0">
                  <a:pos x="843" y="712"/>
                </a:cxn>
                <a:cxn ang="0">
                  <a:pos x="972" y="681"/>
                </a:cxn>
                <a:cxn ang="0">
                  <a:pos x="1092" y="652"/>
                </a:cxn>
                <a:cxn ang="0">
                  <a:pos x="1252" y="617"/>
                </a:cxn>
                <a:cxn ang="0">
                  <a:pos x="1400" y="580"/>
                </a:cxn>
                <a:cxn ang="0">
                  <a:pos x="1492" y="553"/>
                </a:cxn>
                <a:cxn ang="0">
                  <a:pos x="1580" y="524"/>
                </a:cxn>
                <a:cxn ang="0">
                  <a:pos x="1662" y="490"/>
                </a:cxn>
                <a:cxn ang="0">
                  <a:pos x="1718" y="463"/>
                </a:cxn>
                <a:cxn ang="0">
                  <a:pos x="1754" y="442"/>
                </a:cxn>
                <a:cxn ang="0">
                  <a:pos x="1788" y="421"/>
                </a:cxn>
                <a:cxn ang="0">
                  <a:pos x="1820" y="398"/>
                </a:cxn>
              </a:cxnLst>
              <a:rect l="0" t="0" r="r" b="b"/>
              <a:pathLst>
                <a:path w="1835" h="829">
                  <a:moveTo>
                    <a:pt x="1835" y="386"/>
                  </a:moveTo>
                  <a:lnTo>
                    <a:pt x="1828" y="340"/>
                  </a:lnTo>
                  <a:lnTo>
                    <a:pt x="1820" y="293"/>
                  </a:lnTo>
                  <a:lnTo>
                    <a:pt x="1813" y="245"/>
                  </a:lnTo>
                  <a:lnTo>
                    <a:pt x="1805" y="196"/>
                  </a:lnTo>
                  <a:lnTo>
                    <a:pt x="1798" y="148"/>
                  </a:lnTo>
                  <a:lnTo>
                    <a:pt x="1789" y="98"/>
                  </a:lnTo>
                  <a:lnTo>
                    <a:pt x="1781" y="49"/>
                  </a:lnTo>
                  <a:lnTo>
                    <a:pt x="1773" y="0"/>
                  </a:lnTo>
                  <a:lnTo>
                    <a:pt x="1727" y="25"/>
                  </a:lnTo>
                  <a:lnTo>
                    <a:pt x="1679" y="49"/>
                  </a:lnTo>
                  <a:lnTo>
                    <a:pt x="1631" y="72"/>
                  </a:lnTo>
                  <a:lnTo>
                    <a:pt x="1581" y="94"/>
                  </a:lnTo>
                  <a:lnTo>
                    <a:pt x="1530" y="115"/>
                  </a:lnTo>
                  <a:lnTo>
                    <a:pt x="1477" y="135"/>
                  </a:lnTo>
                  <a:lnTo>
                    <a:pt x="1424" y="154"/>
                  </a:lnTo>
                  <a:lnTo>
                    <a:pt x="1371" y="173"/>
                  </a:lnTo>
                  <a:lnTo>
                    <a:pt x="1316" y="190"/>
                  </a:lnTo>
                  <a:lnTo>
                    <a:pt x="1260" y="207"/>
                  </a:lnTo>
                  <a:lnTo>
                    <a:pt x="1204" y="222"/>
                  </a:lnTo>
                  <a:lnTo>
                    <a:pt x="1147" y="237"/>
                  </a:lnTo>
                  <a:lnTo>
                    <a:pt x="1089" y="250"/>
                  </a:lnTo>
                  <a:lnTo>
                    <a:pt x="1032" y="264"/>
                  </a:lnTo>
                  <a:lnTo>
                    <a:pt x="974" y="277"/>
                  </a:lnTo>
                  <a:lnTo>
                    <a:pt x="916" y="288"/>
                  </a:lnTo>
                  <a:lnTo>
                    <a:pt x="857" y="299"/>
                  </a:lnTo>
                  <a:lnTo>
                    <a:pt x="797" y="310"/>
                  </a:lnTo>
                  <a:lnTo>
                    <a:pt x="739" y="320"/>
                  </a:lnTo>
                  <a:lnTo>
                    <a:pt x="680" y="328"/>
                  </a:lnTo>
                  <a:lnTo>
                    <a:pt x="621" y="337"/>
                  </a:lnTo>
                  <a:lnTo>
                    <a:pt x="563" y="344"/>
                  </a:lnTo>
                  <a:lnTo>
                    <a:pt x="504" y="351"/>
                  </a:lnTo>
                  <a:lnTo>
                    <a:pt x="446" y="357"/>
                  </a:lnTo>
                  <a:lnTo>
                    <a:pt x="331" y="369"/>
                  </a:lnTo>
                  <a:lnTo>
                    <a:pt x="218" y="379"/>
                  </a:lnTo>
                  <a:lnTo>
                    <a:pt x="107" y="386"/>
                  </a:lnTo>
                  <a:lnTo>
                    <a:pt x="0" y="391"/>
                  </a:lnTo>
                  <a:lnTo>
                    <a:pt x="10" y="451"/>
                  </a:lnTo>
                  <a:lnTo>
                    <a:pt x="21" y="509"/>
                  </a:lnTo>
                  <a:lnTo>
                    <a:pt x="30" y="568"/>
                  </a:lnTo>
                  <a:lnTo>
                    <a:pt x="39" y="624"/>
                  </a:lnTo>
                  <a:lnTo>
                    <a:pt x="48" y="678"/>
                  </a:lnTo>
                  <a:lnTo>
                    <a:pt x="56" y="731"/>
                  </a:lnTo>
                  <a:lnTo>
                    <a:pt x="64" y="781"/>
                  </a:lnTo>
                  <a:lnTo>
                    <a:pt x="73" y="829"/>
                  </a:lnTo>
                  <a:lnTo>
                    <a:pt x="106" y="829"/>
                  </a:lnTo>
                  <a:lnTo>
                    <a:pt x="141" y="828"/>
                  </a:lnTo>
                  <a:lnTo>
                    <a:pt x="177" y="827"/>
                  </a:lnTo>
                  <a:lnTo>
                    <a:pt x="211" y="825"/>
                  </a:lnTo>
                  <a:lnTo>
                    <a:pt x="247" y="823"/>
                  </a:lnTo>
                  <a:lnTo>
                    <a:pt x="282" y="819"/>
                  </a:lnTo>
                  <a:lnTo>
                    <a:pt x="318" y="814"/>
                  </a:lnTo>
                  <a:lnTo>
                    <a:pt x="353" y="810"/>
                  </a:lnTo>
                  <a:lnTo>
                    <a:pt x="425" y="800"/>
                  </a:lnTo>
                  <a:lnTo>
                    <a:pt x="496" y="788"/>
                  </a:lnTo>
                  <a:lnTo>
                    <a:pt x="568" y="775"/>
                  </a:lnTo>
                  <a:lnTo>
                    <a:pt x="638" y="760"/>
                  </a:lnTo>
                  <a:lnTo>
                    <a:pt x="708" y="745"/>
                  </a:lnTo>
                  <a:lnTo>
                    <a:pt x="776" y="729"/>
                  </a:lnTo>
                  <a:lnTo>
                    <a:pt x="843" y="712"/>
                  </a:lnTo>
                  <a:lnTo>
                    <a:pt x="909" y="697"/>
                  </a:lnTo>
                  <a:lnTo>
                    <a:pt x="972" y="681"/>
                  </a:lnTo>
                  <a:lnTo>
                    <a:pt x="1033" y="667"/>
                  </a:lnTo>
                  <a:lnTo>
                    <a:pt x="1092" y="652"/>
                  </a:lnTo>
                  <a:lnTo>
                    <a:pt x="1148" y="639"/>
                  </a:lnTo>
                  <a:lnTo>
                    <a:pt x="1252" y="617"/>
                  </a:lnTo>
                  <a:lnTo>
                    <a:pt x="1351" y="592"/>
                  </a:lnTo>
                  <a:lnTo>
                    <a:pt x="1400" y="580"/>
                  </a:lnTo>
                  <a:lnTo>
                    <a:pt x="1446" y="567"/>
                  </a:lnTo>
                  <a:lnTo>
                    <a:pt x="1492" y="553"/>
                  </a:lnTo>
                  <a:lnTo>
                    <a:pt x="1536" y="539"/>
                  </a:lnTo>
                  <a:lnTo>
                    <a:pt x="1580" y="524"/>
                  </a:lnTo>
                  <a:lnTo>
                    <a:pt x="1621" y="507"/>
                  </a:lnTo>
                  <a:lnTo>
                    <a:pt x="1662" y="490"/>
                  </a:lnTo>
                  <a:lnTo>
                    <a:pt x="1700" y="472"/>
                  </a:lnTo>
                  <a:lnTo>
                    <a:pt x="1718" y="463"/>
                  </a:lnTo>
                  <a:lnTo>
                    <a:pt x="1736" y="452"/>
                  </a:lnTo>
                  <a:lnTo>
                    <a:pt x="1754" y="442"/>
                  </a:lnTo>
                  <a:lnTo>
                    <a:pt x="1771" y="432"/>
                  </a:lnTo>
                  <a:lnTo>
                    <a:pt x="1788" y="421"/>
                  </a:lnTo>
                  <a:lnTo>
                    <a:pt x="1804" y="409"/>
                  </a:lnTo>
                  <a:lnTo>
                    <a:pt x="1820" y="398"/>
                  </a:lnTo>
                  <a:lnTo>
                    <a:pt x="1835" y="386"/>
                  </a:lnTo>
                  <a:close/>
                </a:path>
              </a:pathLst>
            </a:custGeom>
            <a:solidFill>
              <a:srgbClr val="8139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Freeform 68"/>
            <p:cNvSpPr>
              <a:spLocks/>
            </p:cNvSpPr>
            <p:nvPr/>
          </p:nvSpPr>
          <p:spPr bwMode="auto">
            <a:xfrm>
              <a:off x="1905001" y="5537201"/>
              <a:ext cx="68263" cy="293688"/>
            </a:xfrm>
            <a:custGeom>
              <a:avLst/>
              <a:gdLst/>
              <a:ahLst/>
              <a:cxnLst>
                <a:cxn ang="0">
                  <a:pos x="325" y="981"/>
                </a:cxn>
                <a:cxn ang="0">
                  <a:pos x="262" y="1221"/>
                </a:cxn>
                <a:cxn ang="0">
                  <a:pos x="203" y="1461"/>
                </a:cxn>
                <a:cxn ang="0">
                  <a:pos x="146" y="1701"/>
                </a:cxn>
                <a:cxn ang="0">
                  <a:pos x="97" y="1938"/>
                </a:cxn>
                <a:cxn ang="0">
                  <a:pos x="65" y="2114"/>
                </a:cxn>
                <a:cxn ang="0">
                  <a:pos x="47" y="2230"/>
                </a:cxn>
                <a:cxn ang="0">
                  <a:pos x="31" y="2345"/>
                </a:cxn>
                <a:cxn ang="0">
                  <a:pos x="19" y="2459"/>
                </a:cxn>
                <a:cxn ang="0">
                  <a:pos x="9" y="2571"/>
                </a:cxn>
                <a:cxn ang="0">
                  <a:pos x="3" y="2682"/>
                </a:cxn>
                <a:cxn ang="0">
                  <a:pos x="17" y="2745"/>
                </a:cxn>
                <a:cxn ang="0">
                  <a:pos x="52" y="2763"/>
                </a:cxn>
                <a:cxn ang="0">
                  <a:pos x="72" y="2718"/>
                </a:cxn>
                <a:cxn ang="0">
                  <a:pos x="77" y="2606"/>
                </a:cxn>
                <a:cxn ang="0">
                  <a:pos x="86" y="2494"/>
                </a:cxn>
                <a:cxn ang="0">
                  <a:pos x="98" y="2380"/>
                </a:cxn>
                <a:cxn ang="0">
                  <a:pos x="114" y="2264"/>
                </a:cxn>
                <a:cxn ang="0">
                  <a:pos x="131" y="2147"/>
                </a:cxn>
                <a:cxn ang="0">
                  <a:pos x="163" y="1970"/>
                </a:cxn>
                <a:cxn ang="0">
                  <a:pos x="213" y="1729"/>
                </a:cxn>
                <a:cxn ang="0">
                  <a:pos x="269" y="1488"/>
                </a:cxn>
                <a:cxn ang="0">
                  <a:pos x="329" y="1244"/>
                </a:cxn>
                <a:cxn ang="0">
                  <a:pos x="393" y="1000"/>
                </a:cxn>
                <a:cxn ang="0">
                  <a:pos x="440" y="823"/>
                </a:cxn>
                <a:cxn ang="0">
                  <a:pos x="470" y="709"/>
                </a:cxn>
                <a:cxn ang="0">
                  <a:pos x="499" y="597"/>
                </a:cxn>
                <a:cxn ang="0">
                  <a:pos x="527" y="488"/>
                </a:cxn>
                <a:cxn ang="0">
                  <a:pos x="555" y="380"/>
                </a:cxn>
                <a:cxn ang="0">
                  <a:pos x="580" y="274"/>
                </a:cxn>
                <a:cxn ang="0">
                  <a:pos x="605" y="169"/>
                </a:cxn>
                <a:cxn ang="0">
                  <a:pos x="627" y="66"/>
                </a:cxn>
                <a:cxn ang="0">
                  <a:pos x="568" y="0"/>
                </a:cxn>
                <a:cxn ang="0">
                  <a:pos x="547" y="102"/>
                </a:cxn>
                <a:cxn ang="0">
                  <a:pos x="523" y="205"/>
                </a:cxn>
                <a:cxn ang="0">
                  <a:pos x="498" y="310"/>
                </a:cxn>
                <a:cxn ang="0">
                  <a:pos x="472" y="417"/>
                </a:cxn>
                <a:cxn ang="0">
                  <a:pos x="444" y="526"/>
                </a:cxn>
                <a:cxn ang="0">
                  <a:pos x="416" y="636"/>
                </a:cxn>
                <a:cxn ang="0">
                  <a:pos x="386" y="747"/>
                </a:cxn>
                <a:cxn ang="0">
                  <a:pos x="357" y="861"/>
                </a:cxn>
              </a:cxnLst>
              <a:rect l="0" t="0" r="r" b="b"/>
              <a:pathLst>
                <a:path w="637" h="2772">
                  <a:moveTo>
                    <a:pt x="357" y="861"/>
                  </a:moveTo>
                  <a:lnTo>
                    <a:pt x="325" y="981"/>
                  </a:lnTo>
                  <a:lnTo>
                    <a:pt x="293" y="1101"/>
                  </a:lnTo>
                  <a:lnTo>
                    <a:pt x="262" y="1221"/>
                  </a:lnTo>
                  <a:lnTo>
                    <a:pt x="232" y="1341"/>
                  </a:lnTo>
                  <a:lnTo>
                    <a:pt x="203" y="1461"/>
                  </a:lnTo>
                  <a:lnTo>
                    <a:pt x="174" y="1581"/>
                  </a:lnTo>
                  <a:lnTo>
                    <a:pt x="146" y="1701"/>
                  </a:lnTo>
                  <a:lnTo>
                    <a:pt x="121" y="1820"/>
                  </a:lnTo>
                  <a:lnTo>
                    <a:pt x="97" y="1938"/>
                  </a:lnTo>
                  <a:lnTo>
                    <a:pt x="75" y="2056"/>
                  </a:lnTo>
                  <a:lnTo>
                    <a:pt x="65" y="2114"/>
                  </a:lnTo>
                  <a:lnTo>
                    <a:pt x="56" y="2172"/>
                  </a:lnTo>
                  <a:lnTo>
                    <a:pt x="47" y="2230"/>
                  </a:lnTo>
                  <a:lnTo>
                    <a:pt x="39" y="2287"/>
                  </a:lnTo>
                  <a:lnTo>
                    <a:pt x="31" y="2345"/>
                  </a:lnTo>
                  <a:lnTo>
                    <a:pt x="25" y="2402"/>
                  </a:lnTo>
                  <a:lnTo>
                    <a:pt x="19" y="2459"/>
                  </a:lnTo>
                  <a:lnTo>
                    <a:pt x="14" y="2515"/>
                  </a:lnTo>
                  <a:lnTo>
                    <a:pt x="9" y="2571"/>
                  </a:lnTo>
                  <a:lnTo>
                    <a:pt x="6" y="2627"/>
                  </a:lnTo>
                  <a:lnTo>
                    <a:pt x="3" y="2682"/>
                  </a:lnTo>
                  <a:lnTo>
                    <a:pt x="0" y="2736"/>
                  </a:lnTo>
                  <a:lnTo>
                    <a:pt x="17" y="2745"/>
                  </a:lnTo>
                  <a:lnTo>
                    <a:pt x="34" y="2753"/>
                  </a:lnTo>
                  <a:lnTo>
                    <a:pt x="52" y="2763"/>
                  </a:lnTo>
                  <a:lnTo>
                    <a:pt x="71" y="2772"/>
                  </a:lnTo>
                  <a:lnTo>
                    <a:pt x="72" y="2718"/>
                  </a:lnTo>
                  <a:lnTo>
                    <a:pt x="74" y="2663"/>
                  </a:lnTo>
                  <a:lnTo>
                    <a:pt x="77" y="2606"/>
                  </a:lnTo>
                  <a:lnTo>
                    <a:pt x="81" y="2550"/>
                  </a:lnTo>
                  <a:lnTo>
                    <a:pt x="86" y="2494"/>
                  </a:lnTo>
                  <a:lnTo>
                    <a:pt x="92" y="2437"/>
                  </a:lnTo>
                  <a:lnTo>
                    <a:pt x="98" y="2380"/>
                  </a:lnTo>
                  <a:lnTo>
                    <a:pt x="106" y="2322"/>
                  </a:lnTo>
                  <a:lnTo>
                    <a:pt x="114" y="2264"/>
                  </a:lnTo>
                  <a:lnTo>
                    <a:pt x="122" y="2206"/>
                  </a:lnTo>
                  <a:lnTo>
                    <a:pt x="131" y="2147"/>
                  </a:lnTo>
                  <a:lnTo>
                    <a:pt x="141" y="2088"/>
                  </a:lnTo>
                  <a:lnTo>
                    <a:pt x="163" y="1970"/>
                  </a:lnTo>
                  <a:lnTo>
                    <a:pt x="187" y="1850"/>
                  </a:lnTo>
                  <a:lnTo>
                    <a:pt x="213" y="1729"/>
                  </a:lnTo>
                  <a:lnTo>
                    <a:pt x="240" y="1609"/>
                  </a:lnTo>
                  <a:lnTo>
                    <a:pt x="269" y="1488"/>
                  </a:lnTo>
                  <a:lnTo>
                    <a:pt x="299" y="1366"/>
                  </a:lnTo>
                  <a:lnTo>
                    <a:pt x="329" y="1244"/>
                  </a:lnTo>
                  <a:lnTo>
                    <a:pt x="361" y="1122"/>
                  </a:lnTo>
                  <a:lnTo>
                    <a:pt x="393" y="1000"/>
                  </a:lnTo>
                  <a:lnTo>
                    <a:pt x="425" y="880"/>
                  </a:lnTo>
                  <a:lnTo>
                    <a:pt x="440" y="823"/>
                  </a:lnTo>
                  <a:lnTo>
                    <a:pt x="455" y="765"/>
                  </a:lnTo>
                  <a:lnTo>
                    <a:pt x="470" y="709"/>
                  </a:lnTo>
                  <a:lnTo>
                    <a:pt x="484" y="653"/>
                  </a:lnTo>
                  <a:lnTo>
                    <a:pt x="499" y="597"/>
                  </a:lnTo>
                  <a:lnTo>
                    <a:pt x="513" y="542"/>
                  </a:lnTo>
                  <a:lnTo>
                    <a:pt x="527" y="488"/>
                  </a:lnTo>
                  <a:lnTo>
                    <a:pt x="540" y="434"/>
                  </a:lnTo>
                  <a:lnTo>
                    <a:pt x="555" y="380"/>
                  </a:lnTo>
                  <a:lnTo>
                    <a:pt x="567" y="326"/>
                  </a:lnTo>
                  <a:lnTo>
                    <a:pt x="580" y="274"/>
                  </a:lnTo>
                  <a:lnTo>
                    <a:pt x="592" y="221"/>
                  </a:lnTo>
                  <a:lnTo>
                    <a:pt x="605" y="169"/>
                  </a:lnTo>
                  <a:lnTo>
                    <a:pt x="616" y="117"/>
                  </a:lnTo>
                  <a:lnTo>
                    <a:pt x="627" y="66"/>
                  </a:lnTo>
                  <a:lnTo>
                    <a:pt x="637" y="16"/>
                  </a:lnTo>
                  <a:lnTo>
                    <a:pt x="568" y="0"/>
                  </a:lnTo>
                  <a:lnTo>
                    <a:pt x="558" y="51"/>
                  </a:lnTo>
                  <a:lnTo>
                    <a:pt x="547" y="102"/>
                  </a:lnTo>
                  <a:lnTo>
                    <a:pt x="535" y="153"/>
                  </a:lnTo>
                  <a:lnTo>
                    <a:pt x="523" y="205"/>
                  </a:lnTo>
                  <a:lnTo>
                    <a:pt x="511" y="257"/>
                  </a:lnTo>
                  <a:lnTo>
                    <a:pt x="498" y="310"/>
                  </a:lnTo>
                  <a:lnTo>
                    <a:pt x="485" y="364"/>
                  </a:lnTo>
                  <a:lnTo>
                    <a:pt x="472" y="417"/>
                  </a:lnTo>
                  <a:lnTo>
                    <a:pt x="458" y="471"/>
                  </a:lnTo>
                  <a:lnTo>
                    <a:pt x="444" y="526"/>
                  </a:lnTo>
                  <a:lnTo>
                    <a:pt x="430" y="581"/>
                  </a:lnTo>
                  <a:lnTo>
                    <a:pt x="416" y="636"/>
                  </a:lnTo>
                  <a:lnTo>
                    <a:pt x="401" y="691"/>
                  </a:lnTo>
                  <a:lnTo>
                    <a:pt x="386" y="747"/>
                  </a:lnTo>
                  <a:lnTo>
                    <a:pt x="371" y="804"/>
                  </a:lnTo>
                  <a:lnTo>
                    <a:pt x="357" y="861"/>
                  </a:lnTo>
                  <a:close/>
                </a:path>
              </a:pathLst>
            </a:custGeom>
            <a:solidFill>
              <a:srgbClr val="B172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" name="Freeform 69"/>
            <p:cNvSpPr>
              <a:spLocks/>
            </p:cNvSpPr>
            <p:nvPr/>
          </p:nvSpPr>
          <p:spPr bwMode="auto">
            <a:xfrm>
              <a:off x="1984376" y="5534026"/>
              <a:ext cx="60325" cy="323850"/>
            </a:xfrm>
            <a:custGeom>
              <a:avLst/>
              <a:gdLst/>
              <a:ahLst/>
              <a:cxnLst>
                <a:cxn ang="0">
                  <a:pos x="306" y="1492"/>
                </a:cxn>
                <a:cxn ang="0">
                  <a:pos x="338" y="1278"/>
                </a:cxn>
                <a:cxn ang="0">
                  <a:pos x="371" y="1063"/>
                </a:cxn>
                <a:cxn ang="0">
                  <a:pos x="406" y="848"/>
                </a:cxn>
                <a:cxn ang="0">
                  <a:pos x="440" y="641"/>
                </a:cxn>
                <a:cxn ang="0">
                  <a:pos x="476" y="443"/>
                </a:cxn>
                <a:cxn ang="0">
                  <a:pos x="514" y="260"/>
                </a:cxn>
                <a:cxn ang="0">
                  <a:pos x="552" y="94"/>
                </a:cxn>
                <a:cxn ang="0">
                  <a:pos x="502" y="0"/>
                </a:cxn>
                <a:cxn ang="0">
                  <a:pos x="463" y="158"/>
                </a:cxn>
                <a:cxn ang="0">
                  <a:pos x="425" y="334"/>
                </a:cxn>
                <a:cxn ang="0">
                  <a:pos x="388" y="527"/>
                </a:cxn>
                <a:cxn ang="0">
                  <a:pos x="353" y="730"/>
                </a:cxn>
                <a:cxn ang="0">
                  <a:pos x="318" y="942"/>
                </a:cxn>
                <a:cxn ang="0">
                  <a:pos x="284" y="1158"/>
                </a:cxn>
                <a:cxn ang="0">
                  <a:pos x="252" y="1375"/>
                </a:cxn>
                <a:cxn ang="0">
                  <a:pos x="220" y="1587"/>
                </a:cxn>
                <a:cxn ang="0">
                  <a:pos x="202" y="1710"/>
                </a:cxn>
                <a:cxn ang="0">
                  <a:pos x="184" y="1831"/>
                </a:cxn>
                <a:cxn ang="0">
                  <a:pos x="166" y="1948"/>
                </a:cxn>
                <a:cxn ang="0">
                  <a:pos x="149" y="2061"/>
                </a:cxn>
                <a:cxn ang="0">
                  <a:pos x="131" y="2170"/>
                </a:cxn>
                <a:cxn ang="0">
                  <a:pos x="115" y="2273"/>
                </a:cxn>
                <a:cxn ang="0">
                  <a:pos x="97" y="2371"/>
                </a:cxn>
                <a:cxn ang="0">
                  <a:pos x="81" y="2462"/>
                </a:cxn>
                <a:cxn ang="0">
                  <a:pos x="52" y="2625"/>
                </a:cxn>
                <a:cxn ang="0">
                  <a:pos x="25" y="2788"/>
                </a:cxn>
                <a:cxn ang="0">
                  <a:pos x="6" y="2937"/>
                </a:cxn>
                <a:cxn ang="0">
                  <a:pos x="1" y="3002"/>
                </a:cxn>
                <a:cxn ang="0">
                  <a:pos x="0" y="3057"/>
                </a:cxn>
                <a:cxn ang="0">
                  <a:pos x="35" y="3063"/>
                </a:cxn>
                <a:cxn ang="0">
                  <a:pos x="71" y="3069"/>
                </a:cxn>
                <a:cxn ang="0">
                  <a:pos x="72" y="3009"/>
                </a:cxn>
                <a:cxn ang="0">
                  <a:pos x="78" y="2934"/>
                </a:cxn>
                <a:cxn ang="0">
                  <a:pos x="88" y="2852"/>
                </a:cxn>
                <a:cxn ang="0">
                  <a:pos x="101" y="2765"/>
                </a:cxn>
                <a:cxn ang="0">
                  <a:pos x="128" y="2598"/>
                </a:cxn>
                <a:cxn ang="0">
                  <a:pos x="152" y="2475"/>
                </a:cxn>
                <a:cxn ang="0">
                  <a:pos x="168" y="2383"/>
                </a:cxn>
                <a:cxn ang="0">
                  <a:pos x="184" y="2285"/>
                </a:cxn>
                <a:cxn ang="0">
                  <a:pos x="202" y="2181"/>
                </a:cxn>
                <a:cxn ang="0">
                  <a:pos x="219" y="2072"/>
                </a:cxn>
                <a:cxn ang="0">
                  <a:pos x="236" y="1959"/>
                </a:cxn>
                <a:cxn ang="0">
                  <a:pos x="254" y="1842"/>
                </a:cxn>
                <a:cxn ang="0">
                  <a:pos x="272" y="1720"/>
                </a:cxn>
                <a:cxn ang="0">
                  <a:pos x="290" y="1598"/>
                </a:cxn>
              </a:cxnLst>
              <a:rect l="0" t="0" r="r" b="b"/>
              <a:pathLst>
                <a:path w="571" h="3069">
                  <a:moveTo>
                    <a:pt x="290" y="1598"/>
                  </a:moveTo>
                  <a:lnTo>
                    <a:pt x="306" y="1492"/>
                  </a:lnTo>
                  <a:lnTo>
                    <a:pt x="322" y="1386"/>
                  </a:lnTo>
                  <a:lnTo>
                    <a:pt x="338" y="1278"/>
                  </a:lnTo>
                  <a:lnTo>
                    <a:pt x="355" y="1170"/>
                  </a:lnTo>
                  <a:lnTo>
                    <a:pt x="371" y="1063"/>
                  </a:lnTo>
                  <a:lnTo>
                    <a:pt x="388" y="954"/>
                  </a:lnTo>
                  <a:lnTo>
                    <a:pt x="406" y="848"/>
                  </a:lnTo>
                  <a:lnTo>
                    <a:pt x="423" y="744"/>
                  </a:lnTo>
                  <a:lnTo>
                    <a:pt x="440" y="641"/>
                  </a:lnTo>
                  <a:lnTo>
                    <a:pt x="458" y="541"/>
                  </a:lnTo>
                  <a:lnTo>
                    <a:pt x="476" y="443"/>
                  </a:lnTo>
                  <a:lnTo>
                    <a:pt x="495" y="350"/>
                  </a:lnTo>
                  <a:lnTo>
                    <a:pt x="514" y="260"/>
                  </a:lnTo>
                  <a:lnTo>
                    <a:pt x="532" y="174"/>
                  </a:lnTo>
                  <a:lnTo>
                    <a:pt x="552" y="94"/>
                  </a:lnTo>
                  <a:lnTo>
                    <a:pt x="571" y="18"/>
                  </a:lnTo>
                  <a:lnTo>
                    <a:pt x="502" y="0"/>
                  </a:lnTo>
                  <a:lnTo>
                    <a:pt x="482" y="75"/>
                  </a:lnTo>
                  <a:lnTo>
                    <a:pt x="463" y="158"/>
                  </a:lnTo>
                  <a:lnTo>
                    <a:pt x="445" y="243"/>
                  </a:lnTo>
                  <a:lnTo>
                    <a:pt x="425" y="334"/>
                  </a:lnTo>
                  <a:lnTo>
                    <a:pt x="407" y="429"/>
                  </a:lnTo>
                  <a:lnTo>
                    <a:pt x="388" y="527"/>
                  </a:lnTo>
                  <a:lnTo>
                    <a:pt x="371" y="627"/>
                  </a:lnTo>
                  <a:lnTo>
                    <a:pt x="353" y="730"/>
                  </a:lnTo>
                  <a:lnTo>
                    <a:pt x="335" y="836"/>
                  </a:lnTo>
                  <a:lnTo>
                    <a:pt x="318" y="942"/>
                  </a:lnTo>
                  <a:lnTo>
                    <a:pt x="301" y="1050"/>
                  </a:lnTo>
                  <a:lnTo>
                    <a:pt x="284" y="1158"/>
                  </a:lnTo>
                  <a:lnTo>
                    <a:pt x="268" y="1267"/>
                  </a:lnTo>
                  <a:lnTo>
                    <a:pt x="252" y="1375"/>
                  </a:lnTo>
                  <a:lnTo>
                    <a:pt x="235" y="1482"/>
                  </a:lnTo>
                  <a:lnTo>
                    <a:pt x="220" y="1587"/>
                  </a:lnTo>
                  <a:lnTo>
                    <a:pt x="211" y="1649"/>
                  </a:lnTo>
                  <a:lnTo>
                    <a:pt x="202" y="1710"/>
                  </a:lnTo>
                  <a:lnTo>
                    <a:pt x="192" y="1770"/>
                  </a:lnTo>
                  <a:lnTo>
                    <a:pt x="184" y="1831"/>
                  </a:lnTo>
                  <a:lnTo>
                    <a:pt x="175" y="1890"/>
                  </a:lnTo>
                  <a:lnTo>
                    <a:pt x="166" y="1948"/>
                  </a:lnTo>
                  <a:lnTo>
                    <a:pt x="158" y="2005"/>
                  </a:lnTo>
                  <a:lnTo>
                    <a:pt x="149" y="2061"/>
                  </a:lnTo>
                  <a:lnTo>
                    <a:pt x="140" y="2116"/>
                  </a:lnTo>
                  <a:lnTo>
                    <a:pt x="131" y="2170"/>
                  </a:lnTo>
                  <a:lnTo>
                    <a:pt x="123" y="2222"/>
                  </a:lnTo>
                  <a:lnTo>
                    <a:pt x="115" y="2273"/>
                  </a:lnTo>
                  <a:lnTo>
                    <a:pt x="106" y="2323"/>
                  </a:lnTo>
                  <a:lnTo>
                    <a:pt x="97" y="2371"/>
                  </a:lnTo>
                  <a:lnTo>
                    <a:pt x="89" y="2417"/>
                  </a:lnTo>
                  <a:lnTo>
                    <a:pt x="81" y="2462"/>
                  </a:lnTo>
                  <a:lnTo>
                    <a:pt x="66" y="2543"/>
                  </a:lnTo>
                  <a:lnTo>
                    <a:pt x="52" y="2625"/>
                  </a:lnTo>
                  <a:lnTo>
                    <a:pt x="37" y="2708"/>
                  </a:lnTo>
                  <a:lnTo>
                    <a:pt x="25" y="2788"/>
                  </a:lnTo>
                  <a:lnTo>
                    <a:pt x="14" y="2866"/>
                  </a:lnTo>
                  <a:lnTo>
                    <a:pt x="6" y="2937"/>
                  </a:lnTo>
                  <a:lnTo>
                    <a:pt x="3" y="2970"/>
                  </a:lnTo>
                  <a:lnTo>
                    <a:pt x="1" y="3002"/>
                  </a:lnTo>
                  <a:lnTo>
                    <a:pt x="0" y="3030"/>
                  </a:lnTo>
                  <a:lnTo>
                    <a:pt x="0" y="3057"/>
                  </a:lnTo>
                  <a:lnTo>
                    <a:pt x="17" y="3060"/>
                  </a:lnTo>
                  <a:lnTo>
                    <a:pt x="35" y="3063"/>
                  </a:lnTo>
                  <a:lnTo>
                    <a:pt x="53" y="3066"/>
                  </a:lnTo>
                  <a:lnTo>
                    <a:pt x="71" y="3069"/>
                  </a:lnTo>
                  <a:lnTo>
                    <a:pt x="71" y="3040"/>
                  </a:lnTo>
                  <a:lnTo>
                    <a:pt x="72" y="3009"/>
                  </a:lnTo>
                  <a:lnTo>
                    <a:pt x="74" y="2973"/>
                  </a:lnTo>
                  <a:lnTo>
                    <a:pt x="78" y="2934"/>
                  </a:lnTo>
                  <a:lnTo>
                    <a:pt x="82" y="2894"/>
                  </a:lnTo>
                  <a:lnTo>
                    <a:pt x="88" y="2852"/>
                  </a:lnTo>
                  <a:lnTo>
                    <a:pt x="94" y="2809"/>
                  </a:lnTo>
                  <a:lnTo>
                    <a:pt x="101" y="2765"/>
                  </a:lnTo>
                  <a:lnTo>
                    <a:pt x="115" y="2678"/>
                  </a:lnTo>
                  <a:lnTo>
                    <a:pt x="128" y="2598"/>
                  </a:lnTo>
                  <a:lnTo>
                    <a:pt x="141" y="2528"/>
                  </a:lnTo>
                  <a:lnTo>
                    <a:pt x="152" y="2475"/>
                  </a:lnTo>
                  <a:lnTo>
                    <a:pt x="160" y="2430"/>
                  </a:lnTo>
                  <a:lnTo>
                    <a:pt x="168" y="2383"/>
                  </a:lnTo>
                  <a:lnTo>
                    <a:pt x="176" y="2335"/>
                  </a:lnTo>
                  <a:lnTo>
                    <a:pt x="184" y="2285"/>
                  </a:lnTo>
                  <a:lnTo>
                    <a:pt x="193" y="2234"/>
                  </a:lnTo>
                  <a:lnTo>
                    <a:pt x="202" y="2181"/>
                  </a:lnTo>
                  <a:lnTo>
                    <a:pt x="210" y="2127"/>
                  </a:lnTo>
                  <a:lnTo>
                    <a:pt x="219" y="2072"/>
                  </a:lnTo>
                  <a:lnTo>
                    <a:pt x="227" y="2016"/>
                  </a:lnTo>
                  <a:lnTo>
                    <a:pt x="236" y="1959"/>
                  </a:lnTo>
                  <a:lnTo>
                    <a:pt x="245" y="1901"/>
                  </a:lnTo>
                  <a:lnTo>
                    <a:pt x="254" y="1842"/>
                  </a:lnTo>
                  <a:lnTo>
                    <a:pt x="263" y="1782"/>
                  </a:lnTo>
                  <a:lnTo>
                    <a:pt x="272" y="1720"/>
                  </a:lnTo>
                  <a:lnTo>
                    <a:pt x="281" y="1659"/>
                  </a:lnTo>
                  <a:lnTo>
                    <a:pt x="290" y="1598"/>
                  </a:lnTo>
                  <a:close/>
                </a:path>
              </a:pathLst>
            </a:custGeom>
            <a:solidFill>
              <a:srgbClr val="B172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" name="Freeform 70"/>
            <p:cNvSpPr>
              <a:spLocks/>
            </p:cNvSpPr>
            <p:nvPr/>
          </p:nvSpPr>
          <p:spPr bwMode="auto">
            <a:xfrm>
              <a:off x="2116138" y="5559426"/>
              <a:ext cx="55563" cy="307975"/>
            </a:xfrm>
            <a:custGeom>
              <a:avLst/>
              <a:gdLst/>
              <a:ahLst/>
              <a:cxnLst>
                <a:cxn ang="0">
                  <a:pos x="529" y="2872"/>
                </a:cxn>
                <a:cxn ang="0">
                  <a:pos x="505" y="2860"/>
                </a:cxn>
                <a:cxn ang="0">
                  <a:pos x="472" y="2842"/>
                </a:cxn>
                <a:cxn ang="0">
                  <a:pos x="457" y="2748"/>
                </a:cxn>
                <a:cxn ang="0">
                  <a:pos x="439" y="2645"/>
                </a:cxn>
                <a:cxn ang="0">
                  <a:pos x="415" y="2534"/>
                </a:cxn>
                <a:cxn ang="0">
                  <a:pos x="389" y="2412"/>
                </a:cxn>
                <a:cxn ang="0">
                  <a:pos x="366" y="2300"/>
                </a:cxn>
                <a:cxn ang="0">
                  <a:pos x="346" y="2180"/>
                </a:cxn>
                <a:cxn ang="0">
                  <a:pos x="328" y="2054"/>
                </a:cxn>
                <a:cxn ang="0">
                  <a:pos x="312" y="1920"/>
                </a:cxn>
                <a:cxn ang="0">
                  <a:pos x="297" y="1782"/>
                </a:cxn>
                <a:cxn ang="0">
                  <a:pos x="284" y="1639"/>
                </a:cxn>
                <a:cxn ang="0">
                  <a:pos x="270" y="1492"/>
                </a:cxn>
                <a:cxn ang="0">
                  <a:pos x="258" y="1342"/>
                </a:cxn>
                <a:cxn ang="0">
                  <a:pos x="242" y="1159"/>
                </a:cxn>
                <a:cxn ang="0">
                  <a:pos x="225" y="977"/>
                </a:cxn>
                <a:cxn ang="0">
                  <a:pos x="207" y="796"/>
                </a:cxn>
                <a:cxn ang="0">
                  <a:pos x="187" y="620"/>
                </a:cxn>
                <a:cxn ang="0">
                  <a:pos x="163" y="450"/>
                </a:cxn>
                <a:cxn ang="0">
                  <a:pos x="137" y="289"/>
                </a:cxn>
                <a:cxn ang="0">
                  <a:pos x="105" y="138"/>
                </a:cxn>
                <a:cxn ang="0">
                  <a:pos x="88" y="67"/>
                </a:cxn>
                <a:cxn ang="0">
                  <a:pos x="68" y="0"/>
                </a:cxn>
                <a:cxn ang="0">
                  <a:pos x="9" y="53"/>
                </a:cxn>
                <a:cxn ang="0">
                  <a:pos x="27" y="121"/>
                </a:cxn>
                <a:cxn ang="0">
                  <a:pos x="52" y="229"/>
                </a:cxn>
                <a:cxn ang="0">
                  <a:pos x="80" y="383"/>
                </a:cxn>
                <a:cxn ang="0">
                  <a:pos x="105" y="547"/>
                </a:cxn>
                <a:cxn ang="0">
                  <a:pos x="127" y="719"/>
                </a:cxn>
                <a:cxn ang="0">
                  <a:pos x="146" y="895"/>
                </a:cxn>
                <a:cxn ang="0">
                  <a:pos x="163" y="1076"/>
                </a:cxn>
                <a:cxn ang="0">
                  <a:pos x="179" y="1257"/>
                </a:cxn>
                <a:cxn ang="0">
                  <a:pos x="193" y="1424"/>
                </a:cxn>
                <a:cxn ang="0">
                  <a:pos x="206" y="1573"/>
                </a:cxn>
                <a:cxn ang="0">
                  <a:pos x="219" y="1719"/>
                </a:cxn>
                <a:cxn ang="0">
                  <a:pos x="234" y="1861"/>
                </a:cxn>
                <a:cxn ang="0">
                  <a:pos x="249" y="1999"/>
                </a:cxn>
                <a:cxn ang="0">
                  <a:pos x="266" y="2129"/>
                </a:cxn>
                <a:cxn ang="0">
                  <a:pos x="286" y="2255"/>
                </a:cxn>
                <a:cxn ang="0">
                  <a:pos x="307" y="2372"/>
                </a:cxn>
                <a:cxn ang="0">
                  <a:pos x="335" y="2496"/>
                </a:cxn>
                <a:cxn ang="0">
                  <a:pos x="362" y="2626"/>
                </a:cxn>
                <a:cxn ang="0">
                  <a:pos x="384" y="2742"/>
                </a:cxn>
                <a:cxn ang="0">
                  <a:pos x="401" y="2847"/>
                </a:cxn>
                <a:cxn ang="0">
                  <a:pos x="434" y="2897"/>
                </a:cxn>
                <a:cxn ang="0">
                  <a:pos x="487" y="2896"/>
                </a:cxn>
              </a:cxnLst>
              <a:rect l="0" t="0" r="r" b="b"/>
              <a:pathLst>
                <a:path w="529" h="2897">
                  <a:moveTo>
                    <a:pt x="514" y="2896"/>
                  </a:moveTo>
                  <a:lnTo>
                    <a:pt x="529" y="2872"/>
                  </a:lnTo>
                  <a:lnTo>
                    <a:pt x="521" y="2869"/>
                  </a:lnTo>
                  <a:lnTo>
                    <a:pt x="505" y="2860"/>
                  </a:lnTo>
                  <a:lnTo>
                    <a:pt x="487" y="2849"/>
                  </a:lnTo>
                  <a:lnTo>
                    <a:pt x="472" y="2842"/>
                  </a:lnTo>
                  <a:lnTo>
                    <a:pt x="465" y="2796"/>
                  </a:lnTo>
                  <a:lnTo>
                    <a:pt x="457" y="2748"/>
                  </a:lnTo>
                  <a:lnTo>
                    <a:pt x="448" y="2698"/>
                  </a:lnTo>
                  <a:lnTo>
                    <a:pt x="439" y="2645"/>
                  </a:lnTo>
                  <a:lnTo>
                    <a:pt x="427" y="2591"/>
                  </a:lnTo>
                  <a:lnTo>
                    <a:pt x="415" y="2534"/>
                  </a:lnTo>
                  <a:lnTo>
                    <a:pt x="403" y="2474"/>
                  </a:lnTo>
                  <a:lnTo>
                    <a:pt x="389" y="2412"/>
                  </a:lnTo>
                  <a:lnTo>
                    <a:pt x="377" y="2357"/>
                  </a:lnTo>
                  <a:lnTo>
                    <a:pt x="366" y="2300"/>
                  </a:lnTo>
                  <a:lnTo>
                    <a:pt x="356" y="2241"/>
                  </a:lnTo>
                  <a:lnTo>
                    <a:pt x="346" y="2180"/>
                  </a:lnTo>
                  <a:lnTo>
                    <a:pt x="337" y="2118"/>
                  </a:lnTo>
                  <a:lnTo>
                    <a:pt x="328" y="2054"/>
                  </a:lnTo>
                  <a:lnTo>
                    <a:pt x="319" y="1988"/>
                  </a:lnTo>
                  <a:lnTo>
                    <a:pt x="312" y="1920"/>
                  </a:lnTo>
                  <a:lnTo>
                    <a:pt x="304" y="1852"/>
                  </a:lnTo>
                  <a:lnTo>
                    <a:pt x="297" y="1782"/>
                  </a:lnTo>
                  <a:lnTo>
                    <a:pt x="291" y="1711"/>
                  </a:lnTo>
                  <a:lnTo>
                    <a:pt x="284" y="1639"/>
                  </a:lnTo>
                  <a:lnTo>
                    <a:pt x="277" y="1566"/>
                  </a:lnTo>
                  <a:lnTo>
                    <a:pt x="270" y="1492"/>
                  </a:lnTo>
                  <a:lnTo>
                    <a:pt x="264" y="1417"/>
                  </a:lnTo>
                  <a:lnTo>
                    <a:pt x="258" y="1342"/>
                  </a:lnTo>
                  <a:lnTo>
                    <a:pt x="250" y="1251"/>
                  </a:lnTo>
                  <a:lnTo>
                    <a:pt x="242" y="1159"/>
                  </a:lnTo>
                  <a:lnTo>
                    <a:pt x="234" y="1067"/>
                  </a:lnTo>
                  <a:lnTo>
                    <a:pt x="225" y="977"/>
                  </a:lnTo>
                  <a:lnTo>
                    <a:pt x="216" y="886"/>
                  </a:lnTo>
                  <a:lnTo>
                    <a:pt x="207" y="796"/>
                  </a:lnTo>
                  <a:lnTo>
                    <a:pt x="198" y="707"/>
                  </a:lnTo>
                  <a:lnTo>
                    <a:pt x="187" y="620"/>
                  </a:lnTo>
                  <a:lnTo>
                    <a:pt x="175" y="534"/>
                  </a:lnTo>
                  <a:lnTo>
                    <a:pt x="163" y="450"/>
                  </a:lnTo>
                  <a:lnTo>
                    <a:pt x="151" y="369"/>
                  </a:lnTo>
                  <a:lnTo>
                    <a:pt x="137" y="289"/>
                  </a:lnTo>
                  <a:lnTo>
                    <a:pt x="121" y="212"/>
                  </a:lnTo>
                  <a:lnTo>
                    <a:pt x="105" y="138"/>
                  </a:lnTo>
                  <a:lnTo>
                    <a:pt x="96" y="103"/>
                  </a:lnTo>
                  <a:lnTo>
                    <a:pt x="88" y="67"/>
                  </a:lnTo>
                  <a:lnTo>
                    <a:pt x="77" y="33"/>
                  </a:lnTo>
                  <a:lnTo>
                    <a:pt x="68" y="0"/>
                  </a:lnTo>
                  <a:lnTo>
                    <a:pt x="0" y="20"/>
                  </a:lnTo>
                  <a:lnTo>
                    <a:pt x="9" y="53"/>
                  </a:lnTo>
                  <a:lnTo>
                    <a:pt x="18" y="86"/>
                  </a:lnTo>
                  <a:lnTo>
                    <a:pt x="27" y="121"/>
                  </a:lnTo>
                  <a:lnTo>
                    <a:pt x="36" y="156"/>
                  </a:lnTo>
                  <a:lnTo>
                    <a:pt x="52" y="229"/>
                  </a:lnTo>
                  <a:lnTo>
                    <a:pt x="67" y="305"/>
                  </a:lnTo>
                  <a:lnTo>
                    <a:pt x="80" y="383"/>
                  </a:lnTo>
                  <a:lnTo>
                    <a:pt x="94" y="465"/>
                  </a:lnTo>
                  <a:lnTo>
                    <a:pt x="105" y="547"/>
                  </a:lnTo>
                  <a:lnTo>
                    <a:pt x="116" y="632"/>
                  </a:lnTo>
                  <a:lnTo>
                    <a:pt x="127" y="719"/>
                  </a:lnTo>
                  <a:lnTo>
                    <a:pt x="137" y="806"/>
                  </a:lnTo>
                  <a:lnTo>
                    <a:pt x="146" y="895"/>
                  </a:lnTo>
                  <a:lnTo>
                    <a:pt x="155" y="985"/>
                  </a:lnTo>
                  <a:lnTo>
                    <a:pt x="163" y="1076"/>
                  </a:lnTo>
                  <a:lnTo>
                    <a:pt x="171" y="1166"/>
                  </a:lnTo>
                  <a:lnTo>
                    <a:pt x="179" y="1257"/>
                  </a:lnTo>
                  <a:lnTo>
                    <a:pt x="187" y="1348"/>
                  </a:lnTo>
                  <a:lnTo>
                    <a:pt x="193" y="1424"/>
                  </a:lnTo>
                  <a:lnTo>
                    <a:pt x="200" y="1499"/>
                  </a:lnTo>
                  <a:lnTo>
                    <a:pt x="206" y="1573"/>
                  </a:lnTo>
                  <a:lnTo>
                    <a:pt x="213" y="1647"/>
                  </a:lnTo>
                  <a:lnTo>
                    <a:pt x="219" y="1719"/>
                  </a:lnTo>
                  <a:lnTo>
                    <a:pt x="226" y="1791"/>
                  </a:lnTo>
                  <a:lnTo>
                    <a:pt x="234" y="1861"/>
                  </a:lnTo>
                  <a:lnTo>
                    <a:pt x="242" y="1930"/>
                  </a:lnTo>
                  <a:lnTo>
                    <a:pt x="249" y="1999"/>
                  </a:lnTo>
                  <a:lnTo>
                    <a:pt x="258" y="2065"/>
                  </a:lnTo>
                  <a:lnTo>
                    <a:pt x="266" y="2129"/>
                  </a:lnTo>
                  <a:lnTo>
                    <a:pt x="275" y="2193"/>
                  </a:lnTo>
                  <a:lnTo>
                    <a:pt x="286" y="2255"/>
                  </a:lnTo>
                  <a:lnTo>
                    <a:pt x="297" y="2314"/>
                  </a:lnTo>
                  <a:lnTo>
                    <a:pt x="307" y="2372"/>
                  </a:lnTo>
                  <a:lnTo>
                    <a:pt x="319" y="2427"/>
                  </a:lnTo>
                  <a:lnTo>
                    <a:pt x="335" y="2496"/>
                  </a:lnTo>
                  <a:lnTo>
                    <a:pt x="349" y="2563"/>
                  </a:lnTo>
                  <a:lnTo>
                    <a:pt x="362" y="2626"/>
                  </a:lnTo>
                  <a:lnTo>
                    <a:pt x="373" y="2685"/>
                  </a:lnTo>
                  <a:lnTo>
                    <a:pt x="384" y="2742"/>
                  </a:lnTo>
                  <a:lnTo>
                    <a:pt x="393" y="2796"/>
                  </a:lnTo>
                  <a:lnTo>
                    <a:pt x="401" y="2847"/>
                  </a:lnTo>
                  <a:lnTo>
                    <a:pt x="408" y="2897"/>
                  </a:lnTo>
                  <a:lnTo>
                    <a:pt x="434" y="2897"/>
                  </a:lnTo>
                  <a:lnTo>
                    <a:pt x="459" y="2897"/>
                  </a:lnTo>
                  <a:lnTo>
                    <a:pt x="487" y="2896"/>
                  </a:lnTo>
                  <a:lnTo>
                    <a:pt x="514" y="2896"/>
                  </a:lnTo>
                  <a:close/>
                </a:path>
              </a:pathLst>
            </a:custGeom>
            <a:solidFill>
              <a:srgbClr val="B172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7" name="Freeform 71"/>
            <p:cNvSpPr>
              <a:spLocks/>
            </p:cNvSpPr>
            <p:nvPr/>
          </p:nvSpPr>
          <p:spPr bwMode="auto">
            <a:xfrm>
              <a:off x="2209801" y="5597526"/>
              <a:ext cx="52388" cy="263525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6" y="96"/>
                </a:cxn>
                <a:cxn ang="0">
                  <a:pos x="32" y="179"/>
                </a:cxn>
                <a:cxn ang="0">
                  <a:pos x="48" y="263"/>
                </a:cxn>
                <a:cxn ang="0">
                  <a:pos x="62" y="346"/>
                </a:cxn>
                <a:cxn ang="0">
                  <a:pos x="77" y="430"/>
                </a:cxn>
                <a:cxn ang="0">
                  <a:pos x="91" y="514"/>
                </a:cxn>
                <a:cxn ang="0">
                  <a:pos x="105" y="597"/>
                </a:cxn>
                <a:cxn ang="0">
                  <a:pos x="118" y="682"/>
                </a:cxn>
                <a:cxn ang="0">
                  <a:pos x="132" y="766"/>
                </a:cxn>
                <a:cxn ang="0">
                  <a:pos x="144" y="849"/>
                </a:cxn>
                <a:cxn ang="0">
                  <a:pos x="157" y="933"/>
                </a:cxn>
                <a:cxn ang="0">
                  <a:pos x="169" y="1017"/>
                </a:cxn>
                <a:cxn ang="0">
                  <a:pos x="182" y="1100"/>
                </a:cxn>
                <a:cxn ang="0">
                  <a:pos x="194" y="1184"/>
                </a:cxn>
                <a:cxn ang="0">
                  <a:pos x="205" y="1266"/>
                </a:cxn>
                <a:cxn ang="0">
                  <a:pos x="217" y="1349"/>
                </a:cxn>
                <a:cxn ang="0">
                  <a:pos x="286" y="1818"/>
                </a:cxn>
                <a:cxn ang="0">
                  <a:pos x="291" y="1848"/>
                </a:cxn>
                <a:cxn ang="0">
                  <a:pos x="304" y="1921"/>
                </a:cxn>
                <a:cxn ang="0">
                  <a:pos x="323" y="2025"/>
                </a:cxn>
                <a:cxn ang="0">
                  <a:pos x="347" y="2145"/>
                </a:cxn>
                <a:cxn ang="0">
                  <a:pos x="359" y="2206"/>
                </a:cxn>
                <a:cxn ang="0">
                  <a:pos x="372" y="2265"/>
                </a:cxn>
                <a:cxn ang="0">
                  <a:pos x="386" y="2322"/>
                </a:cxn>
                <a:cxn ang="0">
                  <a:pos x="398" y="2373"/>
                </a:cxn>
                <a:cxn ang="0">
                  <a:pos x="410" y="2417"/>
                </a:cxn>
                <a:cxn ang="0">
                  <a:pos x="421" y="2453"/>
                </a:cxn>
                <a:cxn ang="0">
                  <a:pos x="426" y="2466"/>
                </a:cxn>
                <a:cxn ang="0">
                  <a:pos x="432" y="2477"/>
                </a:cxn>
                <a:cxn ang="0">
                  <a:pos x="437" y="2485"/>
                </a:cxn>
                <a:cxn ang="0">
                  <a:pos x="441" y="2490"/>
                </a:cxn>
                <a:cxn ang="0">
                  <a:pos x="491" y="2441"/>
                </a:cxn>
                <a:cxn ang="0">
                  <a:pos x="487" y="2429"/>
                </a:cxn>
                <a:cxn ang="0">
                  <a:pos x="481" y="2410"/>
                </a:cxn>
                <a:cxn ang="0">
                  <a:pos x="473" y="2383"/>
                </a:cxn>
                <a:cxn ang="0">
                  <a:pos x="465" y="2351"/>
                </a:cxn>
                <a:cxn ang="0">
                  <a:pos x="447" y="2270"/>
                </a:cxn>
                <a:cxn ang="0">
                  <a:pos x="426" y="2175"/>
                </a:cxn>
                <a:cxn ang="0">
                  <a:pos x="405" y="2074"/>
                </a:cxn>
                <a:cxn ang="0">
                  <a:pos x="386" y="1974"/>
                </a:cxn>
                <a:cxn ang="0">
                  <a:pos x="368" y="1884"/>
                </a:cxn>
                <a:cxn ang="0">
                  <a:pos x="356" y="1807"/>
                </a:cxn>
                <a:cxn ang="0">
                  <a:pos x="288" y="1340"/>
                </a:cxn>
                <a:cxn ang="0">
                  <a:pos x="275" y="1256"/>
                </a:cxn>
                <a:cxn ang="0">
                  <a:pos x="264" y="1174"/>
                </a:cxn>
                <a:cxn ang="0">
                  <a:pos x="252" y="1090"/>
                </a:cxn>
                <a:cxn ang="0">
                  <a:pos x="240" y="1006"/>
                </a:cxn>
                <a:cxn ang="0">
                  <a:pos x="227" y="923"/>
                </a:cxn>
                <a:cxn ang="0">
                  <a:pos x="214" y="838"/>
                </a:cxn>
                <a:cxn ang="0">
                  <a:pos x="202" y="754"/>
                </a:cxn>
                <a:cxn ang="0">
                  <a:pos x="189" y="670"/>
                </a:cxn>
                <a:cxn ang="0">
                  <a:pos x="175" y="586"/>
                </a:cxn>
                <a:cxn ang="0">
                  <a:pos x="161" y="501"/>
                </a:cxn>
                <a:cxn ang="0">
                  <a:pos x="147" y="418"/>
                </a:cxn>
                <a:cxn ang="0">
                  <a:pos x="133" y="333"/>
                </a:cxn>
                <a:cxn ang="0">
                  <a:pos x="117" y="249"/>
                </a:cxn>
                <a:cxn ang="0">
                  <a:pos x="102" y="166"/>
                </a:cxn>
                <a:cxn ang="0">
                  <a:pos x="87" y="82"/>
                </a:cxn>
                <a:cxn ang="0">
                  <a:pos x="70" y="0"/>
                </a:cxn>
                <a:cxn ang="0">
                  <a:pos x="0" y="13"/>
                </a:cxn>
              </a:cxnLst>
              <a:rect l="0" t="0" r="r" b="b"/>
              <a:pathLst>
                <a:path w="491" h="2490">
                  <a:moveTo>
                    <a:pt x="0" y="13"/>
                  </a:moveTo>
                  <a:lnTo>
                    <a:pt x="16" y="96"/>
                  </a:lnTo>
                  <a:lnTo>
                    <a:pt x="32" y="179"/>
                  </a:lnTo>
                  <a:lnTo>
                    <a:pt x="48" y="263"/>
                  </a:lnTo>
                  <a:lnTo>
                    <a:pt x="62" y="346"/>
                  </a:lnTo>
                  <a:lnTo>
                    <a:pt x="77" y="430"/>
                  </a:lnTo>
                  <a:lnTo>
                    <a:pt x="91" y="514"/>
                  </a:lnTo>
                  <a:lnTo>
                    <a:pt x="105" y="597"/>
                  </a:lnTo>
                  <a:lnTo>
                    <a:pt x="118" y="682"/>
                  </a:lnTo>
                  <a:lnTo>
                    <a:pt x="132" y="766"/>
                  </a:lnTo>
                  <a:lnTo>
                    <a:pt x="144" y="849"/>
                  </a:lnTo>
                  <a:lnTo>
                    <a:pt x="157" y="933"/>
                  </a:lnTo>
                  <a:lnTo>
                    <a:pt x="169" y="1017"/>
                  </a:lnTo>
                  <a:lnTo>
                    <a:pt x="182" y="1100"/>
                  </a:lnTo>
                  <a:lnTo>
                    <a:pt x="194" y="1184"/>
                  </a:lnTo>
                  <a:lnTo>
                    <a:pt x="205" y="1266"/>
                  </a:lnTo>
                  <a:lnTo>
                    <a:pt x="217" y="1349"/>
                  </a:lnTo>
                  <a:lnTo>
                    <a:pt x="286" y="1818"/>
                  </a:lnTo>
                  <a:lnTo>
                    <a:pt x="291" y="1848"/>
                  </a:lnTo>
                  <a:lnTo>
                    <a:pt x="304" y="1921"/>
                  </a:lnTo>
                  <a:lnTo>
                    <a:pt x="323" y="2025"/>
                  </a:lnTo>
                  <a:lnTo>
                    <a:pt x="347" y="2145"/>
                  </a:lnTo>
                  <a:lnTo>
                    <a:pt x="359" y="2206"/>
                  </a:lnTo>
                  <a:lnTo>
                    <a:pt x="372" y="2265"/>
                  </a:lnTo>
                  <a:lnTo>
                    <a:pt x="386" y="2322"/>
                  </a:lnTo>
                  <a:lnTo>
                    <a:pt x="398" y="2373"/>
                  </a:lnTo>
                  <a:lnTo>
                    <a:pt x="410" y="2417"/>
                  </a:lnTo>
                  <a:lnTo>
                    <a:pt x="421" y="2453"/>
                  </a:lnTo>
                  <a:lnTo>
                    <a:pt x="426" y="2466"/>
                  </a:lnTo>
                  <a:lnTo>
                    <a:pt x="432" y="2477"/>
                  </a:lnTo>
                  <a:lnTo>
                    <a:pt x="437" y="2485"/>
                  </a:lnTo>
                  <a:lnTo>
                    <a:pt x="441" y="2490"/>
                  </a:lnTo>
                  <a:lnTo>
                    <a:pt x="491" y="2441"/>
                  </a:lnTo>
                  <a:lnTo>
                    <a:pt x="487" y="2429"/>
                  </a:lnTo>
                  <a:lnTo>
                    <a:pt x="481" y="2410"/>
                  </a:lnTo>
                  <a:lnTo>
                    <a:pt x="473" y="2383"/>
                  </a:lnTo>
                  <a:lnTo>
                    <a:pt x="465" y="2351"/>
                  </a:lnTo>
                  <a:lnTo>
                    <a:pt x="447" y="2270"/>
                  </a:lnTo>
                  <a:lnTo>
                    <a:pt x="426" y="2175"/>
                  </a:lnTo>
                  <a:lnTo>
                    <a:pt x="405" y="2074"/>
                  </a:lnTo>
                  <a:lnTo>
                    <a:pt x="386" y="1974"/>
                  </a:lnTo>
                  <a:lnTo>
                    <a:pt x="368" y="1884"/>
                  </a:lnTo>
                  <a:lnTo>
                    <a:pt x="356" y="1807"/>
                  </a:lnTo>
                  <a:lnTo>
                    <a:pt x="288" y="1340"/>
                  </a:lnTo>
                  <a:lnTo>
                    <a:pt x="275" y="1256"/>
                  </a:lnTo>
                  <a:lnTo>
                    <a:pt x="264" y="1174"/>
                  </a:lnTo>
                  <a:lnTo>
                    <a:pt x="252" y="1090"/>
                  </a:lnTo>
                  <a:lnTo>
                    <a:pt x="240" y="1006"/>
                  </a:lnTo>
                  <a:lnTo>
                    <a:pt x="227" y="923"/>
                  </a:lnTo>
                  <a:lnTo>
                    <a:pt x="214" y="838"/>
                  </a:lnTo>
                  <a:lnTo>
                    <a:pt x="202" y="754"/>
                  </a:lnTo>
                  <a:lnTo>
                    <a:pt x="189" y="670"/>
                  </a:lnTo>
                  <a:lnTo>
                    <a:pt x="175" y="586"/>
                  </a:lnTo>
                  <a:lnTo>
                    <a:pt x="161" y="501"/>
                  </a:lnTo>
                  <a:lnTo>
                    <a:pt x="147" y="418"/>
                  </a:lnTo>
                  <a:lnTo>
                    <a:pt x="133" y="333"/>
                  </a:lnTo>
                  <a:lnTo>
                    <a:pt x="117" y="249"/>
                  </a:lnTo>
                  <a:lnTo>
                    <a:pt x="102" y="166"/>
                  </a:lnTo>
                  <a:lnTo>
                    <a:pt x="87" y="82"/>
                  </a:lnTo>
                  <a:lnTo>
                    <a:pt x="7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B172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" name="Freeform 72"/>
            <p:cNvSpPr>
              <a:spLocks/>
            </p:cNvSpPr>
            <p:nvPr/>
          </p:nvSpPr>
          <p:spPr bwMode="auto">
            <a:xfrm>
              <a:off x="1931988" y="5621338"/>
              <a:ext cx="101600" cy="26988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49" y="76"/>
                </a:cxn>
                <a:cxn ang="0">
                  <a:pos x="99" y="84"/>
                </a:cxn>
                <a:cxn ang="0">
                  <a:pos x="148" y="93"/>
                </a:cxn>
                <a:cxn ang="0">
                  <a:pos x="198" y="103"/>
                </a:cxn>
                <a:cxn ang="0">
                  <a:pos x="248" y="115"/>
                </a:cxn>
                <a:cxn ang="0">
                  <a:pos x="299" y="127"/>
                </a:cxn>
                <a:cxn ang="0">
                  <a:pos x="349" y="142"/>
                </a:cxn>
                <a:cxn ang="0">
                  <a:pos x="402" y="155"/>
                </a:cxn>
                <a:cxn ang="0">
                  <a:pos x="470" y="173"/>
                </a:cxn>
                <a:cxn ang="0">
                  <a:pos x="538" y="192"/>
                </a:cxn>
                <a:cxn ang="0">
                  <a:pos x="573" y="200"/>
                </a:cxn>
                <a:cxn ang="0">
                  <a:pos x="608" y="208"/>
                </a:cxn>
                <a:cxn ang="0">
                  <a:pos x="642" y="216"/>
                </a:cxn>
                <a:cxn ang="0">
                  <a:pos x="678" y="223"/>
                </a:cxn>
                <a:cxn ang="0">
                  <a:pos x="713" y="229"/>
                </a:cxn>
                <a:cxn ang="0">
                  <a:pos x="749" y="236"/>
                </a:cxn>
                <a:cxn ang="0">
                  <a:pos x="784" y="240"/>
                </a:cxn>
                <a:cxn ang="0">
                  <a:pos x="820" y="244"/>
                </a:cxn>
                <a:cxn ang="0">
                  <a:pos x="856" y="247"/>
                </a:cxn>
                <a:cxn ang="0">
                  <a:pos x="892" y="249"/>
                </a:cxn>
                <a:cxn ang="0">
                  <a:pos x="928" y="250"/>
                </a:cxn>
                <a:cxn ang="0">
                  <a:pos x="965" y="249"/>
                </a:cxn>
                <a:cxn ang="0">
                  <a:pos x="963" y="177"/>
                </a:cxn>
                <a:cxn ang="0">
                  <a:pos x="928" y="178"/>
                </a:cxn>
                <a:cxn ang="0">
                  <a:pos x="894" y="177"/>
                </a:cxn>
                <a:cxn ang="0">
                  <a:pos x="859" y="175"/>
                </a:cxn>
                <a:cxn ang="0">
                  <a:pos x="825" y="173"/>
                </a:cxn>
                <a:cxn ang="0">
                  <a:pos x="790" y="169"/>
                </a:cxn>
                <a:cxn ang="0">
                  <a:pos x="756" y="164"/>
                </a:cxn>
                <a:cxn ang="0">
                  <a:pos x="722" y="159"/>
                </a:cxn>
                <a:cxn ang="0">
                  <a:pos x="688" y="153"/>
                </a:cxn>
                <a:cxn ang="0">
                  <a:pos x="620" y="139"/>
                </a:cxn>
                <a:cxn ang="0">
                  <a:pos x="553" y="122"/>
                </a:cxn>
                <a:cxn ang="0">
                  <a:pos x="486" y="105"/>
                </a:cxn>
                <a:cxn ang="0">
                  <a:pos x="420" y="87"/>
                </a:cxn>
                <a:cxn ang="0">
                  <a:pos x="369" y="72"/>
                </a:cxn>
                <a:cxn ang="0">
                  <a:pos x="318" y="59"/>
                </a:cxn>
                <a:cxn ang="0">
                  <a:pos x="267" y="46"/>
                </a:cxn>
                <a:cxn ang="0">
                  <a:pos x="215" y="34"/>
                </a:cxn>
                <a:cxn ang="0">
                  <a:pos x="163" y="23"/>
                </a:cxn>
                <a:cxn ang="0">
                  <a:pos x="111" y="13"/>
                </a:cxn>
                <a:cxn ang="0">
                  <a:pos x="84" y="9"/>
                </a:cxn>
                <a:cxn ang="0">
                  <a:pos x="59" y="6"/>
                </a:cxn>
                <a:cxn ang="0">
                  <a:pos x="32" y="2"/>
                </a:cxn>
                <a:cxn ang="0">
                  <a:pos x="6" y="0"/>
                </a:cxn>
                <a:cxn ang="0">
                  <a:pos x="0" y="70"/>
                </a:cxn>
              </a:cxnLst>
              <a:rect l="0" t="0" r="r" b="b"/>
              <a:pathLst>
                <a:path w="965" h="250">
                  <a:moveTo>
                    <a:pt x="0" y="70"/>
                  </a:moveTo>
                  <a:lnTo>
                    <a:pt x="49" y="76"/>
                  </a:lnTo>
                  <a:lnTo>
                    <a:pt x="99" y="84"/>
                  </a:lnTo>
                  <a:lnTo>
                    <a:pt x="148" y="93"/>
                  </a:lnTo>
                  <a:lnTo>
                    <a:pt x="198" y="103"/>
                  </a:lnTo>
                  <a:lnTo>
                    <a:pt x="248" y="115"/>
                  </a:lnTo>
                  <a:lnTo>
                    <a:pt x="299" y="127"/>
                  </a:lnTo>
                  <a:lnTo>
                    <a:pt x="349" y="142"/>
                  </a:lnTo>
                  <a:lnTo>
                    <a:pt x="402" y="155"/>
                  </a:lnTo>
                  <a:lnTo>
                    <a:pt x="470" y="173"/>
                  </a:lnTo>
                  <a:lnTo>
                    <a:pt x="538" y="192"/>
                  </a:lnTo>
                  <a:lnTo>
                    <a:pt x="573" y="200"/>
                  </a:lnTo>
                  <a:lnTo>
                    <a:pt x="608" y="208"/>
                  </a:lnTo>
                  <a:lnTo>
                    <a:pt x="642" y="216"/>
                  </a:lnTo>
                  <a:lnTo>
                    <a:pt x="678" y="223"/>
                  </a:lnTo>
                  <a:lnTo>
                    <a:pt x="713" y="229"/>
                  </a:lnTo>
                  <a:lnTo>
                    <a:pt x="749" y="236"/>
                  </a:lnTo>
                  <a:lnTo>
                    <a:pt x="784" y="240"/>
                  </a:lnTo>
                  <a:lnTo>
                    <a:pt x="820" y="244"/>
                  </a:lnTo>
                  <a:lnTo>
                    <a:pt x="856" y="247"/>
                  </a:lnTo>
                  <a:lnTo>
                    <a:pt x="892" y="249"/>
                  </a:lnTo>
                  <a:lnTo>
                    <a:pt x="928" y="250"/>
                  </a:lnTo>
                  <a:lnTo>
                    <a:pt x="965" y="249"/>
                  </a:lnTo>
                  <a:lnTo>
                    <a:pt x="963" y="177"/>
                  </a:lnTo>
                  <a:lnTo>
                    <a:pt x="928" y="178"/>
                  </a:lnTo>
                  <a:lnTo>
                    <a:pt x="894" y="177"/>
                  </a:lnTo>
                  <a:lnTo>
                    <a:pt x="859" y="175"/>
                  </a:lnTo>
                  <a:lnTo>
                    <a:pt x="825" y="173"/>
                  </a:lnTo>
                  <a:lnTo>
                    <a:pt x="790" y="169"/>
                  </a:lnTo>
                  <a:lnTo>
                    <a:pt x="756" y="164"/>
                  </a:lnTo>
                  <a:lnTo>
                    <a:pt x="722" y="159"/>
                  </a:lnTo>
                  <a:lnTo>
                    <a:pt x="688" y="153"/>
                  </a:lnTo>
                  <a:lnTo>
                    <a:pt x="620" y="139"/>
                  </a:lnTo>
                  <a:lnTo>
                    <a:pt x="553" y="122"/>
                  </a:lnTo>
                  <a:lnTo>
                    <a:pt x="486" y="105"/>
                  </a:lnTo>
                  <a:lnTo>
                    <a:pt x="420" y="87"/>
                  </a:lnTo>
                  <a:lnTo>
                    <a:pt x="369" y="72"/>
                  </a:lnTo>
                  <a:lnTo>
                    <a:pt x="318" y="59"/>
                  </a:lnTo>
                  <a:lnTo>
                    <a:pt x="267" y="46"/>
                  </a:lnTo>
                  <a:lnTo>
                    <a:pt x="215" y="34"/>
                  </a:lnTo>
                  <a:lnTo>
                    <a:pt x="163" y="23"/>
                  </a:lnTo>
                  <a:lnTo>
                    <a:pt x="111" y="13"/>
                  </a:lnTo>
                  <a:lnTo>
                    <a:pt x="84" y="9"/>
                  </a:lnTo>
                  <a:lnTo>
                    <a:pt x="59" y="6"/>
                  </a:lnTo>
                  <a:lnTo>
                    <a:pt x="32" y="2"/>
                  </a:lnTo>
                  <a:lnTo>
                    <a:pt x="6" y="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B172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9" name="Freeform 73"/>
            <p:cNvSpPr>
              <a:spLocks/>
            </p:cNvSpPr>
            <p:nvPr/>
          </p:nvSpPr>
          <p:spPr bwMode="auto">
            <a:xfrm>
              <a:off x="2082801" y="5629276"/>
              <a:ext cx="200025" cy="36513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2" y="353"/>
                </a:cxn>
                <a:cxn ang="0">
                  <a:pos x="128" y="349"/>
                </a:cxn>
                <a:cxn ang="0">
                  <a:pos x="253" y="344"/>
                </a:cxn>
                <a:cxn ang="0">
                  <a:pos x="377" y="338"/>
                </a:cxn>
                <a:cxn ang="0">
                  <a:pos x="501" y="330"/>
                </a:cxn>
                <a:cxn ang="0">
                  <a:pos x="624" y="322"/>
                </a:cxn>
                <a:cxn ang="0">
                  <a:pos x="746" y="311"/>
                </a:cxn>
                <a:cxn ang="0">
                  <a:pos x="807" y="305"/>
                </a:cxn>
                <a:cxn ang="0">
                  <a:pos x="867" y="299"/>
                </a:cxn>
                <a:cxn ang="0">
                  <a:pos x="927" y="292"/>
                </a:cxn>
                <a:cxn ang="0">
                  <a:pos x="987" y="285"/>
                </a:cxn>
                <a:cxn ang="0">
                  <a:pos x="1046" y="277"/>
                </a:cxn>
                <a:cxn ang="0">
                  <a:pos x="1106" y="269"/>
                </a:cxn>
                <a:cxn ang="0">
                  <a:pos x="1165" y="259"/>
                </a:cxn>
                <a:cxn ang="0">
                  <a:pos x="1224" y="249"/>
                </a:cxn>
                <a:cxn ang="0">
                  <a:pos x="1282" y="239"/>
                </a:cxn>
                <a:cxn ang="0">
                  <a:pos x="1340" y="228"/>
                </a:cxn>
                <a:cxn ang="0">
                  <a:pos x="1398" y="216"/>
                </a:cxn>
                <a:cxn ang="0">
                  <a:pos x="1455" y="202"/>
                </a:cxn>
                <a:cxn ang="0">
                  <a:pos x="1512" y="189"/>
                </a:cxn>
                <a:cxn ang="0">
                  <a:pos x="1569" y="174"/>
                </a:cxn>
                <a:cxn ang="0">
                  <a:pos x="1625" y="158"/>
                </a:cxn>
                <a:cxn ang="0">
                  <a:pos x="1681" y="142"/>
                </a:cxn>
                <a:cxn ang="0">
                  <a:pos x="1736" y="125"/>
                </a:cxn>
                <a:cxn ang="0">
                  <a:pos x="1792" y="106"/>
                </a:cxn>
                <a:cxn ang="0">
                  <a:pos x="1847" y="87"/>
                </a:cxn>
                <a:cxn ang="0">
                  <a:pos x="1901" y="67"/>
                </a:cxn>
                <a:cxn ang="0">
                  <a:pos x="1875" y="0"/>
                </a:cxn>
                <a:cxn ang="0">
                  <a:pos x="1821" y="21"/>
                </a:cxn>
                <a:cxn ang="0">
                  <a:pos x="1768" y="39"/>
                </a:cxn>
                <a:cxn ang="0">
                  <a:pos x="1714" y="57"/>
                </a:cxn>
                <a:cxn ang="0">
                  <a:pos x="1659" y="75"/>
                </a:cxn>
                <a:cxn ang="0">
                  <a:pos x="1604" y="90"/>
                </a:cxn>
                <a:cxn ang="0">
                  <a:pos x="1549" y="105"/>
                </a:cxn>
                <a:cxn ang="0">
                  <a:pos x="1493" y="120"/>
                </a:cxn>
                <a:cxn ang="0">
                  <a:pos x="1436" y="134"/>
                </a:cxn>
                <a:cxn ang="0">
                  <a:pos x="1380" y="146"/>
                </a:cxn>
                <a:cxn ang="0">
                  <a:pos x="1323" y="158"/>
                </a:cxn>
                <a:cxn ang="0">
                  <a:pos x="1266" y="170"/>
                </a:cxn>
                <a:cxn ang="0">
                  <a:pos x="1208" y="180"/>
                </a:cxn>
                <a:cxn ang="0">
                  <a:pos x="1151" y="189"/>
                </a:cxn>
                <a:cxn ang="0">
                  <a:pos x="1091" y="198"/>
                </a:cxn>
                <a:cxn ang="0">
                  <a:pos x="1033" y="207"/>
                </a:cxn>
                <a:cxn ang="0">
                  <a:pos x="974" y="215"/>
                </a:cxn>
                <a:cxn ang="0">
                  <a:pos x="915" y="222"/>
                </a:cxn>
                <a:cxn ang="0">
                  <a:pos x="856" y="229"/>
                </a:cxn>
                <a:cxn ang="0">
                  <a:pos x="796" y="235"/>
                </a:cxn>
                <a:cxn ang="0">
                  <a:pos x="736" y="241"/>
                </a:cxn>
                <a:cxn ang="0">
                  <a:pos x="616" y="251"/>
                </a:cxn>
                <a:cxn ang="0">
                  <a:pos x="493" y="259"/>
                </a:cxn>
                <a:cxn ang="0">
                  <a:pos x="371" y="267"/>
                </a:cxn>
                <a:cxn ang="0">
                  <a:pos x="248" y="273"/>
                </a:cxn>
                <a:cxn ang="0">
                  <a:pos x="124" y="278"/>
                </a:cxn>
                <a:cxn ang="0">
                  <a:pos x="0" y="283"/>
                </a:cxn>
              </a:cxnLst>
              <a:rect l="0" t="0" r="r" b="b"/>
              <a:pathLst>
                <a:path w="1901" h="353">
                  <a:moveTo>
                    <a:pt x="0" y="283"/>
                  </a:moveTo>
                  <a:lnTo>
                    <a:pt x="2" y="353"/>
                  </a:lnTo>
                  <a:lnTo>
                    <a:pt x="128" y="349"/>
                  </a:lnTo>
                  <a:lnTo>
                    <a:pt x="253" y="344"/>
                  </a:lnTo>
                  <a:lnTo>
                    <a:pt x="377" y="338"/>
                  </a:lnTo>
                  <a:lnTo>
                    <a:pt x="501" y="330"/>
                  </a:lnTo>
                  <a:lnTo>
                    <a:pt x="624" y="322"/>
                  </a:lnTo>
                  <a:lnTo>
                    <a:pt x="746" y="311"/>
                  </a:lnTo>
                  <a:lnTo>
                    <a:pt x="807" y="305"/>
                  </a:lnTo>
                  <a:lnTo>
                    <a:pt x="867" y="299"/>
                  </a:lnTo>
                  <a:lnTo>
                    <a:pt x="927" y="292"/>
                  </a:lnTo>
                  <a:lnTo>
                    <a:pt x="987" y="285"/>
                  </a:lnTo>
                  <a:lnTo>
                    <a:pt x="1046" y="277"/>
                  </a:lnTo>
                  <a:lnTo>
                    <a:pt x="1106" y="269"/>
                  </a:lnTo>
                  <a:lnTo>
                    <a:pt x="1165" y="259"/>
                  </a:lnTo>
                  <a:lnTo>
                    <a:pt x="1224" y="249"/>
                  </a:lnTo>
                  <a:lnTo>
                    <a:pt x="1282" y="239"/>
                  </a:lnTo>
                  <a:lnTo>
                    <a:pt x="1340" y="228"/>
                  </a:lnTo>
                  <a:lnTo>
                    <a:pt x="1398" y="216"/>
                  </a:lnTo>
                  <a:lnTo>
                    <a:pt x="1455" y="202"/>
                  </a:lnTo>
                  <a:lnTo>
                    <a:pt x="1512" y="189"/>
                  </a:lnTo>
                  <a:lnTo>
                    <a:pt x="1569" y="174"/>
                  </a:lnTo>
                  <a:lnTo>
                    <a:pt x="1625" y="158"/>
                  </a:lnTo>
                  <a:lnTo>
                    <a:pt x="1681" y="142"/>
                  </a:lnTo>
                  <a:lnTo>
                    <a:pt x="1736" y="125"/>
                  </a:lnTo>
                  <a:lnTo>
                    <a:pt x="1792" y="106"/>
                  </a:lnTo>
                  <a:lnTo>
                    <a:pt x="1847" y="87"/>
                  </a:lnTo>
                  <a:lnTo>
                    <a:pt x="1901" y="67"/>
                  </a:lnTo>
                  <a:lnTo>
                    <a:pt x="1875" y="0"/>
                  </a:lnTo>
                  <a:lnTo>
                    <a:pt x="1821" y="21"/>
                  </a:lnTo>
                  <a:lnTo>
                    <a:pt x="1768" y="39"/>
                  </a:lnTo>
                  <a:lnTo>
                    <a:pt x="1714" y="57"/>
                  </a:lnTo>
                  <a:lnTo>
                    <a:pt x="1659" y="75"/>
                  </a:lnTo>
                  <a:lnTo>
                    <a:pt x="1604" y="90"/>
                  </a:lnTo>
                  <a:lnTo>
                    <a:pt x="1549" y="105"/>
                  </a:lnTo>
                  <a:lnTo>
                    <a:pt x="1493" y="120"/>
                  </a:lnTo>
                  <a:lnTo>
                    <a:pt x="1436" y="134"/>
                  </a:lnTo>
                  <a:lnTo>
                    <a:pt x="1380" y="146"/>
                  </a:lnTo>
                  <a:lnTo>
                    <a:pt x="1323" y="158"/>
                  </a:lnTo>
                  <a:lnTo>
                    <a:pt x="1266" y="170"/>
                  </a:lnTo>
                  <a:lnTo>
                    <a:pt x="1208" y="180"/>
                  </a:lnTo>
                  <a:lnTo>
                    <a:pt x="1151" y="189"/>
                  </a:lnTo>
                  <a:lnTo>
                    <a:pt x="1091" y="198"/>
                  </a:lnTo>
                  <a:lnTo>
                    <a:pt x="1033" y="207"/>
                  </a:lnTo>
                  <a:lnTo>
                    <a:pt x="974" y="215"/>
                  </a:lnTo>
                  <a:lnTo>
                    <a:pt x="915" y="222"/>
                  </a:lnTo>
                  <a:lnTo>
                    <a:pt x="856" y="229"/>
                  </a:lnTo>
                  <a:lnTo>
                    <a:pt x="796" y="235"/>
                  </a:lnTo>
                  <a:lnTo>
                    <a:pt x="736" y="241"/>
                  </a:lnTo>
                  <a:lnTo>
                    <a:pt x="616" y="251"/>
                  </a:lnTo>
                  <a:lnTo>
                    <a:pt x="493" y="259"/>
                  </a:lnTo>
                  <a:lnTo>
                    <a:pt x="371" y="267"/>
                  </a:lnTo>
                  <a:lnTo>
                    <a:pt x="248" y="273"/>
                  </a:lnTo>
                  <a:lnTo>
                    <a:pt x="124" y="278"/>
                  </a:lnTo>
                  <a:lnTo>
                    <a:pt x="0" y="283"/>
                  </a:lnTo>
                  <a:close/>
                </a:path>
              </a:pathLst>
            </a:custGeom>
            <a:solidFill>
              <a:srgbClr val="B172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0" name="Freeform 74"/>
            <p:cNvSpPr>
              <a:spLocks/>
            </p:cNvSpPr>
            <p:nvPr/>
          </p:nvSpPr>
          <p:spPr bwMode="auto">
            <a:xfrm>
              <a:off x="2111376" y="5726113"/>
              <a:ext cx="182563" cy="42863"/>
            </a:xfrm>
            <a:custGeom>
              <a:avLst/>
              <a:gdLst/>
              <a:ahLst/>
              <a:cxnLst>
                <a:cxn ang="0">
                  <a:pos x="825" y="184"/>
                </a:cxn>
                <a:cxn ang="0">
                  <a:pos x="716" y="219"/>
                </a:cxn>
                <a:cxn ang="0">
                  <a:pos x="608" y="251"/>
                </a:cxn>
                <a:cxn ang="0">
                  <a:pos x="499" y="281"/>
                </a:cxn>
                <a:cxn ang="0">
                  <a:pos x="390" y="304"/>
                </a:cxn>
                <a:cxn ang="0">
                  <a:pos x="308" y="319"/>
                </a:cxn>
                <a:cxn ang="0">
                  <a:pos x="253" y="325"/>
                </a:cxn>
                <a:cxn ang="0">
                  <a:pos x="199" y="329"/>
                </a:cxn>
                <a:cxn ang="0">
                  <a:pos x="145" y="331"/>
                </a:cxn>
                <a:cxn ang="0">
                  <a:pos x="90" y="330"/>
                </a:cxn>
                <a:cxn ang="0">
                  <a:pos x="36" y="327"/>
                </a:cxn>
                <a:cxn ang="0">
                  <a:pos x="0" y="394"/>
                </a:cxn>
                <a:cxn ang="0">
                  <a:pos x="57" y="399"/>
                </a:cxn>
                <a:cxn ang="0">
                  <a:pos x="114" y="401"/>
                </a:cxn>
                <a:cxn ang="0">
                  <a:pos x="171" y="401"/>
                </a:cxn>
                <a:cxn ang="0">
                  <a:pos x="228" y="398"/>
                </a:cxn>
                <a:cxn ang="0">
                  <a:pos x="285" y="393"/>
                </a:cxn>
                <a:cxn ang="0">
                  <a:pos x="342" y="385"/>
                </a:cxn>
                <a:cxn ang="0">
                  <a:pos x="454" y="365"/>
                </a:cxn>
                <a:cxn ang="0">
                  <a:pos x="566" y="337"/>
                </a:cxn>
                <a:cxn ang="0">
                  <a:pos x="679" y="305"/>
                </a:cxn>
                <a:cxn ang="0">
                  <a:pos x="790" y="271"/>
                </a:cxn>
                <a:cxn ang="0">
                  <a:pos x="900" y="234"/>
                </a:cxn>
                <a:cxn ang="0">
                  <a:pos x="1001" y="200"/>
                </a:cxn>
                <a:cxn ang="0">
                  <a:pos x="1102" y="169"/>
                </a:cxn>
                <a:cxn ang="0">
                  <a:pos x="1204" y="139"/>
                </a:cxn>
                <a:cxn ang="0">
                  <a:pos x="1306" y="114"/>
                </a:cxn>
                <a:cxn ang="0">
                  <a:pos x="1407" y="92"/>
                </a:cxn>
                <a:cxn ang="0">
                  <a:pos x="1510" y="78"/>
                </a:cxn>
                <a:cxn ang="0">
                  <a:pos x="1560" y="74"/>
                </a:cxn>
                <a:cxn ang="0">
                  <a:pos x="1611" y="72"/>
                </a:cxn>
                <a:cxn ang="0">
                  <a:pos x="1661" y="72"/>
                </a:cxn>
                <a:cxn ang="0">
                  <a:pos x="1711" y="74"/>
                </a:cxn>
                <a:cxn ang="0">
                  <a:pos x="1690" y="1"/>
                </a:cxn>
                <a:cxn ang="0">
                  <a:pos x="1637" y="0"/>
                </a:cxn>
                <a:cxn ang="0">
                  <a:pos x="1584" y="1"/>
                </a:cxn>
                <a:cxn ang="0">
                  <a:pos x="1532" y="4"/>
                </a:cxn>
                <a:cxn ang="0">
                  <a:pos x="1452" y="14"/>
                </a:cxn>
                <a:cxn ang="0">
                  <a:pos x="1347" y="31"/>
                </a:cxn>
                <a:cxn ang="0">
                  <a:pos x="1242" y="55"/>
                </a:cxn>
                <a:cxn ang="0">
                  <a:pos x="1137" y="84"/>
                </a:cxn>
                <a:cxn ang="0">
                  <a:pos x="1033" y="116"/>
                </a:cxn>
                <a:cxn ang="0">
                  <a:pos x="930" y="149"/>
                </a:cxn>
              </a:cxnLst>
              <a:rect l="0" t="0" r="r" b="b"/>
              <a:pathLst>
                <a:path w="1717" h="402">
                  <a:moveTo>
                    <a:pt x="878" y="167"/>
                  </a:moveTo>
                  <a:lnTo>
                    <a:pt x="825" y="184"/>
                  </a:lnTo>
                  <a:lnTo>
                    <a:pt x="771" y="201"/>
                  </a:lnTo>
                  <a:lnTo>
                    <a:pt x="716" y="219"/>
                  </a:lnTo>
                  <a:lnTo>
                    <a:pt x="662" y="236"/>
                  </a:lnTo>
                  <a:lnTo>
                    <a:pt x="608" y="251"/>
                  </a:lnTo>
                  <a:lnTo>
                    <a:pt x="553" y="267"/>
                  </a:lnTo>
                  <a:lnTo>
                    <a:pt x="499" y="281"/>
                  </a:lnTo>
                  <a:lnTo>
                    <a:pt x="445" y="293"/>
                  </a:lnTo>
                  <a:lnTo>
                    <a:pt x="390" y="304"/>
                  </a:lnTo>
                  <a:lnTo>
                    <a:pt x="336" y="315"/>
                  </a:lnTo>
                  <a:lnTo>
                    <a:pt x="308" y="319"/>
                  </a:lnTo>
                  <a:lnTo>
                    <a:pt x="281" y="322"/>
                  </a:lnTo>
                  <a:lnTo>
                    <a:pt x="253" y="325"/>
                  </a:lnTo>
                  <a:lnTo>
                    <a:pt x="227" y="327"/>
                  </a:lnTo>
                  <a:lnTo>
                    <a:pt x="199" y="329"/>
                  </a:lnTo>
                  <a:lnTo>
                    <a:pt x="171" y="330"/>
                  </a:lnTo>
                  <a:lnTo>
                    <a:pt x="145" y="331"/>
                  </a:lnTo>
                  <a:lnTo>
                    <a:pt x="117" y="331"/>
                  </a:lnTo>
                  <a:lnTo>
                    <a:pt x="90" y="330"/>
                  </a:lnTo>
                  <a:lnTo>
                    <a:pt x="63" y="329"/>
                  </a:lnTo>
                  <a:lnTo>
                    <a:pt x="36" y="327"/>
                  </a:lnTo>
                  <a:lnTo>
                    <a:pt x="9" y="324"/>
                  </a:lnTo>
                  <a:lnTo>
                    <a:pt x="0" y="394"/>
                  </a:lnTo>
                  <a:lnTo>
                    <a:pt x="29" y="397"/>
                  </a:lnTo>
                  <a:lnTo>
                    <a:pt x="57" y="399"/>
                  </a:lnTo>
                  <a:lnTo>
                    <a:pt x="86" y="401"/>
                  </a:lnTo>
                  <a:lnTo>
                    <a:pt x="114" y="401"/>
                  </a:lnTo>
                  <a:lnTo>
                    <a:pt x="143" y="402"/>
                  </a:lnTo>
                  <a:lnTo>
                    <a:pt x="171" y="401"/>
                  </a:lnTo>
                  <a:lnTo>
                    <a:pt x="199" y="400"/>
                  </a:lnTo>
                  <a:lnTo>
                    <a:pt x="228" y="398"/>
                  </a:lnTo>
                  <a:lnTo>
                    <a:pt x="256" y="396"/>
                  </a:lnTo>
                  <a:lnTo>
                    <a:pt x="285" y="393"/>
                  </a:lnTo>
                  <a:lnTo>
                    <a:pt x="313" y="389"/>
                  </a:lnTo>
                  <a:lnTo>
                    <a:pt x="342" y="385"/>
                  </a:lnTo>
                  <a:lnTo>
                    <a:pt x="398" y="376"/>
                  </a:lnTo>
                  <a:lnTo>
                    <a:pt x="454" y="365"/>
                  </a:lnTo>
                  <a:lnTo>
                    <a:pt x="510" y="351"/>
                  </a:lnTo>
                  <a:lnTo>
                    <a:pt x="566" y="337"/>
                  </a:lnTo>
                  <a:lnTo>
                    <a:pt x="623" y="322"/>
                  </a:lnTo>
                  <a:lnTo>
                    <a:pt x="679" y="305"/>
                  </a:lnTo>
                  <a:lnTo>
                    <a:pt x="735" y="288"/>
                  </a:lnTo>
                  <a:lnTo>
                    <a:pt x="790" y="271"/>
                  </a:lnTo>
                  <a:lnTo>
                    <a:pt x="845" y="252"/>
                  </a:lnTo>
                  <a:lnTo>
                    <a:pt x="900" y="234"/>
                  </a:lnTo>
                  <a:lnTo>
                    <a:pt x="950" y="218"/>
                  </a:lnTo>
                  <a:lnTo>
                    <a:pt x="1001" y="200"/>
                  </a:lnTo>
                  <a:lnTo>
                    <a:pt x="1051" y="185"/>
                  </a:lnTo>
                  <a:lnTo>
                    <a:pt x="1102" y="169"/>
                  </a:lnTo>
                  <a:lnTo>
                    <a:pt x="1153" y="153"/>
                  </a:lnTo>
                  <a:lnTo>
                    <a:pt x="1204" y="139"/>
                  </a:lnTo>
                  <a:lnTo>
                    <a:pt x="1255" y="126"/>
                  </a:lnTo>
                  <a:lnTo>
                    <a:pt x="1306" y="114"/>
                  </a:lnTo>
                  <a:lnTo>
                    <a:pt x="1356" y="102"/>
                  </a:lnTo>
                  <a:lnTo>
                    <a:pt x="1407" y="92"/>
                  </a:lnTo>
                  <a:lnTo>
                    <a:pt x="1459" y="84"/>
                  </a:lnTo>
                  <a:lnTo>
                    <a:pt x="1510" y="78"/>
                  </a:lnTo>
                  <a:lnTo>
                    <a:pt x="1535" y="76"/>
                  </a:lnTo>
                  <a:lnTo>
                    <a:pt x="1560" y="74"/>
                  </a:lnTo>
                  <a:lnTo>
                    <a:pt x="1585" y="72"/>
                  </a:lnTo>
                  <a:lnTo>
                    <a:pt x="1611" y="72"/>
                  </a:lnTo>
                  <a:lnTo>
                    <a:pt x="1635" y="71"/>
                  </a:lnTo>
                  <a:lnTo>
                    <a:pt x="1661" y="72"/>
                  </a:lnTo>
                  <a:lnTo>
                    <a:pt x="1686" y="73"/>
                  </a:lnTo>
                  <a:lnTo>
                    <a:pt x="1711" y="74"/>
                  </a:lnTo>
                  <a:lnTo>
                    <a:pt x="1717" y="2"/>
                  </a:lnTo>
                  <a:lnTo>
                    <a:pt x="1690" y="1"/>
                  </a:lnTo>
                  <a:lnTo>
                    <a:pt x="1664" y="0"/>
                  </a:lnTo>
                  <a:lnTo>
                    <a:pt x="1637" y="0"/>
                  </a:lnTo>
                  <a:lnTo>
                    <a:pt x="1611" y="0"/>
                  </a:lnTo>
                  <a:lnTo>
                    <a:pt x="1584" y="1"/>
                  </a:lnTo>
                  <a:lnTo>
                    <a:pt x="1559" y="2"/>
                  </a:lnTo>
                  <a:lnTo>
                    <a:pt x="1532" y="4"/>
                  </a:lnTo>
                  <a:lnTo>
                    <a:pt x="1505" y="6"/>
                  </a:lnTo>
                  <a:lnTo>
                    <a:pt x="1452" y="14"/>
                  </a:lnTo>
                  <a:lnTo>
                    <a:pt x="1400" y="22"/>
                  </a:lnTo>
                  <a:lnTo>
                    <a:pt x="1347" y="31"/>
                  </a:lnTo>
                  <a:lnTo>
                    <a:pt x="1294" y="42"/>
                  </a:lnTo>
                  <a:lnTo>
                    <a:pt x="1242" y="55"/>
                  </a:lnTo>
                  <a:lnTo>
                    <a:pt x="1189" y="69"/>
                  </a:lnTo>
                  <a:lnTo>
                    <a:pt x="1137" y="84"/>
                  </a:lnTo>
                  <a:lnTo>
                    <a:pt x="1085" y="99"/>
                  </a:lnTo>
                  <a:lnTo>
                    <a:pt x="1033" y="116"/>
                  </a:lnTo>
                  <a:lnTo>
                    <a:pt x="981" y="132"/>
                  </a:lnTo>
                  <a:lnTo>
                    <a:pt x="930" y="149"/>
                  </a:lnTo>
                  <a:lnTo>
                    <a:pt x="878" y="167"/>
                  </a:lnTo>
                  <a:close/>
                </a:path>
              </a:pathLst>
            </a:custGeom>
            <a:solidFill>
              <a:srgbClr val="B172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1" name="Freeform 75"/>
            <p:cNvSpPr>
              <a:spLocks/>
            </p:cNvSpPr>
            <p:nvPr/>
          </p:nvSpPr>
          <p:spPr bwMode="auto">
            <a:xfrm>
              <a:off x="1909763" y="5727701"/>
              <a:ext cx="146050" cy="28575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27" y="75"/>
                </a:cxn>
                <a:cxn ang="0">
                  <a:pos x="54" y="94"/>
                </a:cxn>
                <a:cxn ang="0">
                  <a:pos x="84" y="112"/>
                </a:cxn>
                <a:cxn ang="0">
                  <a:pos x="116" y="128"/>
                </a:cxn>
                <a:cxn ang="0">
                  <a:pos x="148" y="143"/>
                </a:cxn>
                <a:cxn ang="0">
                  <a:pos x="183" y="158"/>
                </a:cxn>
                <a:cxn ang="0">
                  <a:pos x="219" y="171"/>
                </a:cxn>
                <a:cxn ang="0">
                  <a:pos x="256" y="183"/>
                </a:cxn>
                <a:cxn ang="0">
                  <a:pos x="293" y="194"/>
                </a:cxn>
                <a:cxn ang="0">
                  <a:pos x="332" y="205"/>
                </a:cxn>
                <a:cxn ang="0">
                  <a:pos x="372" y="214"/>
                </a:cxn>
                <a:cxn ang="0">
                  <a:pos x="414" y="223"/>
                </a:cxn>
                <a:cxn ang="0">
                  <a:pos x="455" y="230"/>
                </a:cxn>
                <a:cxn ang="0">
                  <a:pos x="497" y="237"/>
                </a:cxn>
                <a:cxn ang="0">
                  <a:pos x="539" y="243"/>
                </a:cxn>
                <a:cxn ang="0">
                  <a:pos x="583" y="249"/>
                </a:cxn>
                <a:cxn ang="0">
                  <a:pos x="626" y="254"/>
                </a:cxn>
                <a:cxn ang="0">
                  <a:pos x="670" y="259"/>
                </a:cxn>
                <a:cxn ang="0">
                  <a:pos x="715" y="262"/>
                </a:cxn>
                <a:cxn ang="0">
                  <a:pos x="759" y="265"/>
                </a:cxn>
                <a:cxn ang="0">
                  <a:pos x="847" y="270"/>
                </a:cxn>
                <a:cxn ang="0">
                  <a:pos x="933" y="273"/>
                </a:cxn>
                <a:cxn ang="0">
                  <a:pos x="1019" y="275"/>
                </a:cxn>
                <a:cxn ang="0">
                  <a:pos x="1102" y="276"/>
                </a:cxn>
                <a:cxn ang="0">
                  <a:pos x="1182" y="276"/>
                </a:cxn>
                <a:cxn ang="0">
                  <a:pos x="1258" y="276"/>
                </a:cxn>
                <a:cxn ang="0">
                  <a:pos x="1375" y="276"/>
                </a:cxn>
                <a:cxn ang="0">
                  <a:pos x="1376" y="206"/>
                </a:cxn>
                <a:cxn ang="0">
                  <a:pos x="1258" y="205"/>
                </a:cxn>
                <a:cxn ang="0">
                  <a:pos x="1184" y="206"/>
                </a:cxn>
                <a:cxn ang="0">
                  <a:pos x="1106" y="205"/>
                </a:cxn>
                <a:cxn ang="0">
                  <a:pos x="1025" y="204"/>
                </a:cxn>
                <a:cxn ang="0">
                  <a:pos x="942" y="203"/>
                </a:cxn>
                <a:cxn ang="0">
                  <a:pos x="858" y="199"/>
                </a:cxn>
                <a:cxn ang="0">
                  <a:pos x="772" y="194"/>
                </a:cxn>
                <a:cxn ang="0">
                  <a:pos x="729" y="191"/>
                </a:cxn>
                <a:cxn ang="0">
                  <a:pos x="686" y="188"/>
                </a:cxn>
                <a:cxn ang="0">
                  <a:pos x="644" y="184"/>
                </a:cxn>
                <a:cxn ang="0">
                  <a:pos x="602" y="180"/>
                </a:cxn>
                <a:cxn ang="0">
                  <a:pos x="560" y="175"/>
                </a:cxn>
                <a:cxn ang="0">
                  <a:pos x="519" y="169"/>
                </a:cxn>
                <a:cxn ang="0">
                  <a:pos x="478" y="163"/>
                </a:cxn>
                <a:cxn ang="0">
                  <a:pos x="438" y="156"/>
                </a:cxn>
                <a:cxn ang="0">
                  <a:pos x="398" y="147"/>
                </a:cxn>
                <a:cxn ang="0">
                  <a:pos x="361" y="139"/>
                </a:cxn>
                <a:cxn ang="0">
                  <a:pos x="323" y="129"/>
                </a:cxn>
                <a:cxn ang="0">
                  <a:pos x="287" y="119"/>
                </a:cxn>
                <a:cxn ang="0">
                  <a:pos x="251" y="108"/>
                </a:cxn>
                <a:cxn ang="0">
                  <a:pos x="218" y="95"/>
                </a:cxn>
                <a:cxn ang="0">
                  <a:pos x="185" y="82"/>
                </a:cxn>
                <a:cxn ang="0">
                  <a:pos x="154" y="68"/>
                </a:cxn>
                <a:cxn ang="0">
                  <a:pos x="124" y="53"/>
                </a:cxn>
                <a:cxn ang="0">
                  <a:pos x="96" y="36"/>
                </a:cxn>
                <a:cxn ang="0">
                  <a:pos x="70" y="19"/>
                </a:cxn>
                <a:cxn ang="0">
                  <a:pos x="45" y="0"/>
                </a:cxn>
                <a:cxn ang="0">
                  <a:pos x="0" y="55"/>
                </a:cxn>
              </a:cxnLst>
              <a:rect l="0" t="0" r="r" b="b"/>
              <a:pathLst>
                <a:path w="1376" h="276">
                  <a:moveTo>
                    <a:pt x="0" y="55"/>
                  </a:moveTo>
                  <a:lnTo>
                    <a:pt x="27" y="75"/>
                  </a:lnTo>
                  <a:lnTo>
                    <a:pt x="54" y="94"/>
                  </a:lnTo>
                  <a:lnTo>
                    <a:pt x="84" y="112"/>
                  </a:lnTo>
                  <a:lnTo>
                    <a:pt x="116" y="128"/>
                  </a:lnTo>
                  <a:lnTo>
                    <a:pt x="148" y="143"/>
                  </a:lnTo>
                  <a:lnTo>
                    <a:pt x="183" y="158"/>
                  </a:lnTo>
                  <a:lnTo>
                    <a:pt x="219" y="171"/>
                  </a:lnTo>
                  <a:lnTo>
                    <a:pt x="256" y="183"/>
                  </a:lnTo>
                  <a:lnTo>
                    <a:pt x="293" y="194"/>
                  </a:lnTo>
                  <a:lnTo>
                    <a:pt x="332" y="205"/>
                  </a:lnTo>
                  <a:lnTo>
                    <a:pt x="372" y="214"/>
                  </a:lnTo>
                  <a:lnTo>
                    <a:pt x="414" y="223"/>
                  </a:lnTo>
                  <a:lnTo>
                    <a:pt x="455" y="230"/>
                  </a:lnTo>
                  <a:lnTo>
                    <a:pt x="497" y="237"/>
                  </a:lnTo>
                  <a:lnTo>
                    <a:pt x="539" y="243"/>
                  </a:lnTo>
                  <a:lnTo>
                    <a:pt x="583" y="249"/>
                  </a:lnTo>
                  <a:lnTo>
                    <a:pt x="626" y="254"/>
                  </a:lnTo>
                  <a:lnTo>
                    <a:pt x="670" y="259"/>
                  </a:lnTo>
                  <a:lnTo>
                    <a:pt x="715" y="262"/>
                  </a:lnTo>
                  <a:lnTo>
                    <a:pt x="759" y="265"/>
                  </a:lnTo>
                  <a:lnTo>
                    <a:pt x="847" y="270"/>
                  </a:lnTo>
                  <a:lnTo>
                    <a:pt x="933" y="273"/>
                  </a:lnTo>
                  <a:lnTo>
                    <a:pt x="1019" y="275"/>
                  </a:lnTo>
                  <a:lnTo>
                    <a:pt x="1102" y="276"/>
                  </a:lnTo>
                  <a:lnTo>
                    <a:pt x="1182" y="276"/>
                  </a:lnTo>
                  <a:lnTo>
                    <a:pt x="1258" y="276"/>
                  </a:lnTo>
                  <a:lnTo>
                    <a:pt x="1375" y="276"/>
                  </a:lnTo>
                  <a:lnTo>
                    <a:pt x="1376" y="206"/>
                  </a:lnTo>
                  <a:lnTo>
                    <a:pt x="1258" y="205"/>
                  </a:lnTo>
                  <a:lnTo>
                    <a:pt x="1184" y="206"/>
                  </a:lnTo>
                  <a:lnTo>
                    <a:pt x="1106" y="205"/>
                  </a:lnTo>
                  <a:lnTo>
                    <a:pt x="1025" y="204"/>
                  </a:lnTo>
                  <a:lnTo>
                    <a:pt x="942" y="203"/>
                  </a:lnTo>
                  <a:lnTo>
                    <a:pt x="858" y="199"/>
                  </a:lnTo>
                  <a:lnTo>
                    <a:pt x="772" y="194"/>
                  </a:lnTo>
                  <a:lnTo>
                    <a:pt x="729" y="191"/>
                  </a:lnTo>
                  <a:lnTo>
                    <a:pt x="686" y="188"/>
                  </a:lnTo>
                  <a:lnTo>
                    <a:pt x="644" y="184"/>
                  </a:lnTo>
                  <a:lnTo>
                    <a:pt x="602" y="180"/>
                  </a:lnTo>
                  <a:lnTo>
                    <a:pt x="560" y="175"/>
                  </a:lnTo>
                  <a:lnTo>
                    <a:pt x="519" y="169"/>
                  </a:lnTo>
                  <a:lnTo>
                    <a:pt x="478" y="163"/>
                  </a:lnTo>
                  <a:lnTo>
                    <a:pt x="438" y="156"/>
                  </a:lnTo>
                  <a:lnTo>
                    <a:pt x="398" y="147"/>
                  </a:lnTo>
                  <a:lnTo>
                    <a:pt x="361" y="139"/>
                  </a:lnTo>
                  <a:lnTo>
                    <a:pt x="323" y="129"/>
                  </a:lnTo>
                  <a:lnTo>
                    <a:pt x="287" y="119"/>
                  </a:lnTo>
                  <a:lnTo>
                    <a:pt x="251" y="108"/>
                  </a:lnTo>
                  <a:lnTo>
                    <a:pt x="218" y="95"/>
                  </a:lnTo>
                  <a:lnTo>
                    <a:pt x="185" y="82"/>
                  </a:lnTo>
                  <a:lnTo>
                    <a:pt x="154" y="68"/>
                  </a:lnTo>
                  <a:lnTo>
                    <a:pt x="124" y="53"/>
                  </a:lnTo>
                  <a:lnTo>
                    <a:pt x="96" y="36"/>
                  </a:lnTo>
                  <a:lnTo>
                    <a:pt x="70" y="19"/>
                  </a:lnTo>
                  <a:lnTo>
                    <a:pt x="45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B172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2" name="Freeform 76"/>
            <p:cNvSpPr>
              <a:spLocks/>
            </p:cNvSpPr>
            <p:nvPr/>
          </p:nvSpPr>
          <p:spPr bwMode="auto">
            <a:xfrm>
              <a:off x="1912938" y="5141913"/>
              <a:ext cx="392113" cy="457200"/>
            </a:xfrm>
            <a:custGeom>
              <a:avLst/>
              <a:gdLst/>
              <a:ahLst/>
              <a:cxnLst>
                <a:cxn ang="0">
                  <a:pos x="1158" y="9"/>
                </a:cxn>
                <a:cxn ang="0">
                  <a:pos x="1043" y="35"/>
                </a:cxn>
                <a:cxn ang="0">
                  <a:pos x="949" y="62"/>
                </a:cxn>
                <a:cxn ang="0">
                  <a:pos x="873" y="91"/>
                </a:cxn>
                <a:cxn ang="0">
                  <a:pos x="796" y="127"/>
                </a:cxn>
                <a:cxn ang="0">
                  <a:pos x="721" y="169"/>
                </a:cxn>
                <a:cxn ang="0">
                  <a:pos x="651" y="222"/>
                </a:cxn>
                <a:cxn ang="0">
                  <a:pos x="589" y="288"/>
                </a:cxn>
                <a:cxn ang="0">
                  <a:pos x="539" y="416"/>
                </a:cxn>
                <a:cxn ang="0">
                  <a:pos x="500" y="608"/>
                </a:cxn>
                <a:cxn ang="0">
                  <a:pos x="470" y="846"/>
                </a:cxn>
                <a:cxn ang="0">
                  <a:pos x="450" y="1113"/>
                </a:cxn>
                <a:cxn ang="0">
                  <a:pos x="437" y="1390"/>
                </a:cxn>
                <a:cxn ang="0">
                  <a:pos x="426" y="1913"/>
                </a:cxn>
                <a:cxn ang="0">
                  <a:pos x="426" y="2272"/>
                </a:cxn>
                <a:cxn ang="0">
                  <a:pos x="0" y="3777"/>
                </a:cxn>
                <a:cxn ang="0">
                  <a:pos x="46" y="3806"/>
                </a:cxn>
                <a:cxn ang="0">
                  <a:pos x="170" y="3877"/>
                </a:cxn>
                <a:cxn ang="0">
                  <a:pos x="322" y="3952"/>
                </a:cxn>
                <a:cxn ang="0">
                  <a:pos x="430" y="3998"/>
                </a:cxn>
                <a:cxn ang="0">
                  <a:pos x="547" y="4040"/>
                </a:cxn>
                <a:cxn ang="0">
                  <a:pos x="670" y="4077"/>
                </a:cxn>
                <a:cxn ang="0">
                  <a:pos x="799" y="4106"/>
                </a:cxn>
                <a:cxn ang="0">
                  <a:pos x="931" y="4123"/>
                </a:cxn>
                <a:cxn ang="0">
                  <a:pos x="1282" y="4205"/>
                </a:cxn>
                <a:cxn ang="0">
                  <a:pos x="1389" y="4224"/>
                </a:cxn>
                <a:cxn ang="0">
                  <a:pos x="1668" y="4265"/>
                </a:cxn>
                <a:cxn ang="0">
                  <a:pos x="1850" y="4286"/>
                </a:cxn>
                <a:cxn ang="0">
                  <a:pos x="2049" y="4304"/>
                </a:cxn>
                <a:cxn ang="0">
                  <a:pos x="2257" y="4314"/>
                </a:cxn>
                <a:cxn ang="0">
                  <a:pos x="2465" y="4314"/>
                </a:cxn>
                <a:cxn ang="0">
                  <a:pos x="2664" y="4300"/>
                </a:cxn>
                <a:cxn ang="0">
                  <a:pos x="2847" y="4271"/>
                </a:cxn>
                <a:cxn ang="0">
                  <a:pos x="3703" y="3956"/>
                </a:cxn>
                <a:cxn ang="0">
                  <a:pos x="3676" y="3876"/>
                </a:cxn>
                <a:cxn ang="0">
                  <a:pos x="3614" y="3670"/>
                </a:cxn>
                <a:cxn ang="0">
                  <a:pos x="3552" y="3438"/>
                </a:cxn>
                <a:cxn ang="0">
                  <a:pos x="3516" y="3285"/>
                </a:cxn>
                <a:cxn ang="0">
                  <a:pos x="3485" y="3130"/>
                </a:cxn>
                <a:cxn ang="0">
                  <a:pos x="3463" y="2978"/>
                </a:cxn>
                <a:cxn ang="0">
                  <a:pos x="3451" y="2836"/>
                </a:cxn>
                <a:cxn ang="0">
                  <a:pos x="3453" y="2710"/>
                </a:cxn>
                <a:cxn ang="0">
                  <a:pos x="3460" y="2572"/>
                </a:cxn>
                <a:cxn ang="0">
                  <a:pos x="3459" y="2259"/>
                </a:cxn>
                <a:cxn ang="0">
                  <a:pos x="3444" y="1817"/>
                </a:cxn>
                <a:cxn ang="0">
                  <a:pos x="3421" y="1387"/>
                </a:cxn>
                <a:cxn ang="0">
                  <a:pos x="3402" y="1062"/>
                </a:cxn>
                <a:cxn ang="0">
                  <a:pos x="3393" y="933"/>
                </a:cxn>
              </a:cxnLst>
              <a:rect l="0" t="0" r="r" b="b"/>
              <a:pathLst>
                <a:path w="3703" h="4315">
                  <a:moveTo>
                    <a:pt x="1224" y="0"/>
                  </a:moveTo>
                  <a:lnTo>
                    <a:pt x="1206" y="2"/>
                  </a:lnTo>
                  <a:lnTo>
                    <a:pt x="1158" y="9"/>
                  </a:lnTo>
                  <a:lnTo>
                    <a:pt x="1125" y="16"/>
                  </a:lnTo>
                  <a:lnTo>
                    <a:pt x="1086" y="24"/>
                  </a:lnTo>
                  <a:lnTo>
                    <a:pt x="1043" y="35"/>
                  </a:lnTo>
                  <a:lnTo>
                    <a:pt x="997" y="47"/>
                  </a:lnTo>
                  <a:lnTo>
                    <a:pt x="974" y="54"/>
                  </a:lnTo>
                  <a:lnTo>
                    <a:pt x="949" y="62"/>
                  </a:lnTo>
                  <a:lnTo>
                    <a:pt x="924" y="72"/>
                  </a:lnTo>
                  <a:lnTo>
                    <a:pt x="898" y="81"/>
                  </a:lnTo>
                  <a:lnTo>
                    <a:pt x="873" y="91"/>
                  </a:lnTo>
                  <a:lnTo>
                    <a:pt x="847" y="102"/>
                  </a:lnTo>
                  <a:lnTo>
                    <a:pt x="822" y="113"/>
                  </a:lnTo>
                  <a:lnTo>
                    <a:pt x="796" y="127"/>
                  </a:lnTo>
                  <a:lnTo>
                    <a:pt x="771" y="140"/>
                  </a:lnTo>
                  <a:lnTo>
                    <a:pt x="746" y="154"/>
                  </a:lnTo>
                  <a:lnTo>
                    <a:pt x="721" y="169"/>
                  </a:lnTo>
                  <a:lnTo>
                    <a:pt x="697" y="186"/>
                  </a:lnTo>
                  <a:lnTo>
                    <a:pt x="675" y="203"/>
                  </a:lnTo>
                  <a:lnTo>
                    <a:pt x="651" y="222"/>
                  </a:lnTo>
                  <a:lnTo>
                    <a:pt x="630" y="241"/>
                  </a:lnTo>
                  <a:lnTo>
                    <a:pt x="609" y="261"/>
                  </a:lnTo>
                  <a:lnTo>
                    <a:pt x="589" y="288"/>
                  </a:lnTo>
                  <a:lnTo>
                    <a:pt x="571" y="322"/>
                  </a:lnTo>
                  <a:lnTo>
                    <a:pt x="554" y="365"/>
                  </a:lnTo>
                  <a:lnTo>
                    <a:pt x="539" y="416"/>
                  </a:lnTo>
                  <a:lnTo>
                    <a:pt x="524" y="473"/>
                  </a:lnTo>
                  <a:lnTo>
                    <a:pt x="511" y="538"/>
                  </a:lnTo>
                  <a:lnTo>
                    <a:pt x="500" y="608"/>
                  </a:lnTo>
                  <a:lnTo>
                    <a:pt x="489" y="683"/>
                  </a:lnTo>
                  <a:lnTo>
                    <a:pt x="480" y="762"/>
                  </a:lnTo>
                  <a:lnTo>
                    <a:pt x="470" y="846"/>
                  </a:lnTo>
                  <a:lnTo>
                    <a:pt x="463" y="932"/>
                  </a:lnTo>
                  <a:lnTo>
                    <a:pt x="456" y="1021"/>
                  </a:lnTo>
                  <a:lnTo>
                    <a:pt x="450" y="1113"/>
                  </a:lnTo>
                  <a:lnTo>
                    <a:pt x="445" y="1205"/>
                  </a:lnTo>
                  <a:lnTo>
                    <a:pt x="441" y="1298"/>
                  </a:lnTo>
                  <a:lnTo>
                    <a:pt x="437" y="1390"/>
                  </a:lnTo>
                  <a:lnTo>
                    <a:pt x="432" y="1574"/>
                  </a:lnTo>
                  <a:lnTo>
                    <a:pt x="428" y="1749"/>
                  </a:lnTo>
                  <a:lnTo>
                    <a:pt x="426" y="1913"/>
                  </a:lnTo>
                  <a:lnTo>
                    <a:pt x="425" y="2056"/>
                  </a:lnTo>
                  <a:lnTo>
                    <a:pt x="425" y="2179"/>
                  </a:lnTo>
                  <a:lnTo>
                    <a:pt x="426" y="2272"/>
                  </a:lnTo>
                  <a:lnTo>
                    <a:pt x="428" y="2331"/>
                  </a:lnTo>
                  <a:lnTo>
                    <a:pt x="428" y="2352"/>
                  </a:lnTo>
                  <a:lnTo>
                    <a:pt x="0" y="3777"/>
                  </a:lnTo>
                  <a:lnTo>
                    <a:pt x="5" y="3781"/>
                  </a:lnTo>
                  <a:lnTo>
                    <a:pt x="20" y="3790"/>
                  </a:lnTo>
                  <a:lnTo>
                    <a:pt x="46" y="3806"/>
                  </a:lnTo>
                  <a:lnTo>
                    <a:pt x="79" y="3826"/>
                  </a:lnTo>
                  <a:lnTo>
                    <a:pt x="121" y="3851"/>
                  </a:lnTo>
                  <a:lnTo>
                    <a:pt x="170" y="3877"/>
                  </a:lnTo>
                  <a:lnTo>
                    <a:pt x="226" y="3906"/>
                  </a:lnTo>
                  <a:lnTo>
                    <a:pt x="289" y="3936"/>
                  </a:lnTo>
                  <a:lnTo>
                    <a:pt x="322" y="3952"/>
                  </a:lnTo>
                  <a:lnTo>
                    <a:pt x="357" y="3967"/>
                  </a:lnTo>
                  <a:lnTo>
                    <a:pt x="393" y="3982"/>
                  </a:lnTo>
                  <a:lnTo>
                    <a:pt x="430" y="3998"/>
                  </a:lnTo>
                  <a:lnTo>
                    <a:pt x="467" y="4012"/>
                  </a:lnTo>
                  <a:lnTo>
                    <a:pt x="507" y="4026"/>
                  </a:lnTo>
                  <a:lnTo>
                    <a:pt x="547" y="4040"/>
                  </a:lnTo>
                  <a:lnTo>
                    <a:pt x="587" y="4054"/>
                  </a:lnTo>
                  <a:lnTo>
                    <a:pt x="629" y="4066"/>
                  </a:lnTo>
                  <a:lnTo>
                    <a:pt x="670" y="4077"/>
                  </a:lnTo>
                  <a:lnTo>
                    <a:pt x="713" y="4087"/>
                  </a:lnTo>
                  <a:lnTo>
                    <a:pt x="756" y="4098"/>
                  </a:lnTo>
                  <a:lnTo>
                    <a:pt x="799" y="4106"/>
                  </a:lnTo>
                  <a:lnTo>
                    <a:pt x="843" y="4113"/>
                  </a:lnTo>
                  <a:lnTo>
                    <a:pt x="887" y="4119"/>
                  </a:lnTo>
                  <a:lnTo>
                    <a:pt x="931" y="4123"/>
                  </a:lnTo>
                  <a:lnTo>
                    <a:pt x="1022" y="4160"/>
                  </a:lnTo>
                  <a:lnTo>
                    <a:pt x="1246" y="3387"/>
                  </a:lnTo>
                  <a:lnTo>
                    <a:pt x="1282" y="4205"/>
                  </a:lnTo>
                  <a:lnTo>
                    <a:pt x="1294" y="4207"/>
                  </a:lnTo>
                  <a:lnTo>
                    <a:pt x="1331" y="4214"/>
                  </a:lnTo>
                  <a:lnTo>
                    <a:pt x="1389" y="4224"/>
                  </a:lnTo>
                  <a:lnTo>
                    <a:pt x="1467" y="4236"/>
                  </a:lnTo>
                  <a:lnTo>
                    <a:pt x="1560" y="4251"/>
                  </a:lnTo>
                  <a:lnTo>
                    <a:pt x="1668" y="4265"/>
                  </a:lnTo>
                  <a:lnTo>
                    <a:pt x="1726" y="4272"/>
                  </a:lnTo>
                  <a:lnTo>
                    <a:pt x="1787" y="4279"/>
                  </a:lnTo>
                  <a:lnTo>
                    <a:pt x="1850" y="4286"/>
                  </a:lnTo>
                  <a:lnTo>
                    <a:pt x="1915" y="4292"/>
                  </a:lnTo>
                  <a:lnTo>
                    <a:pt x="1981" y="4298"/>
                  </a:lnTo>
                  <a:lnTo>
                    <a:pt x="2049" y="4304"/>
                  </a:lnTo>
                  <a:lnTo>
                    <a:pt x="2118" y="4308"/>
                  </a:lnTo>
                  <a:lnTo>
                    <a:pt x="2187" y="4311"/>
                  </a:lnTo>
                  <a:lnTo>
                    <a:pt x="2257" y="4314"/>
                  </a:lnTo>
                  <a:lnTo>
                    <a:pt x="2326" y="4315"/>
                  </a:lnTo>
                  <a:lnTo>
                    <a:pt x="2395" y="4315"/>
                  </a:lnTo>
                  <a:lnTo>
                    <a:pt x="2465" y="4314"/>
                  </a:lnTo>
                  <a:lnTo>
                    <a:pt x="2532" y="4311"/>
                  </a:lnTo>
                  <a:lnTo>
                    <a:pt x="2598" y="4307"/>
                  </a:lnTo>
                  <a:lnTo>
                    <a:pt x="2664" y="4300"/>
                  </a:lnTo>
                  <a:lnTo>
                    <a:pt x="2727" y="4292"/>
                  </a:lnTo>
                  <a:lnTo>
                    <a:pt x="2788" y="4282"/>
                  </a:lnTo>
                  <a:lnTo>
                    <a:pt x="2847" y="4271"/>
                  </a:lnTo>
                  <a:lnTo>
                    <a:pt x="2903" y="4257"/>
                  </a:lnTo>
                  <a:lnTo>
                    <a:pt x="2955" y="4240"/>
                  </a:lnTo>
                  <a:lnTo>
                    <a:pt x="3703" y="3956"/>
                  </a:lnTo>
                  <a:lnTo>
                    <a:pt x="3699" y="3946"/>
                  </a:lnTo>
                  <a:lnTo>
                    <a:pt x="3691" y="3919"/>
                  </a:lnTo>
                  <a:lnTo>
                    <a:pt x="3676" y="3876"/>
                  </a:lnTo>
                  <a:lnTo>
                    <a:pt x="3658" y="3819"/>
                  </a:lnTo>
                  <a:lnTo>
                    <a:pt x="3638" y="3750"/>
                  </a:lnTo>
                  <a:lnTo>
                    <a:pt x="3614" y="3670"/>
                  </a:lnTo>
                  <a:lnTo>
                    <a:pt x="3590" y="3581"/>
                  </a:lnTo>
                  <a:lnTo>
                    <a:pt x="3564" y="3487"/>
                  </a:lnTo>
                  <a:lnTo>
                    <a:pt x="3552" y="3438"/>
                  </a:lnTo>
                  <a:lnTo>
                    <a:pt x="3540" y="3388"/>
                  </a:lnTo>
                  <a:lnTo>
                    <a:pt x="3527" y="3337"/>
                  </a:lnTo>
                  <a:lnTo>
                    <a:pt x="3516" y="3285"/>
                  </a:lnTo>
                  <a:lnTo>
                    <a:pt x="3505" y="3233"/>
                  </a:lnTo>
                  <a:lnTo>
                    <a:pt x="3495" y="3182"/>
                  </a:lnTo>
                  <a:lnTo>
                    <a:pt x="3485" y="3130"/>
                  </a:lnTo>
                  <a:lnTo>
                    <a:pt x="3476" y="3079"/>
                  </a:lnTo>
                  <a:lnTo>
                    <a:pt x="3469" y="3028"/>
                  </a:lnTo>
                  <a:lnTo>
                    <a:pt x="3463" y="2978"/>
                  </a:lnTo>
                  <a:lnTo>
                    <a:pt x="3457" y="2929"/>
                  </a:lnTo>
                  <a:lnTo>
                    <a:pt x="3454" y="2882"/>
                  </a:lnTo>
                  <a:lnTo>
                    <a:pt x="3451" y="2836"/>
                  </a:lnTo>
                  <a:lnTo>
                    <a:pt x="3450" y="2792"/>
                  </a:lnTo>
                  <a:lnTo>
                    <a:pt x="3451" y="2750"/>
                  </a:lnTo>
                  <a:lnTo>
                    <a:pt x="3453" y="2710"/>
                  </a:lnTo>
                  <a:lnTo>
                    <a:pt x="3456" y="2670"/>
                  </a:lnTo>
                  <a:lnTo>
                    <a:pt x="3458" y="2623"/>
                  </a:lnTo>
                  <a:lnTo>
                    <a:pt x="3460" y="2572"/>
                  </a:lnTo>
                  <a:lnTo>
                    <a:pt x="3461" y="2517"/>
                  </a:lnTo>
                  <a:lnTo>
                    <a:pt x="3461" y="2394"/>
                  </a:lnTo>
                  <a:lnTo>
                    <a:pt x="3459" y="2259"/>
                  </a:lnTo>
                  <a:lnTo>
                    <a:pt x="3455" y="2117"/>
                  </a:lnTo>
                  <a:lnTo>
                    <a:pt x="3450" y="1968"/>
                  </a:lnTo>
                  <a:lnTo>
                    <a:pt x="3444" y="1817"/>
                  </a:lnTo>
                  <a:lnTo>
                    <a:pt x="3436" y="1668"/>
                  </a:lnTo>
                  <a:lnTo>
                    <a:pt x="3429" y="1524"/>
                  </a:lnTo>
                  <a:lnTo>
                    <a:pt x="3421" y="1387"/>
                  </a:lnTo>
                  <a:lnTo>
                    <a:pt x="3414" y="1263"/>
                  </a:lnTo>
                  <a:lnTo>
                    <a:pt x="3408" y="1154"/>
                  </a:lnTo>
                  <a:lnTo>
                    <a:pt x="3402" y="1062"/>
                  </a:lnTo>
                  <a:lnTo>
                    <a:pt x="3397" y="994"/>
                  </a:lnTo>
                  <a:lnTo>
                    <a:pt x="3395" y="949"/>
                  </a:lnTo>
                  <a:lnTo>
                    <a:pt x="3393" y="933"/>
                  </a:lnTo>
                  <a:lnTo>
                    <a:pt x="3068" y="523"/>
                  </a:lnTo>
                  <a:lnTo>
                    <a:pt x="1224" y="0"/>
                  </a:lnTo>
                  <a:close/>
                </a:path>
              </a:pathLst>
            </a:custGeom>
            <a:solidFill>
              <a:srgbClr val="C59D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3" name="Freeform 77"/>
            <p:cNvSpPr>
              <a:spLocks/>
            </p:cNvSpPr>
            <p:nvPr/>
          </p:nvSpPr>
          <p:spPr bwMode="auto">
            <a:xfrm>
              <a:off x="2200276" y="5143501"/>
              <a:ext cx="255588" cy="355600"/>
            </a:xfrm>
            <a:custGeom>
              <a:avLst/>
              <a:gdLst/>
              <a:ahLst/>
              <a:cxnLst>
                <a:cxn ang="0">
                  <a:pos x="42" y="4"/>
                </a:cxn>
                <a:cxn ang="0">
                  <a:pos x="225" y="24"/>
                </a:cxn>
                <a:cxn ang="0">
                  <a:pos x="490" y="61"/>
                </a:cxn>
                <a:cxn ang="0">
                  <a:pos x="629" y="86"/>
                </a:cxn>
                <a:cxn ang="0">
                  <a:pos x="760" y="117"/>
                </a:cxn>
                <a:cxn ang="0">
                  <a:pos x="877" y="151"/>
                </a:cxn>
                <a:cxn ang="0">
                  <a:pos x="966" y="192"/>
                </a:cxn>
                <a:cxn ang="0">
                  <a:pos x="1020" y="237"/>
                </a:cxn>
                <a:cxn ang="0">
                  <a:pos x="1068" y="348"/>
                </a:cxn>
                <a:cxn ang="0">
                  <a:pos x="1131" y="489"/>
                </a:cxn>
                <a:cxn ang="0">
                  <a:pos x="1199" y="629"/>
                </a:cxn>
                <a:cxn ang="0">
                  <a:pos x="1272" y="766"/>
                </a:cxn>
                <a:cxn ang="0">
                  <a:pos x="1402" y="993"/>
                </a:cxn>
                <a:cxn ang="0">
                  <a:pos x="1570" y="1258"/>
                </a:cxn>
                <a:cxn ang="0">
                  <a:pos x="1743" y="1515"/>
                </a:cxn>
                <a:cxn ang="0">
                  <a:pos x="1890" y="1726"/>
                </a:cxn>
                <a:cxn ang="0">
                  <a:pos x="1993" y="1880"/>
                </a:cxn>
                <a:cxn ang="0">
                  <a:pos x="2106" y="2066"/>
                </a:cxn>
                <a:cxn ang="0">
                  <a:pos x="2218" y="2270"/>
                </a:cxn>
                <a:cxn ang="0">
                  <a:pos x="2316" y="2483"/>
                </a:cxn>
                <a:cxn ang="0">
                  <a:pos x="2387" y="2695"/>
                </a:cxn>
                <a:cxn ang="0">
                  <a:pos x="2421" y="2896"/>
                </a:cxn>
                <a:cxn ang="0">
                  <a:pos x="2406" y="3074"/>
                </a:cxn>
                <a:cxn ang="0">
                  <a:pos x="2327" y="3217"/>
                </a:cxn>
                <a:cxn ang="0">
                  <a:pos x="2174" y="3318"/>
                </a:cxn>
                <a:cxn ang="0">
                  <a:pos x="1935" y="3365"/>
                </a:cxn>
                <a:cxn ang="0">
                  <a:pos x="1792" y="3363"/>
                </a:cxn>
                <a:cxn ang="0">
                  <a:pos x="1648" y="3338"/>
                </a:cxn>
                <a:cxn ang="0">
                  <a:pos x="1330" y="3264"/>
                </a:cxn>
                <a:cxn ang="0">
                  <a:pos x="1149" y="3216"/>
                </a:cxn>
                <a:cxn ang="0">
                  <a:pos x="967" y="3163"/>
                </a:cxn>
                <a:cxn ang="0">
                  <a:pos x="796" y="3107"/>
                </a:cxn>
                <a:cxn ang="0">
                  <a:pos x="646" y="3049"/>
                </a:cxn>
                <a:cxn ang="0">
                  <a:pos x="527" y="2992"/>
                </a:cxn>
                <a:cxn ang="0">
                  <a:pos x="453" y="2938"/>
                </a:cxn>
                <a:cxn ang="0">
                  <a:pos x="430" y="2886"/>
                </a:cxn>
                <a:cxn ang="0">
                  <a:pos x="400" y="2654"/>
                </a:cxn>
                <a:cxn ang="0">
                  <a:pos x="366" y="2322"/>
                </a:cxn>
                <a:cxn ang="0">
                  <a:pos x="352" y="2092"/>
                </a:cxn>
                <a:cxn ang="0">
                  <a:pos x="345" y="1859"/>
                </a:cxn>
                <a:cxn ang="0">
                  <a:pos x="350" y="1635"/>
                </a:cxn>
                <a:cxn ang="0">
                  <a:pos x="371" y="1436"/>
                </a:cxn>
                <a:cxn ang="0">
                  <a:pos x="412" y="1278"/>
                </a:cxn>
                <a:cxn ang="0">
                  <a:pos x="477" y="1175"/>
                </a:cxn>
                <a:cxn ang="0">
                  <a:pos x="582" y="1261"/>
                </a:cxn>
              </a:cxnLst>
              <a:rect l="0" t="0" r="r" b="b"/>
              <a:pathLst>
                <a:path w="2422" h="3366">
                  <a:moveTo>
                    <a:pt x="0" y="0"/>
                  </a:moveTo>
                  <a:lnTo>
                    <a:pt x="11" y="1"/>
                  </a:lnTo>
                  <a:lnTo>
                    <a:pt x="42" y="4"/>
                  </a:lnTo>
                  <a:lnTo>
                    <a:pt x="90" y="8"/>
                  </a:lnTo>
                  <a:lnTo>
                    <a:pt x="151" y="16"/>
                  </a:lnTo>
                  <a:lnTo>
                    <a:pt x="225" y="24"/>
                  </a:lnTo>
                  <a:lnTo>
                    <a:pt x="308" y="34"/>
                  </a:lnTo>
                  <a:lnTo>
                    <a:pt x="397" y="46"/>
                  </a:lnTo>
                  <a:lnTo>
                    <a:pt x="490" y="61"/>
                  </a:lnTo>
                  <a:lnTo>
                    <a:pt x="536" y="69"/>
                  </a:lnTo>
                  <a:lnTo>
                    <a:pt x="583" y="77"/>
                  </a:lnTo>
                  <a:lnTo>
                    <a:pt x="629" y="86"/>
                  </a:lnTo>
                  <a:lnTo>
                    <a:pt x="673" y="95"/>
                  </a:lnTo>
                  <a:lnTo>
                    <a:pt x="718" y="105"/>
                  </a:lnTo>
                  <a:lnTo>
                    <a:pt x="760" y="117"/>
                  </a:lnTo>
                  <a:lnTo>
                    <a:pt x="801" y="128"/>
                  </a:lnTo>
                  <a:lnTo>
                    <a:pt x="840" y="139"/>
                  </a:lnTo>
                  <a:lnTo>
                    <a:pt x="877" y="151"/>
                  </a:lnTo>
                  <a:lnTo>
                    <a:pt x="909" y="165"/>
                  </a:lnTo>
                  <a:lnTo>
                    <a:pt x="940" y="178"/>
                  </a:lnTo>
                  <a:lnTo>
                    <a:pt x="966" y="192"/>
                  </a:lnTo>
                  <a:lnTo>
                    <a:pt x="989" y="206"/>
                  </a:lnTo>
                  <a:lnTo>
                    <a:pt x="1007" y="222"/>
                  </a:lnTo>
                  <a:lnTo>
                    <a:pt x="1020" y="237"/>
                  </a:lnTo>
                  <a:lnTo>
                    <a:pt x="1030" y="253"/>
                  </a:lnTo>
                  <a:lnTo>
                    <a:pt x="1049" y="301"/>
                  </a:lnTo>
                  <a:lnTo>
                    <a:pt x="1068" y="348"/>
                  </a:lnTo>
                  <a:lnTo>
                    <a:pt x="1088" y="395"/>
                  </a:lnTo>
                  <a:lnTo>
                    <a:pt x="1109" y="442"/>
                  </a:lnTo>
                  <a:lnTo>
                    <a:pt x="1131" y="489"/>
                  </a:lnTo>
                  <a:lnTo>
                    <a:pt x="1153" y="536"/>
                  </a:lnTo>
                  <a:lnTo>
                    <a:pt x="1176" y="583"/>
                  </a:lnTo>
                  <a:lnTo>
                    <a:pt x="1199" y="629"/>
                  </a:lnTo>
                  <a:lnTo>
                    <a:pt x="1223" y="675"/>
                  </a:lnTo>
                  <a:lnTo>
                    <a:pt x="1247" y="720"/>
                  </a:lnTo>
                  <a:lnTo>
                    <a:pt x="1272" y="766"/>
                  </a:lnTo>
                  <a:lnTo>
                    <a:pt x="1297" y="812"/>
                  </a:lnTo>
                  <a:lnTo>
                    <a:pt x="1348" y="903"/>
                  </a:lnTo>
                  <a:lnTo>
                    <a:pt x="1402" y="993"/>
                  </a:lnTo>
                  <a:lnTo>
                    <a:pt x="1456" y="1082"/>
                  </a:lnTo>
                  <a:lnTo>
                    <a:pt x="1512" y="1170"/>
                  </a:lnTo>
                  <a:lnTo>
                    <a:pt x="1570" y="1258"/>
                  </a:lnTo>
                  <a:lnTo>
                    <a:pt x="1627" y="1345"/>
                  </a:lnTo>
                  <a:lnTo>
                    <a:pt x="1685" y="1430"/>
                  </a:lnTo>
                  <a:lnTo>
                    <a:pt x="1743" y="1515"/>
                  </a:lnTo>
                  <a:lnTo>
                    <a:pt x="1801" y="1600"/>
                  </a:lnTo>
                  <a:lnTo>
                    <a:pt x="1861" y="1683"/>
                  </a:lnTo>
                  <a:lnTo>
                    <a:pt x="1890" y="1726"/>
                  </a:lnTo>
                  <a:lnTo>
                    <a:pt x="1923" y="1773"/>
                  </a:lnTo>
                  <a:lnTo>
                    <a:pt x="1957" y="1825"/>
                  </a:lnTo>
                  <a:lnTo>
                    <a:pt x="1993" y="1880"/>
                  </a:lnTo>
                  <a:lnTo>
                    <a:pt x="2031" y="1939"/>
                  </a:lnTo>
                  <a:lnTo>
                    <a:pt x="2069" y="2002"/>
                  </a:lnTo>
                  <a:lnTo>
                    <a:pt x="2106" y="2066"/>
                  </a:lnTo>
                  <a:lnTo>
                    <a:pt x="2144" y="2132"/>
                  </a:lnTo>
                  <a:lnTo>
                    <a:pt x="2182" y="2200"/>
                  </a:lnTo>
                  <a:lnTo>
                    <a:pt x="2218" y="2270"/>
                  </a:lnTo>
                  <a:lnTo>
                    <a:pt x="2252" y="2340"/>
                  </a:lnTo>
                  <a:lnTo>
                    <a:pt x="2285" y="2412"/>
                  </a:lnTo>
                  <a:lnTo>
                    <a:pt x="2316" y="2483"/>
                  </a:lnTo>
                  <a:lnTo>
                    <a:pt x="2343" y="2554"/>
                  </a:lnTo>
                  <a:lnTo>
                    <a:pt x="2368" y="2626"/>
                  </a:lnTo>
                  <a:lnTo>
                    <a:pt x="2387" y="2695"/>
                  </a:lnTo>
                  <a:lnTo>
                    <a:pt x="2403" y="2765"/>
                  </a:lnTo>
                  <a:lnTo>
                    <a:pt x="2415" y="2831"/>
                  </a:lnTo>
                  <a:lnTo>
                    <a:pt x="2421" y="2896"/>
                  </a:lnTo>
                  <a:lnTo>
                    <a:pt x="2422" y="2958"/>
                  </a:lnTo>
                  <a:lnTo>
                    <a:pt x="2417" y="3017"/>
                  </a:lnTo>
                  <a:lnTo>
                    <a:pt x="2406" y="3074"/>
                  </a:lnTo>
                  <a:lnTo>
                    <a:pt x="2386" y="3126"/>
                  </a:lnTo>
                  <a:lnTo>
                    <a:pt x="2361" y="3174"/>
                  </a:lnTo>
                  <a:lnTo>
                    <a:pt x="2327" y="3217"/>
                  </a:lnTo>
                  <a:lnTo>
                    <a:pt x="2285" y="3257"/>
                  </a:lnTo>
                  <a:lnTo>
                    <a:pt x="2234" y="3291"/>
                  </a:lnTo>
                  <a:lnTo>
                    <a:pt x="2174" y="3318"/>
                  </a:lnTo>
                  <a:lnTo>
                    <a:pt x="2104" y="3341"/>
                  </a:lnTo>
                  <a:lnTo>
                    <a:pt x="2025" y="3356"/>
                  </a:lnTo>
                  <a:lnTo>
                    <a:pt x="1935" y="3365"/>
                  </a:lnTo>
                  <a:lnTo>
                    <a:pt x="1835" y="3366"/>
                  </a:lnTo>
                  <a:lnTo>
                    <a:pt x="1817" y="3365"/>
                  </a:lnTo>
                  <a:lnTo>
                    <a:pt x="1792" y="3363"/>
                  </a:lnTo>
                  <a:lnTo>
                    <a:pt x="1764" y="3359"/>
                  </a:lnTo>
                  <a:lnTo>
                    <a:pt x="1730" y="3353"/>
                  </a:lnTo>
                  <a:lnTo>
                    <a:pt x="1648" y="3338"/>
                  </a:lnTo>
                  <a:lnTo>
                    <a:pt x="1552" y="3317"/>
                  </a:lnTo>
                  <a:lnTo>
                    <a:pt x="1445" y="3293"/>
                  </a:lnTo>
                  <a:lnTo>
                    <a:pt x="1330" y="3264"/>
                  </a:lnTo>
                  <a:lnTo>
                    <a:pt x="1271" y="3249"/>
                  </a:lnTo>
                  <a:lnTo>
                    <a:pt x="1210" y="3234"/>
                  </a:lnTo>
                  <a:lnTo>
                    <a:pt x="1149" y="3216"/>
                  </a:lnTo>
                  <a:lnTo>
                    <a:pt x="1088" y="3199"/>
                  </a:lnTo>
                  <a:lnTo>
                    <a:pt x="1027" y="3182"/>
                  </a:lnTo>
                  <a:lnTo>
                    <a:pt x="967" y="3163"/>
                  </a:lnTo>
                  <a:lnTo>
                    <a:pt x="908" y="3145"/>
                  </a:lnTo>
                  <a:lnTo>
                    <a:pt x="851" y="3126"/>
                  </a:lnTo>
                  <a:lnTo>
                    <a:pt x="796" y="3107"/>
                  </a:lnTo>
                  <a:lnTo>
                    <a:pt x="743" y="3088"/>
                  </a:lnTo>
                  <a:lnTo>
                    <a:pt x="693" y="3068"/>
                  </a:lnTo>
                  <a:lnTo>
                    <a:pt x="646" y="3049"/>
                  </a:lnTo>
                  <a:lnTo>
                    <a:pt x="602" y="3030"/>
                  </a:lnTo>
                  <a:lnTo>
                    <a:pt x="563" y="3011"/>
                  </a:lnTo>
                  <a:lnTo>
                    <a:pt x="527" y="2992"/>
                  </a:lnTo>
                  <a:lnTo>
                    <a:pt x="498" y="2974"/>
                  </a:lnTo>
                  <a:lnTo>
                    <a:pt x="472" y="2955"/>
                  </a:lnTo>
                  <a:lnTo>
                    <a:pt x="453" y="2938"/>
                  </a:lnTo>
                  <a:lnTo>
                    <a:pt x="440" y="2921"/>
                  </a:lnTo>
                  <a:lnTo>
                    <a:pt x="433" y="2904"/>
                  </a:lnTo>
                  <a:lnTo>
                    <a:pt x="430" y="2886"/>
                  </a:lnTo>
                  <a:lnTo>
                    <a:pt x="422" y="2836"/>
                  </a:lnTo>
                  <a:lnTo>
                    <a:pt x="412" y="2757"/>
                  </a:lnTo>
                  <a:lnTo>
                    <a:pt x="400" y="2654"/>
                  </a:lnTo>
                  <a:lnTo>
                    <a:pt x="387" y="2532"/>
                  </a:lnTo>
                  <a:lnTo>
                    <a:pt x="373" y="2394"/>
                  </a:lnTo>
                  <a:lnTo>
                    <a:pt x="366" y="2322"/>
                  </a:lnTo>
                  <a:lnTo>
                    <a:pt x="361" y="2246"/>
                  </a:lnTo>
                  <a:lnTo>
                    <a:pt x="356" y="2170"/>
                  </a:lnTo>
                  <a:lnTo>
                    <a:pt x="352" y="2092"/>
                  </a:lnTo>
                  <a:lnTo>
                    <a:pt x="348" y="2014"/>
                  </a:lnTo>
                  <a:lnTo>
                    <a:pt x="346" y="1936"/>
                  </a:lnTo>
                  <a:lnTo>
                    <a:pt x="345" y="1859"/>
                  </a:lnTo>
                  <a:lnTo>
                    <a:pt x="345" y="1782"/>
                  </a:lnTo>
                  <a:lnTo>
                    <a:pt x="346" y="1708"/>
                  </a:lnTo>
                  <a:lnTo>
                    <a:pt x="350" y="1635"/>
                  </a:lnTo>
                  <a:lnTo>
                    <a:pt x="355" y="1565"/>
                  </a:lnTo>
                  <a:lnTo>
                    <a:pt x="362" y="1499"/>
                  </a:lnTo>
                  <a:lnTo>
                    <a:pt x="371" y="1436"/>
                  </a:lnTo>
                  <a:lnTo>
                    <a:pt x="383" y="1379"/>
                  </a:lnTo>
                  <a:lnTo>
                    <a:pt x="396" y="1326"/>
                  </a:lnTo>
                  <a:lnTo>
                    <a:pt x="412" y="1278"/>
                  </a:lnTo>
                  <a:lnTo>
                    <a:pt x="432" y="1238"/>
                  </a:lnTo>
                  <a:lnTo>
                    <a:pt x="453" y="1203"/>
                  </a:lnTo>
                  <a:lnTo>
                    <a:pt x="477" y="1175"/>
                  </a:lnTo>
                  <a:lnTo>
                    <a:pt x="505" y="1156"/>
                  </a:lnTo>
                  <a:lnTo>
                    <a:pt x="433" y="1634"/>
                  </a:lnTo>
                  <a:lnTo>
                    <a:pt x="582" y="1261"/>
                  </a:lnTo>
                  <a:lnTo>
                    <a:pt x="115" y="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9D7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" name="Freeform 78"/>
            <p:cNvSpPr>
              <a:spLocks/>
            </p:cNvSpPr>
            <p:nvPr/>
          </p:nvSpPr>
          <p:spPr bwMode="auto">
            <a:xfrm>
              <a:off x="2238376" y="5381626"/>
              <a:ext cx="217488" cy="117475"/>
            </a:xfrm>
            <a:custGeom>
              <a:avLst/>
              <a:gdLst/>
              <a:ahLst/>
              <a:cxnLst>
                <a:cxn ang="0">
                  <a:pos x="1914" y="162"/>
                </a:cxn>
                <a:cxn ang="0">
                  <a:pos x="1901" y="191"/>
                </a:cxn>
                <a:cxn ang="0">
                  <a:pos x="1883" y="219"/>
                </a:cxn>
                <a:cxn ang="0">
                  <a:pos x="1865" y="245"/>
                </a:cxn>
                <a:cxn ang="0">
                  <a:pos x="1842" y="270"/>
                </a:cxn>
                <a:cxn ang="0">
                  <a:pos x="1818" y="293"/>
                </a:cxn>
                <a:cxn ang="0">
                  <a:pos x="1790" y="314"/>
                </a:cxn>
                <a:cxn ang="0">
                  <a:pos x="1760" y="333"/>
                </a:cxn>
                <a:cxn ang="0">
                  <a:pos x="1725" y="350"/>
                </a:cxn>
                <a:cxn ang="0">
                  <a:pos x="1688" y="366"/>
                </a:cxn>
                <a:cxn ang="0">
                  <a:pos x="1648" y="379"/>
                </a:cxn>
                <a:cxn ang="0">
                  <a:pos x="1604" y="390"/>
                </a:cxn>
                <a:cxn ang="0">
                  <a:pos x="1556" y="398"/>
                </a:cxn>
                <a:cxn ang="0">
                  <a:pos x="1505" y="405"/>
                </a:cxn>
                <a:cxn ang="0">
                  <a:pos x="1450" y="409"/>
                </a:cxn>
                <a:cxn ang="0">
                  <a:pos x="1391" y="410"/>
                </a:cxn>
                <a:cxn ang="0">
                  <a:pos x="1344" y="409"/>
                </a:cxn>
                <a:cxn ang="0">
                  <a:pos x="1298" y="403"/>
                </a:cxn>
                <a:cxn ang="0">
                  <a:pos x="1199" y="386"/>
                </a:cxn>
                <a:cxn ang="0">
                  <a:pos x="1024" y="348"/>
                </a:cxn>
                <a:cxn ang="0">
                  <a:pos x="817" y="297"/>
                </a:cxn>
                <a:cxn ang="0">
                  <a:pos x="596" y="237"/>
                </a:cxn>
                <a:cxn ang="0">
                  <a:pos x="434" y="188"/>
                </a:cxn>
                <a:cxn ang="0">
                  <a:pos x="332" y="154"/>
                </a:cxn>
                <a:cxn ang="0">
                  <a:pos x="238" y="119"/>
                </a:cxn>
                <a:cxn ang="0">
                  <a:pos x="153" y="84"/>
                </a:cxn>
                <a:cxn ang="0">
                  <a:pos x="80" y="50"/>
                </a:cxn>
                <a:cxn ang="0">
                  <a:pos x="23" y="16"/>
                </a:cxn>
                <a:cxn ang="0">
                  <a:pos x="10" y="128"/>
                </a:cxn>
                <a:cxn ang="0">
                  <a:pos x="34" y="359"/>
                </a:cxn>
                <a:cxn ang="0">
                  <a:pos x="55" y="534"/>
                </a:cxn>
                <a:cxn ang="0">
                  <a:pos x="69" y="634"/>
                </a:cxn>
                <a:cxn ang="0">
                  <a:pos x="78" y="664"/>
                </a:cxn>
                <a:cxn ang="0">
                  <a:pos x="110" y="698"/>
                </a:cxn>
                <a:cxn ang="0">
                  <a:pos x="165" y="735"/>
                </a:cxn>
                <a:cxn ang="0">
                  <a:pos x="240" y="773"/>
                </a:cxn>
                <a:cxn ang="0">
                  <a:pos x="331" y="811"/>
                </a:cxn>
                <a:cxn ang="0">
                  <a:pos x="434" y="850"/>
                </a:cxn>
                <a:cxn ang="0">
                  <a:pos x="546" y="888"/>
                </a:cxn>
                <a:cxn ang="0">
                  <a:pos x="665" y="925"/>
                </a:cxn>
                <a:cxn ang="0">
                  <a:pos x="787" y="959"/>
                </a:cxn>
                <a:cxn ang="0">
                  <a:pos x="909" y="992"/>
                </a:cxn>
                <a:cxn ang="0">
                  <a:pos x="1083" y="1036"/>
                </a:cxn>
                <a:cxn ang="0">
                  <a:pos x="1286" y="1081"/>
                </a:cxn>
                <a:cxn ang="0">
                  <a:pos x="1402" y="1102"/>
                </a:cxn>
                <a:cxn ang="0">
                  <a:pos x="1455" y="1108"/>
                </a:cxn>
                <a:cxn ang="0">
                  <a:pos x="1537" y="1109"/>
                </a:cxn>
                <a:cxn ang="0">
                  <a:pos x="1654" y="1100"/>
                </a:cxn>
                <a:cxn ang="0">
                  <a:pos x="1753" y="1081"/>
                </a:cxn>
                <a:cxn ang="0">
                  <a:pos x="1837" y="1051"/>
                </a:cxn>
                <a:cxn ang="0">
                  <a:pos x="1906" y="1012"/>
                </a:cxn>
                <a:cxn ang="0">
                  <a:pos x="1961" y="964"/>
                </a:cxn>
                <a:cxn ang="0">
                  <a:pos x="2004" y="909"/>
                </a:cxn>
                <a:cxn ang="0">
                  <a:pos x="2033" y="847"/>
                </a:cxn>
                <a:cxn ang="0">
                  <a:pos x="2052" y="779"/>
                </a:cxn>
                <a:cxn ang="0">
                  <a:pos x="2060" y="704"/>
                </a:cxn>
                <a:cxn ang="0">
                  <a:pos x="2059" y="626"/>
                </a:cxn>
                <a:cxn ang="0">
                  <a:pos x="2049" y="544"/>
                </a:cxn>
                <a:cxn ang="0">
                  <a:pos x="2030" y="459"/>
                </a:cxn>
                <a:cxn ang="0">
                  <a:pos x="2006" y="371"/>
                </a:cxn>
                <a:cxn ang="0">
                  <a:pos x="1975" y="282"/>
                </a:cxn>
                <a:cxn ang="0">
                  <a:pos x="1939" y="192"/>
                </a:cxn>
              </a:cxnLst>
              <a:rect l="0" t="0" r="r" b="b"/>
              <a:pathLst>
                <a:path w="2060" h="1109">
                  <a:moveTo>
                    <a:pt x="1920" y="147"/>
                  </a:moveTo>
                  <a:lnTo>
                    <a:pt x="1914" y="162"/>
                  </a:lnTo>
                  <a:lnTo>
                    <a:pt x="1908" y="177"/>
                  </a:lnTo>
                  <a:lnTo>
                    <a:pt x="1901" y="191"/>
                  </a:lnTo>
                  <a:lnTo>
                    <a:pt x="1892" y="206"/>
                  </a:lnTo>
                  <a:lnTo>
                    <a:pt x="1883" y="219"/>
                  </a:lnTo>
                  <a:lnTo>
                    <a:pt x="1874" y="232"/>
                  </a:lnTo>
                  <a:lnTo>
                    <a:pt x="1865" y="245"/>
                  </a:lnTo>
                  <a:lnTo>
                    <a:pt x="1854" y="258"/>
                  </a:lnTo>
                  <a:lnTo>
                    <a:pt x="1842" y="270"/>
                  </a:lnTo>
                  <a:lnTo>
                    <a:pt x="1831" y="282"/>
                  </a:lnTo>
                  <a:lnTo>
                    <a:pt x="1818" y="293"/>
                  </a:lnTo>
                  <a:lnTo>
                    <a:pt x="1805" y="304"/>
                  </a:lnTo>
                  <a:lnTo>
                    <a:pt x="1790" y="314"/>
                  </a:lnTo>
                  <a:lnTo>
                    <a:pt x="1775" y="324"/>
                  </a:lnTo>
                  <a:lnTo>
                    <a:pt x="1760" y="333"/>
                  </a:lnTo>
                  <a:lnTo>
                    <a:pt x="1742" y="342"/>
                  </a:lnTo>
                  <a:lnTo>
                    <a:pt x="1725" y="350"/>
                  </a:lnTo>
                  <a:lnTo>
                    <a:pt x="1707" y="359"/>
                  </a:lnTo>
                  <a:lnTo>
                    <a:pt x="1688" y="366"/>
                  </a:lnTo>
                  <a:lnTo>
                    <a:pt x="1668" y="373"/>
                  </a:lnTo>
                  <a:lnTo>
                    <a:pt x="1648" y="379"/>
                  </a:lnTo>
                  <a:lnTo>
                    <a:pt x="1626" y="384"/>
                  </a:lnTo>
                  <a:lnTo>
                    <a:pt x="1604" y="390"/>
                  </a:lnTo>
                  <a:lnTo>
                    <a:pt x="1580" y="394"/>
                  </a:lnTo>
                  <a:lnTo>
                    <a:pt x="1556" y="398"/>
                  </a:lnTo>
                  <a:lnTo>
                    <a:pt x="1531" y="401"/>
                  </a:lnTo>
                  <a:lnTo>
                    <a:pt x="1505" y="405"/>
                  </a:lnTo>
                  <a:lnTo>
                    <a:pt x="1478" y="407"/>
                  </a:lnTo>
                  <a:lnTo>
                    <a:pt x="1450" y="409"/>
                  </a:lnTo>
                  <a:lnTo>
                    <a:pt x="1421" y="410"/>
                  </a:lnTo>
                  <a:lnTo>
                    <a:pt x="1391" y="410"/>
                  </a:lnTo>
                  <a:lnTo>
                    <a:pt x="1361" y="410"/>
                  </a:lnTo>
                  <a:lnTo>
                    <a:pt x="1344" y="409"/>
                  </a:lnTo>
                  <a:lnTo>
                    <a:pt x="1323" y="407"/>
                  </a:lnTo>
                  <a:lnTo>
                    <a:pt x="1298" y="403"/>
                  </a:lnTo>
                  <a:lnTo>
                    <a:pt x="1269" y="398"/>
                  </a:lnTo>
                  <a:lnTo>
                    <a:pt x="1199" y="386"/>
                  </a:lnTo>
                  <a:lnTo>
                    <a:pt x="1117" y="369"/>
                  </a:lnTo>
                  <a:lnTo>
                    <a:pt x="1024" y="348"/>
                  </a:lnTo>
                  <a:lnTo>
                    <a:pt x="923" y="324"/>
                  </a:lnTo>
                  <a:lnTo>
                    <a:pt x="817" y="297"/>
                  </a:lnTo>
                  <a:lnTo>
                    <a:pt x="706" y="269"/>
                  </a:lnTo>
                  <a:lnTo>
                    <a:pt x="596" y="237"/>
                  </a:lnTo>
                  <a:lnTo>
                    <a:pt x="487" y="205"/>
                  </a:lnTo>
                  <a:lnTo>
                    <a:pt x="434" y="188"/>
                  </a:lnTo>
                  <a:lnTo>
                    <a:pt x="383" y="171"/>
                  </a:lnTo>
                  <a:lnTo>
                    <a:pt x="332" y="154"/>
                  </a:lnTo>
                  <a:lnTo>
                    <a:pt x="284" y="136"/>
                  </a:lnTo>
                  <a:lnTo>
                    <a:pt x="238" y="119"/>
                  </a:lnTo>
                  <a:lnTo>
                    <a:pt x="194" y="102"/>
                  </a:lnTo>
                  <a:lnTo>
                    <a:pt x="153" y="84"/>
                  </a:lnTo>
                  <a:lnTo>
                    <a:pt x="114" y="67"/>
                  </a:lnTo>
                  <a:lnTo>
                    <a:pt x="80" y="50"/>
                  </a:lnTo>
                  <a:lnTo>
                    <a:pt x="49" y="32"/>
                  </a:lnTo>
                  <a:lnTo>
                    <a:pt x="23" y="16"/>
                  </a:lnTo>
                  <a:lnTo>
                    <a:pt x="0" y="0"/>
                  </a:lnTo>
                  <a:lnTo>
                    <a:pt x="10" y="128"/>
                  </a:lnTo>
                  <a:lnTo>
                    <a:pt x="22" y="248"/>
                  </a:lnTo>
                  <a:lnTo>
                    <a:pt x="34" y="359"/>
                  </a:lnTo>
                  <a:lnTo>
                    <a:pt x="45" y="454"/>
                  </a:lnTo>
                  <a:lnTo>
                    <a:pt x="55" y="534"/>
                  </a:lnTo>
                  <a:lnTo>
                    <a:pt x="63" y="595"/>
                  </a:lnTo>
                  <a:lnTo>
                    <a:pt x="69" y="634"/>
                  </a:lnTo>
                  <a:lnTo>
                    <a:pt x="71" y="647"/>
                  </a:lnTo>
                  <a:lnTo>
                    <a:pt x="78" y="664"/>
                  </a:lnTo>
                  <a:lnTo>
                    <a:pt x="91" y="681"/>
                  </a:lnTo>
                  <a:lnTo>
                    <a:pt x="110" y="698"/>
                  </a:lnTo>
                  <a:lnTo>
                    <a:pt x="136" y="717"/>
                  </a:lnTo>
                  <a:lnTo>
                    <a:pt x="165" y="735"/>
                  </a:lnTo>
                  <a:lnTo>
                    <a:pt x="201" y="754"/>
                  </a:lnTo>
                  <a:lnTo>
                    <a:pt x="240" y="773"/>
                  </a:lnTo>
                  <a:lnTo>
                    <a:pt x="284" y="792"/>
                  </a:lnTo>
                  <a:lnTo>
                    <a:pt x="331" y="811"/>
                  </a:lnTo>
                  <a:lnTo>
                    <a:pt x="381" y="831"/>
                  </a:lnTo>
                  <a:lnTo>
                    <a:pt x="434" y="850"/>
                  </a:lnTo>
                  <a:lnTo>
                    <a:pt x="489" y="869"/>
                  </a:lnTo>
                  <a:lnTo>
                    <a:pt x="546" y="888"/>
                  </a:lnTo>
                  <a:lnTo>
                    <a:pt x="605" y="906"/>
                  </a:lnTo>
                  <a:lnTo>
                    <a:pt x="665" y="925"/>
                  </a:lnTo>
                  <a:lnTo>
                    <a:pt x="726" y="942"/>
                  </a:lnTo>
                  <a:lnTo>
                    <a:pt x="787" y="959"/>
                  </a:lnTo>
                  <a:lnTo>
                    <a:pt x="848" y="977"/>
                  </a:lnTo>
                  <a:lnTo>
                    <a:pt x="909" y="992"/>
                  </a:lnTo>
                  <a:lnTo>
                    <a:pt x="968" y="1007"/>
                  </a:lnTo>
                  <a:lnTo>
                    <a:pt x="1083" y="1036"/>
                  </a:lnTo>
                  <a:lnTo>
                    <a:pt x="1190" y="1060"/>
                  </a:lnTo>
                  <a:lnTo>
                    <a:pt x="1286" y="1081"/>
                  </a:lnTo>
                  <a:lnTo>
                    <a:pt x="1368" y="1096"/>
                  </a:lnTo>
                  <a:lnTo>
                    <a:pt x="1402" y="1102"/>
                  </a:lnTo>
                  <a:lnTo>
                    <a:pt x="1430" y="1106"/>
                  </a:lnTo>
                  <a:lnTo>
                    <a:pt x="1455" y="1108"/>
                  </a:lnTo>
                  <a:lnTo>
                    <a:pt x="1473" y="1109"/>
                  </a:lnTo>
                  <a:lnTo>
                    <a:pt x="1537" y="1109"/>
                  </a:lnTo>
                  <a:lnTo>
                    <a:pt x="1598" y="1106"/>
                  </a:lnTo>
                  <a:lnTo>
                    <a:pt x="1654" y="1100"/>
                  </a:lnTo>
                  <a:lnTo>
                    <a:pt x="1706" y="1092"/>
                  </a:lnTo>
                  <a:lnTo>
                    <a:pt x="1753" y="1081"/>
                  </a:lnTo>
                  <a:lnTo>
                    <a:pt x="1797" y="1068"/>
                  </a:lnTo>
                  <a:lnTo>
                    <a:pt x="1837" y="1051"/>
                  </a:lnTo>
                  <a:lnTo>
                    <a:pt x="1873" y="1033"/>
                  </a:lnTo>
                  <a:lnTo>
                    <a:pt x="1906" y="1012"/>
                  </a:lnTo>
                  <a:lnTo>
                    <a:pt x="1935" y="989"/>
                  </a:lnTo>
                  <a:lnTo>
                    <a:pt x="1961" y="964"/>
                  </a:lnTo>
                  <a:lnTo>
                    <a:pt x="1984" y="938"/>
                  </a:lnTo>
                  <a:lnTo>
                    <a:pt x="2004" y="909"/>
                  </a:lnTo>
                  <a:lnTo>
                    <a:pt x="2020" y="879"/>
                  </a:lnTo>
                  <a:lnTo>
                    <a:pt x="2033" y="847"/>
                  </a:lnTo>
                  <a:lnTo>
                    <a:pt x="2044" y="814"/>
                  </a:lnTo>
                  <a:lnTo>
                    <a:pt x="2052" y="779"/>
                  </a:lnTo>
                  <a:lnTo>
                    <a:pt x="2057" y="742"/>
                  </a:lnTo>
                  <a:lnTo>
                    <a:pt x="2060" y="704"/>
                  </a:lnTo>
                  <a:lnTo>
                    <a:pt x="2060" y="666"/>
                  </a:lnTo>
                  <a:lnTo>
                    <a:pt x="2059" y="626"/>
                  </a:lnTo>
                  <a:lnTo>
                    <a:pt x="2055" y="585"/>
                  </a:lnTo>
                  <a:lnTo>
                    <a:pt x="2049" y="544"/>
                  </a:lnTo>
                  <a:lnTo>
                    <a:pt x="2040" y="501"/>
                  </a:lnTo>
                  <a:lnTo>
                    <a:pt x="2030" y="459"/>
                  </a:lnTo>
                  <a:lnTo>
                    <a:pt x="2019" y="415"/>
                  </a:lnTo>
                  <a:lnTo>
                    <a:pt x="2006" y="371"/>
                  </a:lnTo>
                  <a:lnTo>
                    <a:pt x="1991" y="327"/>
                  </a:lnTo>
                  <a:lnTo>
                    <a:pt x="1975" y="282"/>
                  </a:lnTo>
                  <a:lnTo>
                    <a:pt x="1958" y="237"/>
                  </a:lnTo>
                  <a:lnTo>
                    <a:pt x="1939" y="192"/>
                  </a:lnTo>
                  <a:lnTo>
                    <a:pt x="1920" y="147"/>
                  </a:lnTo>
                  <a:close/>
                </a:path>
              </a:pathLst>
            </a:custGeom>
            <a:solidFill>
              <a:srgbClr val="B5875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" name="Freeform 79"/>
            <p:cNvSpPr>
              <a:spLocks/>
            </p:cNvSpPr>
            <p:nvPr/>
          </p:nvSpPr>
          <p:spPr bwMode="auto">
            <a:xfrm>
              <a:off x="2047876" y="5145088"/>
              <a:ext cx="150813" cy="214313"/>
            </a:xfrm>
            <a:custGeom>
              <a:avLst/>
              <a:gdLst/>
              <a:ahLst/>
              <a:cxnLst>
                <a:cxn ang="0">
                  <a:pos x="77" y="23"/>
                </a:cxn>
                <a:cxn ang="0">
                  <a:pos x="60" y="193"/>
                </a:cxn>
                <a:cxn ang="0">
                  <a:pos x="40" y="402"/>
                </a:cxn>
                <a:cxn ang="0">
                  <a:pos x="27" y="571"/>
                </a:cxn>
                <a:cxn ang="0">
                  <a:pos x="15" y="753"/>
                </a:cxn>
                <a:cxn ang="0">
                  <a:pos x="6" y="944"/>
                </a:cxn>
                <a:cxn ang="0">
                  <a:pos x="1" y="1137"/>
                </a:cxn>
                <a:cxn ang="0">
                  <a:pos x="1" y="1327"/>
                </a:cxn>
                <a:cxn ang="0">
                  <a:pos x="7" y="1505"/>
                </a:cxn>
                <a:cxn ang="0">
                  <a:pos x="22" y="1668"/>
                </a:cxn>
                <a:cxn ang="0">
                  <a:pos x="46" y="1807"/>
                </a:cxn>
                <a:cxn ang="0">
                  <a:pos x="79" y="1918"/>
                </a:cxn>
                <a:cxn ang="0">
                  <a:pos x="125" y="1994"/>
                </a:cxn>
                <a:cxn ang="0">
                  <a:pos x="184" y="2027"/>
                </a:cxn>
                <a:cxn ang="0">
                  <a:pos x="257" y="2016"/>
                </a:cxn>
                <a:cxn ang="0">
                  <a:pos x="338" y="1973"/>
                </a:cxn>
                <a:cxn ang="0">
                  <a:pos x="423" y="1906"/>
                </a:cxn>
                <a:cxn ang="0">
                  <a:pos x="514" y="1816"/>
                </a:cxn>
                <a:cxn ang="0">
                  <a:pos x="606" y="1708"/>
                </a:cxn>
                <a:cxn ang="0">
                  <a:pos x="700" y="1586"/>
                </a:cxn>
                <a:cxn ang="0">
                  <a:pos x="794" y="1452"/>
                </a:cxn>
                <a:cxn ang="0">
                  <a:pos x="886" y="1309"/>
                </a:cxn>
                <a:cxn ang="0">
                  <a:pos x="975" y="1163"/>
                </a:cxn>
                <a:cxn ang="0">
                  <a:pos x="1060" y="1016"/>
                </a:cxn>
                <a:cxn ang="0">
                  <a:pos x="1140" y="870"/>
                </a:cxn>
                <a:cxn ang="0">
                  <a:pos x="1211" y="730"/>
                </a:cxn>
                <a:cxn ang="0">
                  <a:pos x="1274" y="599"/>
                </a:cxn>
                <a:cxn ang="0">
                  <a:pos x="1329" y="482"/>
                </a:cxn>
                <a:cxn ang="0">
                  <a:pos x="1370" y="380"/>
                </a:cxn>
                <a:cxn ang="0">
                  <a:pos x="1400" y="298"/>
                </a:cxn>
                <a:cxn ang="0">
                  <a:pos x="1415" y="238"/>
                </a:cxn>
                <a:cxn ang="0">
                  <a:pos x="1421" y="194"/>
                </a:cxn>
                <a:cxn ang="0">
                  <a:pos x="1417" y="165"/>
                </a:cxn>
                <a:cxn ang="0">
                  <a:pos x="1407" y="149"/>
                </a:cxn>
                <a:cxn ang="0">
                  <a:pos x="1390" y="142"/>
                </a:cxn>
                <a:cxn ang="0">
                  <a:pos x="1368" y="145"/>
                </a:cxn>
                <a:cxn ang="0">
                  <a:pos x="1342" y="157"/>
                </a:cxn>
                <a:cxn ang="0">
                  <a:pos x="1313" y="174"/>
                </a:cxn>
                <a:cxn ang="0">
                  <a:pos x="1267" y="207"/>
                </a:cxn>
                <a:cxn ang="0">
                  <a:pos x="1208" y="258"/>
                </a:cxn>
                <a:cxn ang="0">
                  <a:pos x="1141" y="323"/>
                </a:cxn>
                <a:cxn ang="0">
                  <a:pos x="376" y="486"/>
                </a:cxn>
              </a:cxnLst>
              <a:rect l="0" t="0" r="r" b="b"/>
              <a:pathLst>
                <a:path w="1421" h="2027">
                  <a:moveTo>
                    <a:pt x="80" y="0"/>
                  </a:moveTo>
                  <a:lnTo>
                    <a:pt x="77" y="23"/>
                  </a:lnTo>
                  <a:lnTo>
                    <a:pt x="70" y="89"/>
                  </a:lnTo>
                  <a:lnTo>
                    <a:pt x="60" y="193"/>
                  </a:lnTo>
                  <a:lnTo>
                    <a:pt x="47" y="327"/>
                  </a:lnTo>
                  <a:lnTo>
                    <a:pt x="40" y="402"/>
                  </a:lnTo>
                  <a:lnTo>
                    <a:pt x="33" y="484"/>
                  </a:lnTo>
                  <a:lnTo>
                    <a:pt x="27" y="571"/>
                  </a:lnTo>
                  <a:lnTo>
                    <a:pt x="21" y="661"/>
                  </a:lnTo>
                  <a:lnTo>
                    <a:pt x="15" y="753"/>
                  </a:lnTo>
                  <a:lnTo>
                    <a:pt x="10" y="848"/>
                  </a:lnTo>
                  <a:lnTo>
                    <a:pt x="6" y="944"/>
                  </a:lnTo>
                  <a:lnTo>
                    <a:pt x="3" y="1041"/>
                  </a:lnTo>
                  <a:lnTo>
                    <a:pt x="1" y="1137"/>
                  </a:lnTo>
                  <a:lnTo>
                    <a:pt x="0" y="1233"/>
                  </a:lnTo>
                  <a:lnTo>
                    <a:pt x="1" y="1327"/>
                  </a:lnTo>
                  <a:lnTo>
                    <a:pt x="3" y="1417"/>
                  </a:lnTo>
                  <a:lnTo>
                    <a:pt x="7" y="1505"/>
                  </a:lnTo>
                  <a:lnTo>
                    <a:pt x="13" y="1589"/>
                  </a:lnTo>
                  <a:lnTo>
                    <a:pt x="22" y="1668"/>
                  </a:lnTo>
                  <a:lnTo>
                    <a:pt x="32" y="1741"/>
                  </a:lnTo>
                  <a:lnTo>
                    <a:pt x="46" y="1807"/>
                  </a:lnTo>
                  <a:lnTo>
                    <a:pt x="61" y="1867"/>
                  </a:lnTo>
                  <a:lnTo>
                    <a:pt x="79" y="1918"/>
                  </a:lnTo>
                  <a:lnTo>
                    <a:pt x="101" y="1960"/>
                  </a:lnTo>
                  <a:lnTo>
                    <a:pt x="125" y="1994"/>
                  </a:lnTo>
                  <a:lnTo>
                    <a:pt x="154" y="2016"/>
                  </a:lnTo>
                  <a:lnTo>
                    <a:pt x="184" y="2027"/>
                  </a:lnTo>
                  <a:lnTo>
                    <a:pt x="220" y="2026"/>
                  </a:lnTo>
                  <a:lnTo>
                    <a:pt x="257" y="2016"/>
                  </a:lnTo>
                  <a:lnTo>
                    <a:pt x="297" y="1998"/>
                  </a:lnTo>
                  <a:lnTo>
                    <a:pt x="338" y="1973"/>
                  </a:lnTo>
                  <a:lnTo>
                    <a:pt x="380" y="1943"/>
                  </a:lnTo>
                  <a:lnTo>
                    <a:pt x="423" y="1906"/>
                  </a:lnTo>
                  <a:lnTo>
                    <a:pt x="468" y="1863"/>
                  </a:lnTo>
                  <a:lnTo>
                    <a:pt x="514" y="1816"/>
                  </a:lnTo>
                  <a:lnTo>
                    <a:pt x="560" y="1764"/>
                  </a:lnTo>
                  <a:lnTo>
                    <a:pt x="606" y="1708"/>
                  </a:lnTo>
                  <a:lnTo>
                    <a:pt x="653" y="1649"/>
                  </a:lnTo>
                  <a:lnTo>
                    <a:pt x="700" y="1586"/>
                  </a:lnTo>
                  <a:lnTo>
                    <a:pt x="747" y="1520"/>
                  </a:lnTo>
                  <a:lnTo>
                    <a:pt x="794" y="1452"/>
                  </a:lnTo>
                  <a:lnTo>
                    <a:pt x="841" y="1382"/>
                  </a:lnTo>
                  <a:lnTo>
                    <a:pt x="886" y="1309"/>
                  </a:lnTo>
                  <a:lnTo>
                    <a:pt x="932" y="1237"/>
                  </a:lnTo>
                  <a:lnTo>
                    <a:pt x="975" y="1163"/>
                  </a:lnTo>
                  <a:lnTo>
                    <a:pt x="1018" y="1089"/>
                  </a:lnTo>
                  <a:lnTo>
                    <a:pt x="1060" y="1016"/>
                  </a:lnTo>
                  <a:lnTo>
                    <a:pt x="1101" y="942"/>
                  </a:lnTo>
                  <a:lnTo>
                    <a:pt x="1140" y="870"/>
                  </a:lnTo>
                  <a:lnTo>
                    <a:pt x="1176" y="799"/>
                  </a:lnTo>
                  <a:lnTo>
                    <a:pt x="1211" y="730"/>
                  </a:lnTo>
                  <a:lnTo>
                    <a:pt x="1244" y="664"/>
                  </a:lnTo>
                  <a:lnTo>
                    <a:pt x="1274" y="599"/>
                  </a:lnTo>
                  <a:lnTo>
                    <a:pt x="1303" y="539"/>
                  </a:lnTo>
                  <a:lnTo>
                    <a:pt x="1329" y="482"/>
                  </a:lnTo>
                  <a:lnTo>
                    <a:pt x="1351" y="429"/>
                  </a:lnTo>
                  <a:lnTo>
                    <a:pt x="1370" y="380"/>
                  </a:lnTo>
                  <a:lnTo>
                    <a:pt x="1387" y="337"/>
                  </a:lnTo>
                  <a:lnTo>
                    <a:pt x="1400" y="298"/>
                  </a:lnTo>
                  <a:lnTo>
                    <a:pt x="1409" y="266"/>
                  </a:lnTo>
                  <a:lnTo>
                    <a:pt x="1415" y="238"/>
                  </a:lnTo>
                  <a:lnTo>
                    <a:pt x="1419" y="215"/>
                  </a:lnTo>
                  <a:lnTo>
                    <a:pt x="1421" y="194"/>
                  </a:lnTo>
                  <a:lnTo>
                    <a:pt x="1420" y="178"/>
                  </a:lnTo>
                  <a:lnTo>
                    <a:pt x="1417" y="165"/>
                  </a:lnTo>
                  <a:lnTo>
                    <a:pt x="1413" y="156"/>
                  </a:lnTo>
                  <a:lnTo>
                    <a:pt x="1407" y="149"/>
                  </a:lnTo>
                  <a:lnTo>
                    <a:pt x="1399" y="144"/>
                  </a:lnTo>
                  <a:lnTo>
                    <a:pt x="1390" y="142"/>
                  </a:lnTo>
                  <a:lnTo>
                    <a:pt x="1380" y="142"/>
                  </a:lnTo>
                  <a:lnTo>
                    <a:pt x="1368" y="145"/>
                  </a:lnTo>
                  <a:lnTo>
                    <a:pt x="1355" y="151"/>
                  </a:lnTo>
                  <a:lnTo>
                    <a:pt x="1342" y="157"/>
                  </a:lnTo>
                  <a:lnTo>
                    <a:pt x="1328" y="164"/>
                  </a:lnTo>
                  <a:lnTo>
                    <a:pt x="1313" y="174"/>
                  </a:lnTo>
                  <a:lnTo>
                    <a:pt x="1298" y="184"/>
                  </a:lnTo>
                  <a:lnTo>
                    <a:pt x="1267" y="207"/>
                  </a:lnTo>
                  <a:lnTo>
                    <a:pt x="1237" y="232"/>
                  </a:lnTo>
                  <a:lnTo>
                    <a:pt x="1208" y="258"/>
                  </a:lnTo>
                  <a:lnTo>
                    <a:pt x="1182" y="283"/>
                  </a:lnTo>
                  <a:lnTo>
                    <a:pt x="1141" y="323"/>
                  </a:lnTo>
                  <a:lnTo>
                    <a:pt x="1125" y="338"/>
                  </a:lnTo>
                  <a:lnTo>
                    <a:pt x="376" y="48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DCDCD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" name="Freeform 80"/>
            <p:cNvSpPr>
              <a:spLocks/>
            </p:cNvSpPr>
            <p:nvPr/>
          </p:nvSpPr>
          <p:spPr bwMode="auto">
            <a:xfrm>
              <a:off x="2039938" y="5126038"/>
              <a:ext cx="171450" cy="115888"/>
            </a:xfrm>
            <a:custGeom>
              <a:avLst/>
              <a:gdLst/>
              <a:ahLst/>
              <a:cxnLst>
                <a:cxn ang="0">
                  <a:pos x="322" y="0"/>
                </a:cxn>
                <a:cxn ang="0">
                  <a:pos x="258" y="3"/>
                </a:cxn>
                <a:cxn ang="0">
                  <a:pos x="199" y="9"/>
                </a:cxn>
                <a:cxn ang="0">
                  <a:pos x="137" y="21"/>
                </a:cxn>
                <a:cxn ang="0">
                  <a:pos x="92" y="32"/>
                </a:cxn>
                <a:cxn ang="0">
                  <a:pos x="65" y="42"/>
                </a:cxn>
                <a:cxn ang="0">
                  <a:pos x="41" y="53"/>
                </a:cxn>
                <a:cxn ang="0">
                  <a:pos x="22" y="68"/>
                </a:cxn>
                <a:cxn ang="0">
                  <a:pos x="8" y="84"/>
                </a:cxn>
                <a:cxn ang="0">
                  <a:pos x="1" y="102"/>
                </a:cxn>
                <a:cxn ang="0">
                  <a:pos x="1" y="125"/>
                </a:cxn>
                <a:cxn ang="0">
                  <a:pos x="6" y="158"/>
                </a:cxn>
                <a:cxn ang="0">
                  <a:pos x="24" y="230"/>
                </a:cxn>
                <a:cxn ang="0">
                  <a:pos x="60" y="352"/>
                </a:cxn>
                <a:cxn ang="0">
                  <a:pos x="106" y="493"/>
                </a:cxn>
                <a:cxn ang="0">
                  <a:pos x="155" y="636"/>
                </a:cxn>
                <a:cxn ang="0">
                  <a:pos x="201" y="765"/>
                </a:cxn>
                <a:cxn ang="0">
                  <a:pos x="237" y="867"/>
                </a:cxn>
                <a:cxn ang="0">
                  <a:pos x="258" y="925"/>
                </a:cxn>
                <a:cxn ang="0">
                  <a:pos x="731" y="558"/>
                </a:cxn>
                <a:cxn ang="0">
                  <a:pos x="815" y="641"/>
                </a:cxn>
                <a:cxn ang="0">
                  <a:pos x="999" y="820"/>
                </a:cxn>
                <a:cxn ang="0">
                  <a:pos x="1185" y="1000"/>
                </a:cxn>
                <a:cxn ang="0">
                  <a:pos x="1270" y="1082"/>
                </a:cxn>
                <a:cxn ang="0">
                  <a:pos x="1281" y="1083"/>
                </a:cxn>
                <a:cxn ang="0">
                  <a:pos x="1296" y="1075"/>
                </a:cxn>
                <a:cxn ang="0">
                  <a:pos x="1317" y="1059"/>
                </a:cxn>
                <a:cxn ang="0">
                  <a:pos x="1340" y="1035"/>
                </a:cxn>
                <a:cxn ang="0">
                  <a:pos x="1393" y="969"/>
                </a:cxn>
                <a:cxn ang="0">
                  <a:pos x="1453" y="889"/>
                </a:cxn>
                <a:cxn ang="0">
                  <a:pos x="1510" y="804"/>
                </a:cxn>
                <a:cxn ang="0">
                  <a:pos x="1559" y="724"/>
                </a:cxn>
                <a:cxn ang="0">
                  <a:pos x="1596" y="659"/>
                </a:cxn>
                <a:cxn ang="0">
                  <a:pos x="1607" y="635"/>
                </a:cxn>
                <a:cxn ang="0">
                  <a:pos x="1612" y="617"/>
                </a:cxn>
                <a:cxn ang="0">
                  <a:pos x="1618" y="575"/>
                </a:cxn>
                <a:cxn ang="0">
                  <a:pos x="1622" y="536"/>
                </a:cxn>
                <a:cxn ang="0">
                  <a:pos x="1621" y="500"/>
                </a:cxn>
                <a:cxn ang="0">
                  <a:pos x="1618" y="467"/>
                </a:cxn>
                <a:cxn ang="0">
                  <a:pos x="1612" y="437"/>
                </a:cxn>
                <a:cxn ang="0">
                  <a:pos x="1603" y="408"/>
                </a:cxn>
                <a:cxn ang="0">
                  <a:pos x="1590" y="382"/>
                </a:cxn>
                <a:cxn ang="0">
                  <a:pos x="1575" y="356"/>
                </a:cxn>
                <a:cxn ang="0">
                  <a:pos x="1559" y="332"/>
                </a:cxn>
                <a:cxn ang="0">
                  <a:pos x="1539" y="307"/>
                </a:cxn>
                <a:cxn ang="0">
                  <a:pos x="1493" y="258"/>
                </a:cxn>
                <a:cxn ang="0">
                  <a:pos x="1382" y="149"/>
                </a:cxn>
              </a:cxnLst>
              <a:rect l="0" t="0" r="r" b="b"/>
              <a:pathLst>
                <a:path w="1622" h="1085">
                  <a:moveTo>
                    <a:pt x="336" y="0"/>
                  </a:moveTo>
                  <a:lnTo>
                    <a:pt x="322" y="0"/>
                  </a:lnTo>
                  <a:lnTo>
                    <a:pt x="284" y="2"/>
                  </a:lnTo>
                  <a:lnTo>
                    <a:pt x="258" y="3"/>
                  </a:lnTo>
                  <a:lnTo>
                    <a:pt x="230" y="6"/>
                  </a:lnTo>
                  <a:lnTo>
                    <a:pt x="199" y="9"/>
                  </a:lnTo>
                  <a:lnTo>
                    <a:pt x="169" y="15"/>
                  </a:lnTo>
                  <a:lnTo>
                    <a:pt x="137" y="21"/>
                  </a:lnTo>
                  <a:lnTo>
                    <a:pt x="106" y="28"/>
                  </a:lnTo>
                  <a:lnTo>
                    <a:pt x="92" y="32"/>
                  </a:lnTo>
                  <a:lnTo>
                    <a:pt x="78" y="37"/>
                  </a:lnTo>
                  <a:lnTo>
                    <a:pt x="65" y="42"/>
                  </a:lnTo>
                  <a:lnTo>
                    <a:pt x="52" y="47"/>
                  </a:lnTo>
                  <a:lnTo>
                    <a:pt x="41" y="53"/>
                  </a:lnTo>
                  <a:lnTo>
                    <a:pt x="31" y="60"/>
                  </a:lnTo>
                  <a:lnTo>
                    <a:pt x="22" y="68"/>
                  </a:lnTo>
                  <a:lnTo>
                    <a:pt x="15" y="75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1" y="102"/>
                  </a:lnTo>
                  <a:lnTo>
                    <a:pt x="0" y="112"/>
                  </a:lnTo>
                  <a:lnTo>
                    <a:pt x="1" y="125"/>
                  </a:lnTo>
                  <a:lnTo>
                    <a:pt x="3" y="140"/>
                  </a:lnTo>
                  <a:lnTo>
                    <a:pt x="6" y="158"/>
                  </a:lnTo>
                  <a:lnTo>
                    <a:pt x="11" y="180"/>
                  </a:lnTo>
                  <a:lnTo>
                    <a:pt x="24" y="230"/>
                  </a:lnTo>
                  <a:lnTo>
                    <a:pt x="41" y="288"/>
                  </a:lnTo>
                  <a:lnTo>
                    <a:pt x="60" y="352"/>
                  </a:lnTo>
                  <a:lnTo>
                    <a:pt x="83" y="422"/>
                  </a:lnTo>
                  <a:lnTo>
                    <a:pt x="106" y="493"/>
                  </a:lnTo>
                  <a:lnTo>
                    <a:pt x="131" y="564"/>
                  </a:lnTo>
                  <a:lnTo>
                    <a:pt x="155" y="636"/>
                  </a:lnTo>
                  <a:lnTo>
                    <a:pt x="179" y="703"/>
                  </a:lnTo>
                  <a:lnTo>
                    <a:pt x="201" y="765"/>
                  </a:lnTo>
                  <a:lnTo>
                    <a:pt x="221" y="821"/>
                  </a:lnTo>
                  <a:lnTo>
                    <a:pt x="237" y="867"/>
                  </a:lnTo>
                  <a:lnTo>
                    <a:pt x="250" y="903"/>
                  </a:lnTo>
                  <a:lnTo>
                    <a:pt x="258" y="925"/>
                  </a:lnTo>
                  <a:lnTo>
                    <a:pt x="262" y="934"/>
                  </a:lnTo>
                  <a:lnTo>
                    <a:pt x="731" y="558"/>
                  </a:lnTo>
                  <a:lnTo>
                    <a:pt x="755" y="582"/>
                  </a:lnTo>
                  <a:lnTo>
                    <a:pt x="815" y="641"/>
                  </a:lnTo>
                  <a:lnTo>
                    <a:pt x="901" y="724"/>
                  </a:lnTo>
                  <a:lnTo>
                    <a:pt x="999" y="820"/>
                  </a:lnTo>
                  <a:lnTo>
                    <a:pt x="1098" y="916"/>
                  </a:lnTo>
                  <a:lnTo>
                    <a:pt x="1185" y="1000"/>
                  </a:lnTo>
                  <a:lnTo>
                    <a:pt x="1246" y="1060"/>
                  </a:lnTo>
                  <a:lnTo>
                    <a:pt x="1270" y="1082"/>
                  </a:lnTo>
                  <a:lnTo>
                    <a:pt x="1275" y="1085"/>
                  </a:lnTo>
                  <a:lnTo>
                    <a:pt x="1281" y="1083"/>
                  </a:lnTo>
                  <a:lnTo>
                    <a:pt x="1288" y="1080"/>
                  </a:lnTo>
                  <a:lnTo>
                    <a:pt x="1296" y="1075"/>
                  </a:lnTo>
                  <a:lnTo>
                    <a:pt x="1307" y="1068"/>
                  </a:lnTo>
                  <a:lnTo>
                    <a:pt x="1317" y="1059"/>
                  </a:lnTo>
                  <a:lnTo>
                    <a:pt x="1328" y="1048"/>
                  </a:lnTo>
                  <a:lnTo>
                    <a:pt x="1340" y="1035"/>
                  </a:lnTo>
                  <a:lnTo>
                    <a:pt x="1366" y="1004"/>
                  </a:lnTo>
                  <a:lnTo>
                    <a:pt x="1393" y="969"/>
                  </a:lnTo>
                  <a:lnTo>
                    <a:pt x="1423" y="930"/>
                  </a:lnTo>
                  <a:lnTo>
                    <a:pt x="1453" y="889"/>
                  </a:lnTo>
                  <a:lnTo>
                    <a:pt x="1481" y="847"/>
                  </a:lnTo>
                  <a:lnTo>
                    <a:pt x="1510" y="804"/>
                  </a:lnTo>
                  <a:lnTo>
                    <a:pt x="1535" y="763"/>
                  </a:lnTo>
                  <a:lnTo>
                    <a:pt x="1559" y="724"/>
                  </a:lnTo>
                  <a:lnTo>
                    <a:pt x="1579" y="689"/>
                  </a:lnTo>
                  <a:lnTo>
                    <a:pt x="1596" y="659"/>
                  </a:lnTo>
                  <a:lnTo>
                    <a:pt x="1602" y="646"/>
                  </a:lnTo>
                  <a:lnTo>
                    <a:pt x="1607" y="635"/>
                  </a:lnTo>
                  <a:lnTo>
                    <a:pt x="1610" y="624"/>
                  </a:lnTo>
                  <a:lnTo>
                    <a:pt x="1612" y="617"/>
                  </a:lnTo>
                  <a:lnTo>
                    <a:pt x="1616" y="596"/>
                  </a:lnTo>
                  <a:lnTo>
                    <a:pt x="1618" y="575"/>
                  </a:lnTo>
                  <a:lnTo>
                    <a:pt x="1620" y="555"/>
                  </a:lnTo>
                  <a:lnTo>
                    <a:pt x="1622" y="536"/>
                  </a:lnTo>
                  <a:lnTo>
                    <a:pt x="1622" y="517"/>
                  </a:lnTo>
                  <a:lnTo>
                    <a:pt x="1621" y="500"/>
                  </a:lnTo>
                  <a:lnTo>
                    <a:pt x="1620" y="483"/>
                  </a:lnTo>
                  <a:lnTo>
                    <a:pt x="1618" y="467"/>
                  </a:lnTo>
                  <a:lnTo>
                    <a:pt x="1615" y="451"/>
                  </a:lnTo>
                  <a:lnTo>
                    <a:pt x="1612" y="437"/>
                  </a:lnTo>
                  <a:lnTo>
                    <a:pt x="1607" y="423"/>
                  </a:lnTo>
                  <a:lnTo>
                    <a:pt x="1603" y="408"/>
                  </a:lnTo>
                  <a:lnTo>
                    <a:pt x="1597" y="395"/>
                  </a:lnTo>
                  <a:lnTo>
                    <a:pt x="1590" y="382"/>
                  </a:lnTo>
                  <a:lnTo>
                    <a:pt x="1583" y="368"/>
                  </a:lnTo>
                  <a:lnTo>
                    <a:pt x="1575" y="356"/>
                  </a:lnTo>
                  <a:lnTo>
                    <a:pt x="1567" y="344"/>
                  </a:lnTo>
                  <a:lnTo>
                    <a:pt x="1559" y="332"/>
                  </a:lnTo>
                  <a:lnTo>
                    <a:pt x="1549" y="320"/>
                  </a:lnTo>
                  <a:lnTo>
                    <a:pt x="1539" y="307"/>
                  </a:lnTo>
                  <a:lnTo>
                    <a:pt x="1518" y="283"/>
                  </a:lnTo>
                  <a:lnTo>
                    <a:pt x="1493" y="258"/>
                  </a:lnTo>
                  <a:lnTo>
                    <a:pt x="1441" y="207"/>
                  </a:lnTo>
                  <a:lnTo>
                    <a:pt x="1382" y="149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" name="Freeform 81"/>
            <p:cNvSpPr>
              <a:spLocks/>
            </p:cNvSpPr>
            <p:nvPr/>
          </p:nvSpPr>
          <p:spPr bwMode="auto">
            <a:xfrm>
              <a:off x="2076451" y="5126038"/>
              <a:ext cx="117475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0"/>
                </a:cxn>
                <a:cxn ang="0">
                  <a:pos x="24" y="71"/>
                </a:cxn>
                <a:cxn ang="0">
                  <a:pos x="37" y="104"/>
                </a:cxn>
                <a:cxn ang="0">
                  <a:pos x="53" y="142"/>
                </a:cxn>
                <a:cxn ang="0">
                  <a:pos x="63" y="162"/>
                </a:cxn>
                <a:cxn ang="0">
                  <a:pos x="74" y="183"/>
                </a:cxn>
                <a:cxn ang="0">
                  <a:pos x="86" y="203"/>
                </a:cxn>
                <a:cxn ang="0">
                  <a:pos x="98" y="224"/>
                </a:cxn>
                <a:cxn ang="0">
                  <a:pos x="112" y="245"/>
                </a:cxn>
                <a:cxn ang="0">
                  <a:pos x="127" y="265"/>
                </a:cxn>
                <a:cxn ang="0">
                  <a:pos x="142" y="287"/>
                </a:cxn>
                <a:cxn ang="0">
                  <a:pos x="159" y="306"/>
                </a:cxn>
                <a:cxn ang="0">
                  <a:pos x="177" y="326"/>
                </a:cxn>
                <a:cxn ang="0">
                  <a:pos x="196" y="344"/>
                </a:cxn>
                <a:cxn ang="0">
                  <a:pos x="215" y="361"/>
                </a:cxn>
                <a:cxn ang="0">
                  <a:pos x="237" y="378"/>
                </a:cxn>
                <a:cxn ang="0">
                  <a:pos x="259" y="393"/>
                </a:cxn>
                <a:cxn ang="0">
                  <a:pos x="283" y="407"/>
                </a:cxn>
                <a:cxn ang="0">
                  <a:pos x="307" y="418"/>
                </a:cxn>
                <a:cxn ang="0">
                  <a:pos x="333" y="429"/>
                </a:cxn>
                <a:cxn ang="0">
                  <a:pos x="359" y="437"/>
                </a:cxn>
                <a:cxn ang="0">
                  <a:pos x="388" y="443"/>
                </a:cxn>
                <a:cxn ang="0">
                  <a:pos x="417" y="447"/>
                </a:cxn>
                <a:cxn ang="0">
                  <a:pos x="448" y="448"/>
                </a:cxn>
                <a:cxn ang="0">
                  <a:pos x="480" y="447"/>
                </a:cxn>
                <a:cxn ang="0">
                  <a:pos x="511" y="444"/>
                </a:cxn>
                <a:cxn ang="0">
                  <a:pos x="543" y="438"/>
                </a:cxn>
                <a:cxn ang="0">
                  <a:pos x="574" y="431"/>
                </a:cxn>
                <a:cxn ang="0">
                  <a:pos x="604" y="422"/>
                </a:cxn>
                <a:cxn ang="0">
                  <a:pos x="635" y="410"/>
                </a:cxn>
                <a:cxn ang="0">
                  <a:pos x="666" y="398"/>
                </a:cxn>
                <a:cxn ang="0">
                  <a:pos x="695" y="384"/>
                </a:cxn>
                <a:cxn ang="0">
                  <a:pos x="725" y="369"/>
                </a:cxn>
                <a:cxn ang="0">
                  <a:pos x="753" y="353"/>
                </a:cxn>
                <a:cxn ang="0">
                  <a:pos x="782" y="336"/>
                </a:cxn>
                <a:cxn ang="0">
                  <a:pos x="809" y="318"/>
                </a:cxn>
                <a:cxn ang="0">
                  <a:pos x="836" y="300"/>
                </a:cxn>
                <a:cxn ang="0">
                  <a:pos x="861" y="281"/>
                </a:cxn>
                <a:cxn ang="0">
                  <a:pos x="887" y="262"/>
                </a:cxn>
                <a:cxn ang="0">
                  <a:pos x="910" y="243"/>
                </a:cxn>
                <a:cxn ang="0">
                  <a:pos x="956" y="204"/>
                </a:cxn>
                <a:cxn ang="0">
                  <a:pos x="997" y="168"/>
                </a:cxn>
                <a:cxn ang="0">
                  <a:pos x="1033" y="133"/>
                </a:cxn>
                <a:cxn ang="0">
                  <a:pos x="1064" y="101"/>
                </a:cxn>
                <a:cxn ang="0">
                  <a:pos x="1105" y="55"/>
                </a:cxn>
                <a:cxn ang="0">
                  <a:pos x="1121" y="38"/>
                </a:cxn>
                <a:cxn ang="0">
                  <a:pos x="0" y="0"/>
                </a:cxn>
              </a:cxnLst>
              <a:rect l="0" t="0" r="r" b="b"/>
              <a:pathLst>
                <a:path w="1121" h="448">
                  <a:moveTo>
                    <a:pt x="0" y="0"/>
                  </a:moveTo>
                  <a:lnTo>
                    <a:pt x="6" y="20"/>
                  </a:lnTo>
                  <a:lnTo>
                    <a:pt x="24" y="71"/>
                  </a:lnTo>
                  <a:lnTo>
                    <a:pt x="37" y="104"/>
                  </a:lnTo>
                  <a:lnTo>
                    <a:pt x="53" y="142"/>
                  </a:lnTo>
                  <a:lnTo>
                    <a:pt x="63" y="162"/>
                  </a:lnTo>
                  <a:lnTo>
                    <a:pt x="74" y="183"/>
                  </a:lnTo>
                  <a:lnTo>
                    <a:pt x="86" y="203"/>
                  </a:lnTo>
                  <a:lnTo>
                    <a:pt x="98" y="224"/>
                  </a:lnTo>
                  <a:lnTo>
                    <a:pt x="112" y="245"/>
                  </a:lnTo>
                  <a:lnTo>
                    <a:pt x="127" y="265"/>
                  </a:lnTo>
                  <a:lnTo>
                    <a:pt x="142" y="287"/>
                  </a:lnTo>
                  <a:lnTo>
                    <a:pt x="159" y="306"/>
                  </a:lnTo>
                  <a:lnTo>
                    <a:pt x="177" y="326"/>
                  </a:lnTo>
                  <a:lnTo>
                    <a:pt x="196" y="344"/>
                  </a:lnTo>
                  <a:lnTo>
                    <a:pt x="215" y="361"/>
                  </a:lnTo>
                  <a:lnTo>
                    <a:pt x="237" y="378"/>
                  </a:lnTo>
                  <a:lnTo>
                    <a:pt x="259" y="393"/>
                  </a:lnTo>
                  <a:lnTo>
                    <a:pt x="283" y="407"/>
                  </a:lnTo>
                  <a:lnTo>
                    <a:pt x="307" y="418"/>
                  </a:lnTo>
                  <a:lnTo>
                    <a:pt x="333" y="429"/>
                  </a:lnTo>
                  <a:lnTo>
                    <a:pt x="359" y="437"/>
                  </a:lnTo>
                  <a:lnTo>
                    <a:pt x="388" y="443"/>
                  </a:lnTo>
                  <a:lnTo>
                    <a:pt x="417" y="447"/>
                  </a:lnTo>
                  <a:lnTo>
                    <a:pt x="448" y="448"/>
                  </a:lnTo>
                  <a:lnTo>
                    <a:pt x="480" y="447"/>
                  </a:lnTo>
                  <a:lnTo>
                    <a:pt x="511" y="444"/>
                  </a:lnTo>
                  <a:lnTo>
                    <a:pt x="543" y="438"/>
                  </a:lnTo>
                  <a:lnTo>
                    <a:pt x="574" y="431"/>
                  </a:lnTo>
                  <a:lnTo>
                    <a:pt x="604" y="422"/>
                  </a:lnTo>
                  <a:lnTo>
                    <a:pt x="635" y="410"/>
                  </a:lnTo>
                  <a:lnTo>
                    <a:pt x="666" y="398"/>
                  </a:lnTo>
                  <a:lnTo>
                    <a:pt x="695" y="384"/>
                  </a:lnTo>
                  <a:lnTo>
                    <a:pt x="725" y="369"/>
                  </a:lnTo>
                  <a:lnTo>
                    <a:pt x="753" y="353"/>
                  </a:lnTo>
                  <a:lnTo>
                    <a:pt x="782" y="336"/>
                  </a:lnTo>
                  <a:lnTo>
                    <a:pt x="809" y="318"/>
                  </a:lnTo>
                  <a:lnTo>
                    <a:pt x="836" y="300"/>
                  </a:lnTo>
                  <a:lnTo>
                    <a:pt x="861" y="281"/>
                  </a:lnTo>
                  <a:lnTo>
                    <a:pt x="887" y="262"/>
                  </a:lnTo>
                  <a:lnTo>
                    <a:pt x="910" y="243"/>
                  </a:lnTo>
                  <a:lnTo>
                    <a:pt x="956" y="204"/>
                  </a:lnTo>
                  <a:lnTo>
                    <a:pt x="997" y="168"/>
                  </a:lnTo>
                  <a:lnTo>
                    <a:pt x="1033" y="133"/>
                  </a:lnTo>
                  <a:lnTo>
                    <a:pt x="1064" y="101"/>
                  </a:lnTo>
                  <a:lnTo>
                    <a:pt x="1105" y="55"/>
                  </a:lnTo>
                  <a:lnTo>
                    <a:pt x="1121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B79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" name="Freeform 82"/>
            <p:cNvSpPr>
              <a:spLocks/>
            </p:cNvSpPr>
            <p:nvPr/>
          </p:nvSpPr>
          <p:spPr bwMode="auto">
            <a:xfrm>
              <a:off x="1989138" y="5126038"/>
              <a:ext cx="249238" cy="244475"/>
            </a:xfrm>
            <a:custGeom>
              <a:avLst/>
              <a:gdLst/>
              <a:ahLst/>
              <a:cxnLst>
                <a:cxn ang="0">
                  <a:pos x="1900" y="356"/>
                </a:cxn>
                <a:cxn ang="0">
                  <a:pos x="1824" y="499"/>
                </a:cxn>
                <a:cxn ang="0">
                  <a:pos x="1688" y="747"/>
                </a:cxn>
                <a:cxn ang="0">
                  <a:pos x="1513" y="1060"/>
                </a:cxn>
                <a:cxn ang="0">
                  <a:pos x="1318" y="1399"/>
                </a:cxn>
                <a:cxn ang="0">
                  <a:pos x="1172" y="1644"/>
                </a:cxn>
                <a:cxn ang="0">
                  <a:pos x="1078" y="1795"/>
                </a:cxn>
                <a:cxn ang="0">
                  <a:pos x="991" y="1930"/>
                </a:cxn>
                <a:cxn ang="0">
                  <a:pos x="911" y="2043"/>
                </a:cxn>
                <a:cxn ang="0">
                  <a:pos x="843" y="2131"/>
                </a:cxn>
                <a:cxn ang="0">
                  <a:pos x="789" y="2187"/>
                </a:cxn>
                <a:cxn ang="0">
                  <a:pos x="765" y="2179"/>
                </a:cxn>
                <a:cxn ang="0">
                  <a:pos x="754" y="2014"/>
                </a:cxn>
                <a:cxn ang="0">
                  <a:pos x="737" y="1727"/>
                </a:cxn>
                <a:cxn ang="0">
                  <a:pos x="715" y="1365"/>
                </a:cxn>
                <a:cxn ang="0">
                  <a:pos x="695" y="974"/>
                </a:cxn>
                <a:cxn ang="0">
                  <a:pos x="679" y="599"/>
                </a:cxn>
                <a:cxn ang="0">
                  <a:pos x="673" y="356"/>
                </a:cxn>
                <a:cxn ang="0">
                  <a:pos x="673" y="224"/>
                </a:cxn>
                <a:cxn ang="0">
                  <a:pos x="676" y="121"/>
                </a:cxn>
                <a:cxn ang="0">
                  <a:pos x="682" y="52"/>
                </a:cxn>
                <a:cxn ang="0">
                  <a:pos x="540" y="0"/>
                </a:cxn>
                <a:cxn ang="0">
                  <a:pos x="344" y="1086"/>
                </a:cxn>
                <a:cxn ang="0">
                  <a:pos x="19" y="1449"/>
                </a:cxn>
                <a:cxn ang="0">
                  <a:pos x="72" y="1514"/>
                </a:cxn>
                <a:cxn ang="0">
                  <a:pos x="167" y="1627"/>
                </a:cxn>
                <a:cxn ang="0">
                  <a:pos x="288" y="1770"/>
                </a:cxn>
                <a:cxn ang="0">
                  <a:pos x="423" y="1925"/>
                </a:cxn>
                <a:cxn ang="0">
                  <a:pos x="559" y="2075"/>
                </a:cxn>
                <a:cxn ang="0">
                  <a:pos x="653" y="2173"/>
                </a:cxn>
                <a:cxn ang="0">
                  <a:pos x="709" y="2226"/>
                </a:cxn>
                <a:cxn ang="0">
                  <a:pos x="757" y="2269"/>
                </a:cxn>
                <a:cxn ang="0">
                  <a:pos x="797" y="2297"/>
                </a:cxn>
                <a:cxn ang="0">
                  <a:pos x="826" y="2301"/>
                </a:cxn>
                <a:cxn ang="0">
                  <a:pos x="927" y="2270"/>
                </a:cxn>
                <a:cxn ang="0">
                  <a:pos x="1105" y="2212"/>
                </a:cxn>
                <a:cxn ang="0">
                  <a:pos x="1271" y="2151"/>
                </a:cxn>
                <a:cxn ang="0">
                  <a:pos x="1393" y="2105"/>
                </a:cxn>
                <a:cxn ang="0">
                  <a:pos x="1517" y="2055"/>
                </a:cxn>
                <a:cxn ang="0">
                  <a:pos x="1642" y="2000"/>
                </a:cxn>
                <a:cxn ang="0">
                  <a:pos x="1764" y="1943"/>
                </a:cxn>
                <a:cxn ang="0">
                  <a:pos x="1881" y="1883"/>
                </a:cxn>
                <a:cxn ang="0">
                  <a:pos x="1988" y="1820"/>
                </a:cxn>
                <a:cxn ang="0">
                  <a:pos x="2082" y="1757"/>
                </a:cxn>
                <a:cxn ang="0">
                  <a:pos x="2159" y="1691"/>
                </a:cxn>
                <a:cxn ang="0">
                  <a:pos x="2216" y="1625"/>
                </a:cxn>
                <a:cxn ang="0">
                  <a:pos x="1779" y="1317"/>
                </a:cxn>
                <a:cxn ang="0">
                  <a:pos x="2038" y="126"/>
                </a:cxn>
                <a:cxn ang="0">
                  <a:pos x="1911" y="336"/>
                </a:cxn>
              </a:cxnLst>
              <a:rect l="0" t="0" r="r" b="b"/>
              <a:pathLst>
                <a:path w="2343" h="2305">
                  <a:moveTo>
                    <a:pt x="1911" y="336"/>
                  </a:moveTo>
                  <a:lnTo>
                    <a:pt x="1900" y="356"/>
                  </a:lnTo>
                  <a:lnTo>
                    <a:pt x="1870" y="412"/>
                  </a:lnTo>
                  <a:lnTo>
                    <a:pt x="1824" y="499"/>
                  </a:lnTo>
                  <a:lnTo>
                    <a:pt x="1761" y="612"/>
                  </a:lnTo>
                  <a:lnTo>
                    <a:pt x="1688" y="747"/>
                  </a:lnTo>
                  <a:lnTo>
                    <a:pt x="1604" y="898"/>
                  </a:lnTo>
                  <a:lnTo>
                    <a:pt x="1513" y="1060"/>
                  </a:lnTo>
                  <a:lnTo>
                    <a:pt x="1417" y="1228"/>
                  </a:lnTo>
                  <a:lnTo>
                    <a:pt x="1318" y="1399"/>
                  </a:lnTo>
                  <a:lnTo>
                    <a:pt x="1220" y="1564"/>
                  </a:lnTo>
                  <a:lnTo>
                    <a:pt x="1172" y="1644"/>
                  </a:lnTo>
                  <a:lnTo>
                    <a:pt x="1124" y="1721"/>
                  </a:lnTo>
                  <a:lnTo>
                    <a:pt x="1078" y="1795"/>
                  </a:lnTo>
                  <a:lnTo>
                    <a:pt x="1034" y="1865"/>
                  </a:lnTo>
                  <a:lnTo>
                    <a:pt x="991" y="1930"/>
                  </a:lnTo>
                  <a:lnTo>
                    <a:pt x="950" y="1989"/>
                  </a:lnTo>
                  <a:lnTo>
                    <a:pt x="911" y="2043"/>
                  </a:lnTo>
                  <a:lnTo>
                    <a:pt x="875" y="2090"/>
                  </a:lnTo>
                  <a:lnTo>
                    <a:pt x="843" y="2131"/>
                  </a:lnTo>
                  <a:lnTo>
                    <a:pt x="814" y="2163"/>
                  </a:lnTo>
                  <a:lnTo>
                    <a:pt x="789" y="2187"/>
                  </a:lnTo>
                  <a:lnTo>
                    <a:pt x="767" y="2201"/>
                  </a:lnTo>
                  <a:lnTo>
                    <a:pt x="765" y="2179"/>
                  </a:lnTo>
                  <a:lnTo>
                    <a:pt x="761" y="2114"/>
                  </a:lnTo>
                  <a:lnTo>
                    <a:pt x="754" y="2014"/>
                  </a:lnTo>
                  <a:lnTo>
                    <a:pt x="746" y="1882"/>
                  </a:lnTo>
                  <a:lnTo>
                    <a:pt x="737" y="1727"/>
                  </a:lnTo>
                  <a:lnTo>
                    <a:pt x="725" y="1553"/>
                  </a:lnTo>
                  <a:lnTo>
                    <a:pt x="715" y="1365"/>
                  </a:lnTo>
                  <a:lnTo>
                    <a:pt x="705" y="1170"/>
                  </a:lnTo>
                  <a:lnTo>
                    <a:pt x="695" y="974"/>
                  </a:lnTo>
                  <a:lnTo>
                    <a:pt x="686" y="781"/>
                  </a:lnTo>
                  <a:lnTo>
                    <a:pt x="679" y="599"/>
                  </a:lnTo>
                  <a:lnTo>
                    <a:pt x="674" y="432"/>
                  </a:lnTo>
                  <a:lnTo>
                    <a:pt x="673" y="356"/>
                  </a:lnTo>
                  <a:lnTo>
                    <a:pt x="672" y="286"/>
                  </a:lnTo>
                  <a:lnTo>
                    <a:pt x="673" y="224"/>
                  </a:lnTo>
                  <a:lnTo>
                    <a:pt x="674" y="167"/>
                  </a:lnTo>
                  <a:lnTo>
                    <a:pt x="676" y="121"/>
                  </a:lnTo>
                  <a:lnTo>
                    <a:pt x="678" y="82"/>
                  </a:lnTo>
                  <a:lnTo>
                    <a:pt x="682" y="52"/>
                  </a:lnTo>
                  <a:lnTo>
                    <a:pt x="688" y="34"/>
                  </a:lnTo>
                  <a:lnTo>
                    <a:pt x="540" y="0"/>
                  </a:lnTo>
                  <a:lnTo>
                    <a:pt x="0" y="880"/>
                  </a:lnTo>
                  <a:lnTo>
                    <a:pt x="344" y="1086"/>
                  </a:lnTo>
                  <a:lnTo>
                    <a:pt x="12" y="1439"/>
                  </a:lnTo>
                  <a:lnTo>
                    <a:pt x="19" y="1449"/>
                  </a:lnTo>
                  <a:lnTo>
                    <a:pt x="39" y="1474"/>
                  </a:lnTo>
                  <a:lnTo>
                    <a:pt x="72" y="1514"/>
                  </a:lnTo>
                  <a:lnTo>
                    <a:pt x="115" y="1566"/>
                  </a:lnTo>
                  <a:lnTo>
                    <a:pt x="167" y="1627"/>
                  </a:lnTo>
                  <a:lnTo>
                    <a:pt x="225" y="1695"/>
                  </a:lnTo>
                  <a:lnTo>
                    <a:pt x="288" y="1770"/>
                  </a:lnTo>
                  <a:lnTo>
                    <a:pt x="355" y="1847"/>
                  </a:lnTo>
                  <a:lnTo>
                    <a:pt x="423" y="1925"/>
                  </a:lnTo>
                  <a:lnTo>
                    <a:pt x="493" y="2001"/>
                  </a:lnTo>
                  <a:lnTo>
                    <a:pt x="559" y="2075"/>
                  </a:lnTo>
                  <a:lnTo>
                    <a:pt x="623" y="2142"/>
                  </a:lnTo>
                  <a:lnTo>
                    <a:pt x="653" y="2173"/>
                  </a:lnTo>
                  <a:lnTo>
                    <a:pt x="682" y="2200"/>
                  </a:lnTo>
                  <a:lnTo>
                    <a:pt x="709" y="2226"/>
                  </a:lnTo>
                  <a:lnTo>
                    <a:pt x="734" y="2249"/>
                  </a:lnTo>
                  <a:lnTo>
                    <a:pt x="757" y="2269"/>
                  </a:lnTo>
                  <a:lnTo>
                    <a:pt x="778" y="2285"/>
                  </a:lnTo>
                  <a:lnTo>
                    <a:pt x="797" y="2297"/>
                  </a:lnTo>
                  <a:lnTo>
                    <a:pt x="812" y="2305"/>
                  </a:lnTo>
                  <a:lnTo>
                    <a:pt x="826" y="2301"/>
                  </a:lnTo>
                  <a:lnTo>
                    <a:pt x="865" y="2290"/>
                  </a:lnTo>
                  <a:lnTo>
                    <a:pt x="927" y="2270"/>
                  </a:lnTo>
                  <a:lnTo>
                    <a:pt x="1008" y="2244"/>
                  </a:lnTo>
                  <a:lnTo>
                    <a:pt x="1105" y="2212"/>
                  </a:lnTo>
                  <a:lnTo>
                    <a:pt x="1213" y="2173"/>
                  </a:lnTo>
                  <a:lnTo>
                    <a:pt x="1271" y="2151"/>
                  </a:lnTo>
                  <a:lnTo>
                    <a:pt x="1332" y="2129"/>
                  </a:lnTo>
                  <a:lnTo>
                    <a:pt x="1393" y="2105"/>
                  </a:lnTo>
                  <a:lnTo>
                    <a:pt x="1454" y="2081"/>
                  </a:lnTo>
                  <a:lnTo>
                    <a:pt x="1517" y="2055"/>
                  </a:lnTo>
                  <a:lnTo>
                    <a:pt x="1580" y="2028"/>
                  </a:lnTo>
                  <a:lnTo>
                    <a:pt x="1642" y="2000"/>
                  </a:lnTo>
                  <a:lnTo>
                    <a:pt x="1704" y="1973"/>
                  </a:lnTo>
                  <a:lnTo>
                    <a:pt x="1764" y="1943"/>
                  </a:lnTo>
                  <a:lnTo>
                    <a:pt x="1824" y="1914"/>
                  </a:lnTo>
                  <a:lnTo>
                    <a:pt x="1881" y="1883"/>
                  </a:lnTo>
                  <a:lnTo>
                    <a:pt x="1936" y="1851"/>
                  </a:lnTo>
                  <a:lnTo>
                    <a:pt x="1988" y="1820"/>
                  </a:lnTo>
                  <a:lnTo>
                    <a:pt x="2036" y="1788"/>
                  </a:lnTo>
                  <a:lnTo>
                    <a:pt x="2082" y="1757"/>
                  </a:lnTo>
                  <a:lnTo>
                    <a:pt x="2123" y="1724"/>
                  </a:lnTo>
                  <a:lnTo>
                    <a:pt x="2159" y="1691"/>
                  </a:lnTo>
                  <a:lnTo>
                    <a:pt x="2191" y="1658"/>
                  </a:lnTo>
                  <a:lnTo>
                    <a:pt x="2216" y="1625"/>
                  </a:lnTo>
                  <a:lnTo>
                    <a:pt x="2237" y="1591"/>
                  </a:lnTo>
                  <a:lnTo>
                    <a:pt x="1779" y="1317"/>
                  </a:lnTo>
                  <a:lnTo>
                    <a:pt x="2343" y="1136"/>
                  </a:lnTo>
                  <a:lnTo>
                    <a:pt x="2038" y="126"/>
                  </a:lnTo>
                  <a:lnTo>
                    <a:pt x="1927" y="91"/>
                  </a:lnTo>
                  <a:lnTo>
                    <a:pt x="1911" y="336"/>
                  </a:lnTo>
                  <a:close/>
                </a:path>
              </a:pathLst>
            </a:custGeom>
            <a:solidFill>
              <a:srgbClr val="BF936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" name="Freeform 83"/>
            <p:cNvSpPr>
              <a:spLocks/>
            </p:cNvSpPr>
            <p:nvPr/>
          </p:nvSpPr>
          <p:spPr bwMode="auto">
            <a:xfrm>
              <a:off x="2212976" y="5151438"/>
              <a:ext cx="100013" cy="122238"/>
            </a:xfrm>
            <a:custGeom>
              <a:avLst/>
              <a:gdLst/>
              <a:ahLst/>
              <a:cxnLst>
                <a:cxn ang="0">
                  <a:pos x="495" y="1130"/>
                </a:cxn>
                <a:cxn ang="0">
                  <a:pos x="512" y="1054"/>
                </a:cxn>
                <a:cxn ang="0">
                  <a:pos x="544" y="920"/>
                </a:cxn>
                <a:cxn ang="0">
                  <a:pos x="578" y="796"/>
                </a:cxn>
                <a:cxn ang="0">
                  <a:pos x="605" y="706"/>
                </a:cxn>
                <a:cxn ang="0">
                  <a:pos x="634" y="613"/>
                </a:cxn>
                <a:cxn ang="0">
                  <a:pos x="667" y="520"/>
                </a:cxn>
                <a:cxn ang="0">
                  <a:pos x="703" y="430"/>
                </a:cxn>
                <a:cxn ang="0">
                  <a:pos x="741" y="346"/>
                </a:cxn>
                <a:cxn ang="0">
                  <a:pos x="781" y="268"/>
                </a:cxn>
                <a:cxn ang="0">
                  <a:pos x="825" y="201"/>
                </a:cxn>
                <a:cxn ang="0">
                  <a:pos x="870" y="147"/>
                </a:cxn>
                <a:cxn ang="0">
                  <a:pos x="917" y="108"/>
                </a:cxn>
                <a:cxn ang="0">
                  <a:pos x="928" y="89"/>
                </a:cxn>
                <a:cxn ang="0">
                  <a:pos x="868" y="63"/>
                </a:cxn>
                <a:cxn ang="0">
                  <a:pos x="808" y="41"/>
                </a:cxn>
                <a:cxn ang="0">
                  <a:pos x="737" y="19"/>
                </a:cxn>
                <a:cxn ang="0">
                  <a:pos x="682" y="8"/>
                </a:cxn>
                <a:cxn ang="0">
                  <a:pos x="644" y="2"/>
                </a:cxn>
                <a:cxn ang="0">
                  <a:pos x="608" y="0"/>
                </a:cxn>
                <a:cxn ang="0">
                  <a:pos x="572" y="1"/>
                </a:cxn>
                <a:cxn ang="0">
                  <a:pos x="538" y="5"/>
                </a:cxn>
                <a:cxn ang="0">
                  <a:pos x="508" y="14"/>
                </a:cxn>
                <a:cxn ang="0">
                  <a:pos x="479" y="29"/>
                </a:cxn>
                <a:cxn ang="0">
                  <a:pos x="448" y="48"/>
                </a:cxn>
                <a:cxn ang="0">
                  <a:pos x="416" y="73"/>
                </a:cxn>
                <a:cxn ang="0">
                  <a:pos x="382" y="105"/>
                </a:cxn>
                <a:cxn ang="0">
                  <a:pos x="347" y="142"/>
                </a:cxn>
                <a:cxn ang="0">
                  <a:pos x="312" y="183"/>
                </a:cxn>
                <a:cxn ang="0">
                  <a:pos x="276" y="228"/>
                </a:cxn>
                <a:cxn ang="0">
                  <a:pos x="240" y="278"/>
                </a:cxn>
                <a:cxn ang="0">
                  <a:pos x="205" y="332"/>
                </a:cxn>
                <a:cxn ang="0">
                  <a:pos x="171" y="391"/>
                </a:cxn>
                <a:cxn ang="0">
                  <a:pos x="139" y="452"/>
                </a:cxn>
                <a:cxn ang="0">
                  <a:pos x="109" y="517"/>
                </a:cxn>
                <a:cxn ang="0">
                  <a:pos x="80" y="584"/>
                </a:cxn>
                <a:cxn ang="0">
                  <a:pos x="55" y="656"/>
                </a:cxn>
                <a:cxn ang="0">
                  <a:pos x="33" y="728"/>
                </a:cxn>
                <a:cxn ang="0">
                  <a:pos x="15" y="804"/>
                </a:cxn>
                <a:cxn ang="0">
                  <a:pos x="2" y="878"/>
                </a:cxn>
                <a:cxn ang="0">
                  <a:pos x="2" y="943"/>
                </a:cxn>
                <a:cxn ang="0">
                  <a:pos x="15" y="999"/>
                </a:cxn>
                <a:cxn ang="0">
                  <a:pos x="37" y="1042"/>
                </a:cxn>
                <a:cxn ang="0">
                  <a:pos x="69" y="1078"/>
                </a:cxn>
                <a:cxn ang="0">
                  <a:pos x="108" y="1106"/>
                </a:cxn>
                <a:cxn ang="0">
                  <a:pos x="150" y="1126"/>
                </a:cxn>
                <a:cxn ang="0">
                  <a:pos x="198" y="1140"/>
                </a:cxn>
                <a:cxn ang="0">
                  <a:pos x="247" y="1148"/>
                </a:cxn>
                <a:cxn ang="0">
                  <a:pos x="296" y="1154"/>
                </a:cxn>
                <a:cxn ang="0">
                  <a:pos x="343" y="1155"/>
                </a:cxn>
                <a:cxn ang="0">
                  <a:pos x="387" y="1153"/>
                </a:cxn>
                <a:cxn ang="0">
                  <a:pos x="469" y="1144"/>
                </a:cxn>
              </a:cxnLst>
              <a:rect l="0" t="0" r="r" b="b"/>
              <a:pathLst>
                <a:path w="941" h="1155">
                  <a:moveTo>
                    <a:pt x="493" y="1140"/>
                  </a:moveTo>
                  <a:lnTo>
                    <a:pt x="495" y="1130"/>
                  </a:lnTo>
                  <a:lnTo>
                    <a:pt x="502" y="1100"/>
                  </a:lnTo>
                  <a:lnTo>
                    <a:pt x="512" y="1054"/>
                  </a:lnTo>
                  <a:lnTo>
                    <a:pt x="526" y="992"/>
                  </a:lnTo>
                  <a:lnTo>
                    <a:pt x="544" y="920"/>
                  </a:lnTo>
                  <a:lnTo>
                    <a:pt x="566" y="839"/>
                  </a:lnTo>
                  <a:lnTo>
                    <a:pt x="578" y="796"/>
                  </a:lnTo>
                  <a:lnTo>
                    <a:pt x="591" y="752"/>
                  </a:lnTo>
                  <a:lnTo>
                    <a:pt x="605" y="706"/>
                  </a:lnTo>
                  <a:lnTo>
                    <a:pt x="619" y="660"/>
                  </a:lnTo>
                  <a:lnTo>
                    <a:pt x="634" y="613"/>
                  </a:lnTo>
                  <a:lnTo>
                    <a:pt x="651" y="567"/>
                  </a:lnTo>
                  <a:lnTo>
                    <a:pt x="667" y="520"/>
                  </a:lnTo>
                  <a:lnTo>
                    <a:pt x="684" y="475"/>
                  </a:lnTo>
                  <a:lnTo>
                    <a:pt x="703" y="430"/>
                  </a:lnTo>
                  <a:lnTo>
                    <a:pt x="722" y="388"/>
                  </a:lnTo>
                  <a:lnTo>
                    <a:pt x="741" y="346"/>
                  </a:lnTo>
                  <a:lnTo>
                    <a:pt x="761" y="306"/>
                  </a:lnTo>
                  <a:lnTo>
                    <a:pt x="781" y="268"/>
                  </a:lnTo>
                  <a:lnTo>
                    <a:pt x="803" y="234"/>
                  </a:lnTo>
                  <a:lnTo>
                    <a:pt x="825" y="201"/>
                  </a:lnTo>
                  <a:lnTo>
                    <a:pt x="848" y="172"/>
                  </a:lnTo>
                  <a:lnTo>
                    <a:pt x="870" y="147"/>
                  </a:lnTo>
                  <a:lnTo>
                    <a:pt x="893" y="125"/>
                  </a:lnTo>
                  <a:lnTo>
                    <a:pt x="917" y="108"/>
                  </a:lnTo>
                  <a:lnTo>
                    <a:pt x="941" y="95"/>
                  </a:lnTo>
                  <a:lnTo>
                    <a:pt x="928" y="89"/>
                  </a:lnTo>
                  <a:lnTo>
                    <a:pt x="892" y="73"/>
                  </a:lnTo>
                  <a:lnTo>
                    <a:pt x="868" y="63"/>
                  </a:lnTo>
                  <a:lnTo>
                    <a:pt x="839" y="52"/>
                  </a:lnTo>
                  <a:lnTo>
                    <a:pt x="808" y="41"/>
                  </a:lnTo>
                  <a:lnTo>
                    <a:pt x="773" y="30"/>
                  </a:lnTo>
                  <a:lnTo>
                    <a:pt x="737" y="19"/>
                  </a:lnTo>
                  <a:lnTo>
                    <a:pt x="701" y="11"/>
                  </a:lnTo>
                  <a:lnTo>
                    <a:pt x="682" y="8"/>
                  </a:lnTo>
                  <a:lnTo>
                    <a:pt x="664" y="5"/>
                  </a:lnTo>
                  <a:lnTo>
                    <a:pt x="644" y="2"/>
                  </a:lnTo>
                  <a:lnTo>
                    <a:pt x="626" y="1"/>
                  </a:lnTo>
                  <a:lnTo>
                    <a:pt x="608" y="0"/>
                  </a:lnTo>
                  <a:lnTo>
                    <a:pt x="590" y="0"/>
                  </a:lnTo>
                  <a:lnTo>
                    <a:pt x="572" y="1"/>
                  </a:lnTo>
                  <a:lnTo>
                    <a:pt x="556" y="2"/>
                  </a:lnTo>
                  <a:lnTo>
                    <a:pt x="538" y="5"/>
                  </a:lnTo>
                  <a:lnTo>
                    <a:pt x="523" y="9"/>
                  </a:lnTo>
                  <a:lnTo>
                    <a:pt x="508" y="14"/>
                  </a:lnTo>
                  <a:lnTo>
                    <a:pt x="493" y="20"/>
                  </a:lnTo>
                  <a:lnTo>
                    <a:pt x="479" y="29"/>
                  </a:lnTo>
                  <a:lnTo>
                    <a:pt x="464" y="38"/>
                  </a:lnTo>
                  <a:lnTo>
                    <a:pt x="448" y="48"/>
                  </a:lnTo>
                  <a:lnTo>
                    <a:pt x="432" y="60"/>
                  </a:lnTo>
                  <a:lnTo>
                    <a:pt x="416" y="73"/>
                  </a:lnTo>
                  <a:lnTo>
                    <a:pt x="399" y="89"/>
                  </a:lnTo>
                  <a:lnTo>
                    <a:pt x="382" y="105"/>
                  </a:lnTo>
                  <a:lnTo>
                    <a:pt x="365" y="122"/>
                  </a:lnTo>
                  <a:lnTo>
                    <a:pt x="347" y="142"/>
                  </a:lnTo>
                  <a:lnTo>
                    <a:pt x="329" y="161"/>
                  </a:lnTo>
                  <a:lnTo>
                    <a:pt x="312" y="183"/>
                  </a:lnTo>
                  <a:lnTo>
                    <a:pt x="293" y="205"/>
                  </a:lnTo>
                  <a:lnTo>
                    <a:pt x="276" y="228"/>
                  </a:lnTo>
                  <a:lnTo>
                    <a:pt x="258" y="253"/>
                  </a:lnTo>
                  <a:lnTo>
                    <a:pt x="240" y="278"/>
                  </a:lnTo>
                  <a:lnTo>
                    <a:pt x="223" y="305"/>
                  </a:lnTo>
                  <a:lnTo>
                    <a:pt x="205" y="332"/>
                  </a:lnTo>
                  <a:lnTo>
                    <a:pt x="188" y="361"/>
                  </a:lnTo>
                  <a:lnTo>
                    <a:pt x="171" y="391"/>
                  </a:lnTo>
                  <a:lnTo>
                    <a:pt x="154" y="421"/>
                  </a:lnTo>
                  <a:lnTo>
                    <a:pt x="139" y="452"/>
                  </a:lnTo>
                  <a:lnTo>
                    <a:pt x="123" y="484"/>
                  </a:lnTo>
                  <a:lnTo>
                    <a:pt x="109" y="517"/>
                  </a:lnTo>
                  <a:lnTo>
                    <a:pt x="94" y="551"/>
                  </a:lnTo>
                  <a:lnTo>
                    <a:pt x="80" y="584"/>
                  </a:lnTo>
                  <a:lnTo>
                    <a:pt x="68" y="620"/>
                  </a:lnTo>
                  <a:lnTo>
                    <a:pt x="55" y="656"/>
                  </a:lnTo>
                  <a:lnTo>
                    <a:pt x="44" y="692"/>
                  </a:lnTo>
                  <a:lnTo>
                    <a:pt x="33" y="728"/>
                  </a:lnTo>
                  <a:lnTo>
                    <a:pt x="24" y="766"/>
                  </a:lnTo>
                  <a:lnTo>
                    <a:pt x="15" y="804"/>
                  </a:lnTo>
                  <a:lnTo>
                    <a:pt x="8" y="841"/>
                  </a:lnTo>
                  <a:lnTo>
                    <a:pt x="2" y="878"/>
                  </a:lnTo>
                  <a:lnTo>
                    <a:pt x="0" y="913"/>
                  </a:lnTo>
                  <a:lnTo>
                    <a:pt x="2" y="943"/>
                  </a:lnTo>
                  <a:lnTo>
                    <a:pt x="6" y="972"/>
                  </a:lnTo>
                  <a:lnTo>
                    <a:pt x="15" y="999"/>
                  </a:lnTo>
                  <a:lnTo>
                    <a:pt x="25" y="1022"/>
                  </a:lnTo>
                  <a:lnTo>
                    <a:pt x="37" y="1042"/>
                  </a:lnTo>
                  <a:lnTo>
                    <a:pt x="52" y="1062"/>
                  </a:lnTo>
                  <a:lnTo>
                    <a:pt x="69" y="1078"/>
                  </a:lnTo>
                  <a:lnTo>
                    <a:pt x="87" y="1092"/>
                  </a:lnTo>
                  <a:lnTo>
                    <a:pt x="108" y="1106"/>
                  </a:lnTo>
                  <a:lnTo>
                    <a:pt x="128" y="1117"/>
                  </a:lnTo>
                  <a:lnTo>
                    <a:pt x="150" y="1126"/>
                  </a:lnTo>
                  <a:lnTo>
                    <a:pt x="174" y="1133"/>
                  </a:lnTo>
                  <a:lnTo>
                    <a:pt x="198" y="1140"/>
                  </a:lnTo>
                  <a:lnTo>
                    <a:pt x="223" y="1144"/>
                  </a:lnTo>
                  <a:lnTo>
                    <a:pt x="247" y="1148"/>
                  </a:lnTo>
                  <a:lnTo>
                    <a:pt x="272" y="1152"/>
                  </a:lnTo>
                  <a:lnTo>
                    <a:pt x="296" y="1154"/>
                  </a:lnTo>
                  <a:lnTo>
                    <a:pt x="320" y="1154"/>
                  </a:lnTo>
                  <a:lnTo>
                    <a:pt x="343" y="1155"/>
                  </a:lnTo>
                  <a:lnTo>
                    <a:pt x="366" y="1154"/>
                  </a:lnTo>
                  <a:lnTo>
                    <a:pt x="387" y="1153"/>
                  </a:lnTo>
                  <a:lnTo>
                    <a:pt x="407" y="1152"/>
                  </a:lnTo>
                  <a:lnTo>
                    <a:pt x="469" y="1144"/>
                  </a:lnTo>
                  <a:lnTo>
                    <a:pt x="493" y="1140"/>
                  </a:lnTo>
                  <a:close/>
                </a:path>
              </a:pathLst>
            </a:custGeom>
            <a:solidFill>
              <a:srgbClr val="7F43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" name="Freeform 84"/>
            <p:cNvSpPr>
              <a:spLocks/>
            </p:cNvSpPr>
            <p:nvPr/>
          </p:nvSpPr>
          <p:spPr bwMode="auto">
            <a:xfrm>
              <a:off x="2297113" y="5292726"/>
              <a:ext cx="79375" cy="55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48" y="522"/>
                </a:cxn>
                <a:cxn ang="0">
                  <a:pos x="37" y="261"/>
                </a:cxn>
                <a:cxn ang="0">
                  <a:pos x="0" y="0"/>
                </a:cxn>
              </a:cxnLst>
              <a:rect l="0" t="0" r="r" b="b"/>
              <a:pathLst>
                <a:path w="748" h="522">
                  <a:moveTo>
                    <a:pt x="0" y="0"/>
                  </a:moveTo>
                  <a:lnTo>
                    <a:pt x="748" y="522"/>
                  </a:lnTo>
                  <a:lnTo>
                    <a:pt x="37" y="2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875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" name="Freeform 85"/>
            <p:cNvSpPr>
              <a:spLocks/>
            </p:cNvSpPr>
            <p:nvPr/>
          </p:nvSpPr>
          <p:spPr bwMode="auto">
            <a:xfrm>
              <a:off x="1941513" y="5138738"/>
              <a:ext cx="103188" cy="238125"/>
            </a:xfrm>
            <a:custGeom>
              <a:avLst/>
              <a:gdLst/>
              <a:ahLst/>
              <a:cxnLst>
                <a:cxn ang="0">
                  <a:pos x="154" y="2218"/>
                </a:cxn>
                <a:cxn ang="0">
                  <a:pos x="190" y="2062"/>
                </a:cxn>
                <a:cxn ang="0">
                  <a:pos x="258" y="1789"/>
                </a:cxn>
                <a:cxn ang="0">
                  <a:pos x="326" y="1530"/>
                </a:cxn>
                <a:cxn ang="0">
                  <a:pos x="378" y="1343"/>
                </a:cxn>
                <a:cxn ang="0">
                  <a:pos x="436" y="1149"/>
                </a:cxn>
                <a:cxn ang="0">
                  <a:pos x="498" y="953"/>
                </a:cxn>
                <a:cxn ang="0">
                  <a:pos x="565" y="761"/>
                </a:cxn>
                <a:cxn ang="0">
                  <a:pos x="634" y="579"/>
                </a:cxn>
                <a:cxn ang="0">
                  <a:pos x="707" y="409"/>
                </a:cxn>
                <a:cxn ang="0">
                  <a:pos x="780" y="260"/>
                </a:cxn>
                <a:cxn ang="0">
                  <a:pos x="857" y="133"/>
                </a:cxn>
                <a:cxn ang="0">
                  <a:pos x="933" y="36"/>
                </a:cxn>
                <a:cxn ang="0">
                  <a:pos x="954" y="0"/>
                </a:cxn>
                <a:cxn ang="0">
                  <a:pos x="873" y="4"/>
                </a:cxn>
                <a:cxn ang="0">
                  <a:pos x="797" y="10"/>
                </a:cxn>
                <a:cxn ang="0">
                  <a:pos x="713" y="20"/>
                </a:cxn>
                <a:cxn ang="0">
                  <a:pos x="650" y="32"/>
                </a:cxn>
                <a:cxn ang="0">
                  <a:pos x="611" y="41"/>
                </a:cxn>
                <a:cxn ang="0">
                  <a:pos x="574" y="53"/>
                </a:cxn>
                <a:cxn ang="0">
                  <a:pos x="541" y="68"/>
                </a:cxn>
                <a:cxn ang="0">
                  <a:pos x="515" y="83"/>
                </a:cxn>
                <a:cxn ang="0">
                  <a:pos x="493" y="102"/>
                </a:cxn>
                <a:cxn ang="0">
                  <a:pos x="478" y="125"/>
                </a:cxn>
                <a:cxn ang="0">
                  <a:pos x="460" y="166"/>
                </a:cxn>
                <a:cxn ang="0">
                  <a:pos x="421" y="260"/>
                </a:cxn>
                <a:cxn ang="0">
                  <a:pos x="357" y="434"/>
                </a:cxn>
                <a:cxn ang="0">
                  <a:pos x="283" y="648"/>
                </a:cxn>
                <a:cxn ang="0">
                  <a:pos x="205" y="886"/>
                </a:cxn>
                <a:cxn ang="0">
                  <a:pos x="132" y="1129"/>
                </a:cxn>
                <a:cxn ang="0">
                  <a:pos x="67" y="1358"/>
                </a:cxn>
                <a:cxn ang="0">
                  <a:pos x="28" y="1512"/>
                </a:cxn>
                <a:cxn ang="0">
                  <a:pos x="8" y="1602"/>
                </a:cxn>
                <a:cxn ang="0">
                  <a:pos x="1" y="1651"/>
                </a:cxn>
                <a:cxn ang="0">
                  <a:pos x="11" y="1707"/>
                </a:cxn>
                <a:cxn ang="0">
                  <a:pos x="28" y="1804"/>
                </a:cxn>
                <a:cxn ang="0">
                  <a:pos x="49" y="1922"/>
                </a:cxn>
                <a:cxn ang="0">
                  <a:pos x="74" y="2044"/>
                </a:cxn>
                <a:cxn ang="0">
                  <a:pos x="98" y="2151"/>
                </a:cxn>
                <a:cxn ang="0">
                  <a:pos x="117" y="2212"/>
                </a:cxn>
                <a:cxn ang="0">
                  <a:pos x="128" y="2238"/>
                </a:cxn>
                <a:cxn ang="0">
                  <a:pos x="137" y="2251"/>
                </a:cxn>
                <a:cxn ang="0">
                  <a:pos x="146" y="2248"/>
                </a:cxn>
              </a:cxnLst>
              <a:rect l="0" t="0" r="r" b="b"/>
              <a:pathLst>
                <a:path w="972" h="2252">
                  <a:moveTo>
                    <a:pt x="149" y="2239"/>
                  </a:moveTo>
                  <a:lnTo>
                    <a:pt x="154" y="2218"/>
                  </a:lnTo>
                  <a:lnTo>
                    <a:pt x="169" y="2158"/>
                  </a:lnTo>
                  <a:lnTo>
                    <a:pt x="190" y="2062"/>
                  </a:lnTo>
                  <a:lnTo>
                    <a:pt x="221" y="1937"/>
                  </a:lnTo>
                  <a:lnTo>
                    <a:pt x="258" y="1789"/>
                  </a:lnTo>
                  <a:lnTo>
                    <a:pt x="301" y="1620"/>
                  </a:lnTo>
                  <a:lnTo>
                    <a:pt x="326" y="1530"/>
                  </a:lnTo>
                  <a:lnTo>
                    <a:pt x="351" y="1438"/>
                  </a:lnTo>
                  <a:lnTo>
                    <a:pt x="378" y="1343"/>
                  </a:lnTo>
                  <a:lnTo>
                    <a:pt x="407" y="1246"/>
                  </a:lnTo>
                  <a:lnTo>
                    <a:pt x="436" y="1149"/>
                  </a:lnTo>
                  <a:lnTo>
                    <a:pt x="467" y="1051"/>
                  </a:lnTo>
                  <a:lnTo>
                    <a:pt x="498" y="953"/>
                  </a:lnTo>
                  <a:lnTo>
                    <a:pt x="531" y="856"/>
                  </a:lnTo>
                  <a:lnTo>
                    <a:pt x="565" y="761"/>
                  </a:lnTo>
                  <a:lnTo>
                    <a:pt x="598" y="669"/>
                  </a:lnTo>
                  <a:lnTo>
                    <a:pt x="634" y="579"/>
                  </a:lnTo>
                  <a:lnTo>
                    <a:pt x="670" y="492"/>
                  </a:lnTo>
                  <a:lnTo>
                    <a:pt x="707" y="409"/>
                  </a:lnTo>
                  <a:lnTo>
                    <a:pt x="743" y="332"/>
                  </a:lnTo>
                  <a:lnTo>
                    <a:pt x="780" y="260"/>
                  </a:lnTo>
                  <a:lnTo>
                    <a:pt x="818" y="193"/>
                  </a:lnTo>
                  <a:lnTo>
                    <a:pt x="857" y="133"/>
                  </a:lnTo>
                  <a:lnTo>
                    <a:pt x="894" y="81"/>
                  </a:lnTo>
                  <a:lnTo>
                    <a:pt x="933" y="36"/>
                  </a:lnTo>
                  <a:lnTo>
                    <a:pt x="972" y="0"/>
                  </a:lnTo>
                  <a:lnTo>
                    <a:pt x="954" y="0"/>
                  </a:lnTo>
                  <a:lnTo>
                    <a:pt x="906" y="1"/>
                  </a:lnTo>
                  <a:lnTo>
                    <a:pt x="873" y="4"/>
                  </a:lnTo>
                  <a:lnTo>
                    <a:pt x="836" y="6"/>
                  </a:lnTo>
                  <a:lnTo>
                    <a:pt x="797" y="10"/>
                  </a:lnTo>
                  <a:lnTo>
                    <a:pt x="756" y="14"/>
                  </a:lnTo>
                  <a:lnTo>
                    <a:pt x="713" y="20"/>
                  </a:lnTo>
                  <a:lnTo>
                    <a:pt x="671" y="27"/>
                  </a:lnTo>
                  <a:lnTo>
                    <a:pt x="650" y="32"/>
                  </a:lnTo>
                  <a:lnTo>
                    <a:pt x="630" y="36"/>
                  </a:lnTo>
                  <a:lnTo>
                    <a:pt x="611" y="41"/>
                  </a:lnTo>
                  <a:lnTo>
                    <a:pt x="592" y="47"/>
                  </a:lnTo>
                  <a:lnTo>
                    <a:pt x="574" y="53"/>
                  </a:lnTo>
                  <a:lnTo>
                    <a:pt x="558" y="61"/>
                  </a:lnTo>
                  <a:lnTo>
                    <a:pt x="541" y="68"/>
                  </a:lnTo>
                  <a:lnTo>
                    <a:pt x="527" y="75"/>
                  </a:lnTo>
                  <a:lnTo>
                    <a:pt x="515" y="83"/>
                  </a:lnTo>
                  <a:lnTo>
                    <a:pt x="504" y="92"/>
                  </a:lnTo>
                  <a:lnTo>
                    <a:pt x="493" y="102"/>
                  </a:lnTo>
                  <a:lnTo>
                    <a:pt x="486" y="112"/>
                  </a:lnTo>
                  <a:lnTo>
                    <a:pt x="478" y="125"/>
                  </a:lnTo>
                  <a:lnTo>
                    <a:pt x="470" y="143"/>
                  </a:lnTo>
                  <a:lnTo>
                    <a:pt x="460" y="166"/>
                  </a:lnTo>
                  <a:lnTo>
                    <a:pt x="447" y="193"/>
                  </a:lnTo>
                  <a:lnTo>
                    <a:pt x="421" y="260"/>
                  </a:lnTo>
                  <a:lnTo>
                    <a:pt x="390" y="341"/>
                  </a:lnTo>
                  <a:lnTo>
                    <a:pt x="357" y="434"/>
                  </a:lnTo>
                  <a:lnTo>
                    <a:pt x="321" y="537"/>
                  </a:lnTo>
                  <a:lnTo>
                    <a:pt x="283" y="648"/>
                  </a:lnTo>
                  <a:lnTo>
                    <a:pt x="244" y="765"/>
                  </a:lnTo>
                  <a:lnTo>
                    <a:pt x="205" y="886"/>
                  </a:lnTo>
                  <a:lnTo>
                    <a:pt x="168" y="1007"/>
                  </a:lnTo>
                  <a:lnTo>
                    <a:pt x="132" y="1129"/>
                  </a:lnTo>
                  <a:lnTo>
                    <a:pt x="97" y="1246"/>
                  </a:lnTo>
                  <a:lnTo>
                    <a:pt x="67" y="1358"/>
                  </a:lnTo>
                  <a:lnTo>
                    <a:pt x="40" y="1463"/>
                  </a:lnTo>
                  <a:lnTo>
                    <a:pt x="28" y="1512"/>
                  </a:lnTo>
                  <a:lnTo>
                    <a:pt x="18" y="1559"/>
                  </a:lnTo>
                  <a:lnTo>
                    <a:pt x="8" y="1602"/>
                  </a:lnTo>
                  <a:lnTo>
                    <a:pt x="0" y="1643"/>
                  </a:lnTo>
                  <a:lnTo>
                    <a:pt x="1" y="1651"/>
                  </a:lnTo>
                  <a:lnTo>
                    <a:pt x="5" y="1673"/>
                  </a:lnTo>
                  <a:lnTo>
                    <a:pt x="11" y="1707"/>
                  </a:lnTo>
                  <a:lnTo>
                    <a:pt x="19" y="1752"/>
                  </a:lnTo>
                  <a:lnTo>
                    <a:pt x="28" y="1804"/>
                  </a:lnTo>
                  <a:lnTo>
                    <a:pt x="38" y="1861"/>
                  </a:lnTo>
                  <a:lnTo>
                    <a:pt x="49" y="1922"/>
                  </a:lnTo>
                  <a:lnTo>
                    <a:pt x="62" y="1983"/>
                  </a:lnTo>
                  <a:lnTo>
                    <a:pt x="74" y="2044"/>
                  </a:lnTo>
                  <a:lnTo>
                    <a:pt x="86" y="2100"/>
                  </a:lnTo>
                  <a:lnTo>
                    <a:pt x="98" y="2151"/>
                  </a:lnTo>
                  <a:lnTo>
                    <a:pt x="111" y="2193"/>
                  </a:lnTo>
                  <a:lnTo>
                    <a:pt x="117" y="2212"/>
                  </a:lnTo>
                  <a:lnTo>
                    <a:pt x="122" y="2226"/>
                  </a:lnTo>
                  <a:lnTo>
                    <a:pt x="128" y="2238"/>
                  </a:lnTo>
                  <a:lnTo>
                    <a:pt x="133" y="2246"/>
                  </a:lnTo>
                  <a:lnTo>
                    <a:pt x="137" y="2251"/>
                  </a:lnTo>
                  <a:lnTo>
                    <a:pt x="142" y="2252"/>
                  </a:lnTo>
                  <a:lnTo>
                    <a:pt x="146" y="2248"/>
                  </a:lnTo>
                  <a:lnTo>
                    <a:pt x="149" y="2239"/>
                  </a:lnTo>
                  <a:close/>
                </a:path>
              </a:pathLst>
            </a:custGeom>
            <a:solidFill>
              <a:srgbClr val="7F43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" name="Freeform 86"/>
            <p:cNvSpPr>
              <a:spLocks/>
            </p:cNvSpPr>
            <p:nvPr/>
          </p:nvSpPr>
          <p:spPr bwMode="auto">
            <a:xfrm>
              <a:off x="2047876" y="5391151"/>
              <a:ext cx="39688" cy="39688"/>
            </a:xfrm>
            <a:custGeom>
              <a:avLst/>
              <a:gdLst/>
              <a:ahLst/>
              <a:cxnLst>
                <a:cxn ang="0">
                  <a:pos x="372" y="206"/>
                </a:cxn>
                <a:cxn ang="0">
                  <a:pos x="365" y="242"/>
                </a:cxn>
                <a:cxn ang="0">
                  <a:pos x="351" y="276"/>
                </a:cxn>
                <a:cxn ang="0">
                  <a:pos x="330" y="305"/>
                </a:cxn>
                <a:cxn ang="0">
                  <a:pos x="305" y="331"/>
                </a:cxn>
                <a:cxn ang="0">
                  <a:pos x="275" y="351"/>
                </a:cxn>
                <a:cxn ang="0">
                  <a:pos x="242" y="365"/>
                </a:cxn>
                <a:cxn ang="0">
                  <a:pos x="206" y="373"/>
                </a:cxn>
                <a:cxn ang="0">
                  <a:pos x="167" y="373"/>
                </a:cxn>
                <a:cxn ang="0">
                  <a:pos x="131" y="365"/>
                </a:cxn>
                <a:cxn ang="0">
                  <a:pos x="98" y="351"/>
                </a:cxn>
                <a:cxn ang="0">
                  <a:pos x="68" y="331"/>
                </a:cxn>
                <a:cxn ang="0">
                  <a:pos x="43" y="305"/>
                </a:cxn>
                <a:cxn ang="0">
                  <a:pos x="22" y="276"/>
                </a:cxn>
                <a:cxn ang="0">
                  <a:pos x="8" y="242"/>
                </a:cxn>
                <a:cxn ang="0">
                  <a:pos x="1" y="206"/>
                </a:cxn>
                <a:cxn ang="0">
                  <a:pos x="1" y="168"/>
                </a:cxn>
                <a:cxn ang="0">
                  <a:pos x="8" y="131"/>
                </a:cxn>
                <a:cxn ang="0">
                  <a:pos x="22" y="98"/>
                </a:cxn>
                <a:cxn ang="0">
                  <a:pos x="43" y="68"/>
                </a:cxn>
                <a:cxn ang="0">
                  <a:pos x="68" y="43"/>
                </a:cxn>
                <a:cxn ang="0">
                  <a:pos x="98" y="23"/>
                </a:cxn>
                <a:cxn ang="0">
                  <a:pos x="131" y="8"/>
                </a:cxn>
                <a:cxn ang="0">
                  <a:pos x="167" y="1"/>
                </a:cxn>
                <a:cxn ang="0">
                  <a:pos x="206" y="1"/>
                </a:cxn>
                <a:cxn ang="0">
                  <a:pos x="242" y="8"/>
                </a:cxn>
                <a:cxn ang="0">
                  <a:pos x="275" y="23"/>
                </a:cxn>
                <a:cxn ang="0">
                  <a:pos x="305" y="43"/>
                </a:cxn>
                <a:cxn ang="0">
                  <a:pos x="330" y="68"/>
                </a:cxn>
                <a:cxn ang="0">
                  <a:pos x="351" y="98"/>
                </a:cxn>
                <a:cxn ang="0">
                  <a:pos x="365" y="131"/>
                </a:cxn>
                <a:cxn ang="0">
                  <a:pos x="372" y="168"/>
                </a:cxn>
              </a:cxnLst>
              <a:rect l="0" t="0" r="r" b="b"/>
              <a:pathLst>
                <a:path w="373" h="374">
                  <a:moveTo>
                    <a:pt x="373" y="187"/>
                  </a:moveTo>
                  <a:lnTo>
                    <a:pt x="372" y="206"/>
                  </a:lnTo>
                  <a:lnTo>
                    <a:pt x="369" y="225"/>
                  </a:lnTo>
                  <a:lnTo>
                    <a:pt x="365" y="242"/>
                  </a:lnTo>
                  <a:lnTo>
                    <a:pt x="359" y="259"/>
                  </a:lnTo>
                  <a:lnTo>
                    <a:pt x="351" y="276"/>
                  </a:lnTo>
                  <a:lnTo>
                    <a:pt x="342" y="291"/>
                  </a:lnTo>
                  <a:lnTo>
                    <a:pt x="330" y="305"/>
                  </a:lnTo>
                  <a:lnTo>
                    <a:pt x="318" y="319"/>
                  </a:lnTo>
                  <a:lnTo>
                    <a:pt x="305" y="331"/>
                  </a:lnTo>
                  <a:lnTo>
                    <a:pt x="291" y="342"/>
                  </a:lnTo>
                  <a:lnTo>
                    <a:pt x="275" y="351"/>
                  </a:lnTo>
                  <a:lnTo>
                    <a:pt x="259" y="358"/>
                  </a:lnTo>
                  <a:lnTo>
                    <a:pt x="242" y="365"/>
                  </a:lnTo>
                  <a:lnTo>
                    <a:pt x="224" y="370"/>
                  </a:lnTo>
                  <a:lnTo>
                    <a:pt x="206" y="373"/>
                  </a:lnTo>
                  <a:lnTo>
                    <a:pt x="187" y="374"/>
                  </a:lnTo>
                  <a:lnTo>
                    <a:pt x="167" y="373"/>
                  </a:lnTo>
                  <a:lnTo>
                    <a:pt x="149" y="370"/>
                  </a:lnTo>
                  <a:lnTo>
                    <a:pt x="131" y="365"/>
                  </a:lnTo>
                  <a:lnTo>
                    <a:pt x="114" y="358"/>
                  </a:lnTo>
                  <a:lnTo>
                    <a:pt x="98" y="351"/>
                  </a:lnTo>
                  <a:lnTo>
                    <a:pt x="82" y="342"/>
                  </a:lnTo>
                  <a:lnTo>
                    <a:pt x="68" y="331"/>
                  </a:lnTo>
                  <a:lnTo>
                    <a:pt x="55" y="319"/>
                  </a:lnTo>
                  <a:lnTo>
                    <a:pt x="43" y="305"/>
                  </a:lnTo>
                  <a:lnTo>
                    <a:pt x="31" y="291"/>
                  </a:lnTo>
                  <a:lnTo>
                    <a:pt x="22" y="276"/>
                  </a:lnTo>
                  <a:lnTo>
                    <a:pt x="15" y="259"/>
                  </a:lnTo>
                  <a:lnTo>
                    <a:pt x="8" y="242"/>
                  </a:lnTo>
                  <a:lnTo>
                    <a:pt x="4" y="225"/>
                  </a:lnTo>
                  <a:lnTo>
                    <a:pt x="1" y="206"/>
                  </a:lnTo>
                  <a:lnTo>
                    <a:pt x="0" y="187"/>
                  </a:lnTo>
                  <a:lnTo>
                    <a:pt x="1" y="168"/>
                  </a:lnTo>
                  <a:lnTo>
                    <a:pt x="4" y="149"/>
                  </a:lnTo>
                  <a:lnTo>
                    <a:pt x="8" y="131"/>
                  </a:lnTo>
                  <a:lnTo>
                    <a:pt x="15" y="115"/>
                  </a:lnTo>
                  <a:lnTo>
                    <a:pt x="22" y="98"/>
                  </a:lnTo>
                  <a:lnTo>
                    <a:pt x="31" y="83"/>
                  </a:lnTo>
                  <a:lnTo>
                    <a:pt x="43" y="68"/>
                  </a:lnTo>
                  <a:lnTo>
                    <a:pt x="55" y="54"/>
                  </a:lnTo>
                  <a:lnTo>
                    <a:pt x="68" y="43"/>
                  </a:lnTo>
                  <a:lnTo>
                    <a:pt x="82" y="32"/>
                  </a:lnTo>
                  <a:lnTo>
                    <a:pt x="98" y="23"/>
                  </a:lnTo>
                  <a:lnTo>
                    <a:pt x="114" y="15"/>
                  </a:lnTo>
                  <a:lnTo>
                    <a:pt x="131" y="8"/>
                  </a:lnTo>
                  <a:lnTo>
                    <a:pt x="149" y="4"/>
                  </a:lnTo>
                  <a:lnTo>
                    <a:pt x="167" y="1"/>
                  </a:lnTo>
                  <a:lnTo>
                    <a:pt x="187" y="0"/>
                  </a:lnTo>
                  <a:lnTo>
                    <a:pt x="206" y="1"/>
                  </a:lnTo>
                  <a:lnTo>
                    <a:pt x="224" y="4"/>
                  </a:lnTo>
                  <a:lnTo>
                    <a:pt x="242" y="8"/>
                  </a:lnTo>
                  <a:lnTo>
                    <a:pt x="259" y="15"/>
                  </a:lnTo>
                  <a:lnTo>
                    <a:pt x="275" y="23"/>
                  </a:lnTo>
                  <a:lnTo>
                    <a:pt x="291" y="32"/>
                  </a:lnTo>
                  <a:lnTo>
                    <a:pt x="305" y="43"/>
                  </a:lnTo>
                  <a:lnTo>
                    <a:pt x="318" y="54"/>
                  </a:lnTo>
                  <a:lnTo>
                    <a:pt x="330" y="68"/>
                  </a:lnTo>
                  <a:lnTo>
                    <a:pt x="342" y="83"/>
                  </a:lnTo>
                  <a:lnTo>
                    <a:pt x="351" y="98"/>
                  </a:lnTo>
                  <a:lnTo>
                    <a:pt x="359" y="115"/>
                  </a:lnTo>
                  <a:lnTo>
                    <a:pt x="365" y="131"/>
                  </a:lnTo>
                  <a:lnTo>
                    <a:pt x="369" y="149"/>
                  </a:lnTo>
                  <a:lnTo>
                    <a:pt x="372" y="168"/>
                  </a:lnTo>
                  <a:lnTo>
                    <a:pt x="373" y="187"/>
                  </a:lnTo>
                  <a:close/>
                </a:path>
              </a:pathLst>
            </a:custGeom>
            <a:solidFill>
              <a:srgbClr val="7F43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" name="Freeform 87"/>
            <p:cNvSpPr>
              <a:spLocks/>
            </p:cNvSpPr>
            <p:nvPr/>
          </p:nvSpPr>
          <p:spPr bwMode="auto">
            <a:xfrm>
              <a:off x="2033588" y="5470526"/>
              <a:ext cx="39688" cy="39688"/>
            </a:xfrm>
            <a:custGeom>
              <a:avLst/>
              <a:gdLst/>
              <a:ahLst/>
              <a:cxnLst>
                <a:cxn ang="0">
                  <a:pos x="372" y="206"/>
                </a:cxn>
                <a:cxn ang="0">
                  <a:pos x="364" y="243"/>
                </a:cxn>
                <a:cxn ang="0">
                  <a:pos x="350" y="276"/>
                </a:cxn>
                <a:cxn ang="0">
                  <a:pos x="331" y="306"/>
                </a:cxn>
                <a:cxn ang="0">
                  <a:pos x="305" y="331"/>
                </a:cxn>
                <a:cxn ang="0">
                  <a:pos x="275" y="351"/>
                </a:cxn>
                <a:cxn ang="0">
                  <a:pos x="242" y="365"/>
                </a:cxn>
                <a:cxn ang="0">
                  <a:pos x="205" y="372"/>
                </a:cxn>
                <a:cxn ang="0">
                  <a:pos x="167" y="372"/>
                </a:cxn>
                <a:cxn ang="0">
                  <a:pos x="131" y="365"/>
                </a:cxn>
                <a:cxn ang="0">
                  <a:pos x="97" y="351"/>
                </a:cxn>
                <a:cxn ang="0">
                  <a:pos x="67" y="331"/>
                </a:cxn>
                <a:cxn ang="0">
                  <a:pos x="42" y="306"/>
                </a:cxn>
                <a:cxn ang="0">
                  <a:pos x="22" y="276"/>
                </a:cxn>
                <a:cxn ang="0">
                  <a:pos x="8" y="243"/>
                </a:cxn>
                <a:cxn ang="0">
                  <a:pos x="1" y="206"/>
                </a:cxn>
                <a:cxn ang="0">
                  <a:pos x="1" y="168"/>
                </a:cxn>
                <a:cxn ang="0">
                  <a:pos x="8" y="132"/>
                </a:cxn>
                <a:cxn ang="0">
                  <a:pos x="22" y="98"/>
                </a:cxn>
                <a:cxn ang="0">
                  <a:pos x="42" y="68"/>
                </a:cxn>
                <a:cxn ang="0">
                  <a:pos x="67" y="43"/>
                </a:cxn>
                <a:cxn ang="0">
                  <a:pos x="97" y="22"/>
                </a:cxn>
                <a:cxn ang="0">
                  <a:pos x="131" y="9"/>
                </a:cxn>
                <a:cxn ang="0">
                  <a:pos x="167" y="1"/>
                </a:cxn>
                <a:cxn ang="0">
                  <a:pos x="205" y="1"/>
                </a:cxn>
                <a:cxn ang="0">
                  <a:pos x="242" y="9"/>
                </a:cxn>
                <a:cxn ang="0">
                  <a:pos x="275" y="22"/>
                </a:cxn>
                <a:cxn ang="0">
                  <a:pos x="305" y="43"/>
                </a:cxn>
                <a:cxn ang="0">
                  <a:pos x="331" y="68"/>
                </a:cxn>
                <a:cxn ang="0">
                  <a:pos x="350" y="98"/>
                </a:cxn>
                <a:cxn ang="0">
                  <a:pos x="364" y="132"/>
                </a:cxn>
                <a:cxn ang="0">
                  <a:pos x="372" y="168"/>
                </a:cxn>
              </a:cxnLst>
              <a:rect l="0" t="0" r="r" b="b"/>
              <a:pathLst>
                <a:path w="373" h="373">
                  <a:moveTo>
                    <a:pt x="373" y="187"/>
                  </a:moveTo>
                  <a:lnTo>
                    <a:pt x="372" y="206"/>
                  </a:lnTo>
                  <a:lnTo>
                    <a:pt x="369" y="224"/>
                  </a:lnTo>
                  <a:lnTo>
                    <a:pt x="364" y="243"/>
                  </a:lnTo>
                  <a:lnTo>
                    <a:pt x="358" y="260"/>
                  </a:lnTo>
                  <a:lnTo>
                    <a:pt x="350" y="276"/>
                  </a:lnTo>
                  <a:lnTo>
                    <a:pt x="341" y="292"/>
                  </a:lnTo>
                  <a:lnTo>
                    <a:pt x="331" y="306"/>
                  </a:lnTo>
                  <a:lnTo>
                    <a:pt x="318" y="319"/>
                  </a:lnTo>
                  <a:lnTo>
                    <a:pt x="305" y="331"/>
                  </a:lnTo>
                  <a:lnTo>
                    <a:pt x="291" y="342"/>
                  </a:lnTo>
                  <a:lnTo>
                    <a:pt x="275" y="351"/>
                  </a:lnTo>
                  <a:lnTo>
                    <a:pt x="259" y="359"/>
                  </a:lnTo>
                  <a:lnTo>
                    <a:pt x="242" y="365"/>
                  </a:lnTo>
                  <a:lnTo>
                    <a:pt x="224" y="370"/>
                  </a:lnTo>
                  <a:lnTo>
                    <a:pt x="205" y="372"/>
                  </a:lnTo>
                  <a:lnTo>
                    <a:pt x="187" y="373"/>
                  </a:lnTo>
                  <a:lnTo>
                    <a:pt x="167" y="372"/>
                  </a:lnTo>
                  <a:lnTo>
                    <a:pt x="149" y="370"/>
                  </a:lnTo>
                  <a:lnTo>
                    <a:pt x="131" y="365"/>
                  </a:lnTo>
                  <a:lnTo>
                    <a:pt x="113" y="359"/>
                  </a:lnTo>
                  <a:lnTo>
                    <a:pt x="97" y="351"/>
                  </a:lnTo>
                  <a:lnTo>
                    <a:pt x="82" y="342"/>
                  </a:lnTo>
                  <a:lnTo>
                    <a:pt x="67" y="331"/>
                  </a:lnTo>
                  <a:lnTo>
                    <a:pt x="54" y="319"/>
                  </a:lnTo>
                  <a:lnTo>
                    <a:pt x="42" y="306"/>
                  </a:lnTo>
                  <a:lnTo>
                    <a:pt x="32" y="292"/>
                  </a:lnTo>
                  <a:lnTo>
                    <a:pt x="22" y="276"/>
                  </a:lnTo>
                  <a:lnTo>
                    <a:pt x="14" y="260"/>
                  </a:lnTo>
                  <a:lnTo>
                    <a:pt x="8" y="243"/>
                  </a:lnTo>
                  <a:lnTo>
                    <a:pt x="3" y="224"/>
                  </a:lnTo>
                  <a:lnTo>
                    <a:pt x="1" y="206"/>
                  </a:lnTo>
                  <a:lnTo>
                    <a:pt x="0" y="187"/>
                  </a:lnTo>
                  <a:lnTo>
                    <a:pt x="1" y="168"/>
                  </a:lnTo>
                  <a:lnTo>
                    <a:pt x="3" y="149"/>
                  </a:lnTo>
                  <a:lnTo>
                    <a:pt x="8" y="132"/>
                  </a:lnTo>
                  <a:lnTo>
                    <a:pt x="14" y="114"/>
                  </a:lnTo>
                  <a:lnTo>
                    <a:pt x="22" y="98"/>
                  </a:lnTo>
                  <a:lnTo>
                    <a:pt x="32" y="83"/>
                  </a:lnTo>
                  <a:lnTo>
                    <a:pt x="42" y="68"/>
                  </a:lnTo>
                  <a:lnTo>
                    <a:pt x="54" y="55"/>
                  </a:lnTo>
                  <a:lnTo>
                    <a:pt x="67" y="43"/>
                  </a:lnTo>
                  <a:lnTo>
                    <a:pt x="82" y="33"/>
                  </a:lnTo>
                  <a:lnTo>
                    <a:pt x="97" y="22"/>
                  </a:lnTo>
                  <a:lnTo>
                    <a:pt x="113" y="15"/>
                  </a:lnTo>
                  <a:lnTo>
                    <a:pt x="131" y="9"/>
                  </a:lnTo>
                  <a:lnTo>
                    <a:pt x="149" y="4"/>
                  </a:lnTo>
                  <a:lnTo>
                    <a:pt x="167" y="1"/>
                  </a:lnTo>
                  <a:lnTo>
                    <a:pt x="187" y="0"/>
                  </a:lnTo>
                  <a:lnTo>
                    <a:pt x="205" y="1"/>
                  </a:lnTo>
                  <a:lnTo>
                    <a:pt x="224" y="4"/>
                  </a:lnTo>
                  <a:lnTo>
                    <a:pt x="242" y="9"/>
                  </a:lnTo>
                  <a:lnTo>
                    <a:pt x="259" y="15"/>
                  </a:lnTo>
                  <a:lnTo>
                    <a:pt x="275" y="22"/>
                  </a:lnTo>
                  <a:lnTo>
                    <a:pt x="291" y="33"/>
                  </a:lnTo>
                  <a:lnTo>
                    <a:pt x="305" y="43"/>
                  </a:lnTo>
                  <a:lnTo>
                    <a:pt x="318" y="55"/>
                  </a:lnTo>
                  <a:lnTo>
                    <a:pt x="331" y="68"/>
                  </a:lnTo>
                  <a:lnTo>
                    <a:pt x="341" y="83"/>
                  </a:lnTo>
                  <a:lnTo>
                    <a:pt x="350" y="98"/>
                  </a:lnTo>
                  <a:lnTo>
                    <a:pt x="358" y="114"/>
                  </a:lnTo>
                  <a:lnTo>
                    <a:pt x="364" y="132"/>
                  </a:lnTo>
                  <a:lnTo>
                    <a:pt x="369" y="149"/>
                  </a:lnTo>
                  <a:lnTo>
                    <a:pt x="372" y="168"/>
                  </a:lnTo>
                  <a:lnTo>
                    <a:pt x="373" y="187"/>
                  </a:lnTo>
                  <a:close/>
                </a:path>
              </a:pathLst>
            </a:custGeom>
            <a:solidFill>
              <a:srgbClr val="7F43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" name="Freeform 88"/>
            <p:cNvSpPr>
              <a:spLocks/>
            </p:cNvSpPr>
            <p:nvPr/>
          </p:nvSpPr>
          <p:spPr bwMode="auto">
            <a:xfrm>
              <a:off x="2206626" y="5411788"/>
              <a:ext cx="82550" cy="82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8"/>
                </a:cxn>
                <a:cxn ang="0">
                  <a:pos x="13" y="31"/>
                </a:cxn>
                <a:cxn ang="0">
                  <a:pos x="31" y="65"/>
                </a:cxn>
                <a:cxn ang="0">
                  <a:pos x="54" y="112"/>
                </a:cxn>
                <a:cxn ang="0">
                  <a:pos x="68" y="139"/>
                </a:cxn>
                <a:cxn ang="0">
                  <a:pos x="84" y="166"/>
                </a:cxn>
                <a:cxn ang="0">
                  <a:pos x="101" y="197"/>
                </a:cxn>
                <a:cxn ang="0">
                  <a:pos x="120" y="228"/>
                </a:cxn>
                <a:cxn ang="0">
                  <a:pos x="141" y="261"/>
                </a:cxn>
                <a:cxn ang="0">
                  <a:pos x="162" y="295"/>
                </a:cxn>
                <a:cxn ang="0">
                  <a:pos x="186" y="328"/>
                </a:cxn>
                <a:cxn ang="0">
                  <a:pos x="210" y="364"/>
                </a:cxn>
                <a:cxn ang="0">
                  <a:pos x="236" y="399"/>
                </a:cxn>
                <a:cxn ang="0">
                  <a:pos x="263" y="433"/>
                </a:cxn>
                <a:cxn ang="0">
                  <a:pos x="293" y="468"/>
                </a:cxn>
                <a:cxn ang="0">
                  <a:pos x="323" y="503"/>
                </a:cxn>
                <a:cxn ang="0">
                  <a:pos x="354" y="536"/>
                </a:cxn>
                <a:cxn ang="0">
                  <a:pos x="387" y="569"/>
                </a:cxn>
                <a:cxn ang="0">
                  <a:pos x="422" y="600"/>
                </a:cxn>
                <a:cxn ang="0">
                  <a:pos x="457" y="629"/>
                </a:cxn>
                <a:cxn ang="0">
                  <a:pos x="494" y="658"/>
                </a:cxn>
                <a:cxn ang="0">
                  <a:pos x="532" y="683"/>
                </a:cxn>
                <a:cxn ang="0">
                  <a:pos x="571" y="707"/>
                </a:cxn>
                <a:cxn ang="0">
                  <a:pos x="611" y="728"/>
                </a:cxn>
                <a:cxn ang="0">
                  <a:pos x="653" y="747"/>
                </a:cxn>
                <a:cxn ang="0">
                  <a:pos x="695" y="763"/>
                </a:cxn>
                <a:cxn ang="0">
                  <a:pos x="739" y="775"/>
                </a:cxn>
                <a:cxn ang="0">
                  <a:pos x="784" y="783"/>
                </a:cxn>
                <a:cxn ang="0">
                  <a:pos x="772" y="769"/>
                </a:cxn>
                <a:cxn ang="0">
                  <a:pos x="738" y="726"/>
                </a:cxn>
                <a:cxn ang="0">
                  <a:pos x="717" y="696"/>
                </a:cxn>
                <a:cxn ang="0">
                  <a:pos x="692" y="660"/>
                </a:cxn>
                <a:cxn ang="0">
                  <a:pos x="665" y="619"/>
                </a:cxn>
                <a:cxn ang="0">
                  <a:pos x="640" y="573"/>
                </a:cxn>
                <a:cxn ang="0">
                  <a:pos x="627" y="550"/>
                </a:cxn>
                <a:cxn ang="0">
                  <a:pos x="613" y="524"/>
                </a:cxn>
                <a:cxn ang="0">
                  <a:pos x="601" y="499"/>
                </a:cxn>
                <a:cxn ang="0">
                  <a:pos x="589" y="472"/>
                </a:cxn>
                <a:cxn ang="0">
                  <a:pos x="578" y="445"/>
                </a:cxn>
                <a:cxn ang="0">
                  <a:pos x="566" y="416"/>
                </a:cxn>
                <a:cxn ang="0">
                  <a:pos x="557" y="388"/>
                </a:cxn>
                <a:cxn ang="0">
                  <a:pos x="548" y="359"/>
                </a:cxn>
                <a:cxn ang="0">
                  <a:pos x="540" y="328"/>
                </a:cxn>
                <a:cxn ang="0">
                  <a:pos x="533" y="299"/>
                </a:cxn>
                <a:cxn ang="0">
                  <a:pos x="528" y="268"/>
                </a:cxn>
                <a:cxn ang="0">
                  <a:pos x="524" y="237"/>
                </a:cxn>
                <a:cxn ang="0">
                  <a:pos x="521" y="206"/>
                </a:cxn>
                <a:cxn ang="0">
                  <a:pos x="520" y="174"/>
                </a:cxn>
                <a:cxn ang="0">
                  <a:pos x="521" y="143"/>
                </a:cxn>
                <a:cxn ang="0">
                  <a:pos x="523" y="112"/>
                </a:cxn>
                <a:cxn ang="0">
                  <a:pos x="0" y="0"/>
                </a:cxn>
              </a:cxnLst>
              <a:rect l="0" t="0" r="r" b="b"/>
              <a:pathLst>
                <a:path w="784" h="783">
                  <a:moveTo>
                    <a:pt x="0" y="0"/>
                  </a:moveTo>
                  <a:lnTo>
                    <a:pt x="3" y="8"/>
                  </a:lnTo>
                  <a:lnTo>
                    <a:pt x="13" y="31"/>
                  </a:lnTo>
                  <a:lnTo>
                    <a:pt x="31" y="65"/>
                  </a:lnTo>
                  <a:lnTo>
                    <a:pt x="54" y="112"/>
                  </a:lnTo>
                  <a:lnTo>
                    <a:pt x="68" y="139"/>
                  </a:lnTo>
                  <a:lnTo>
                    <a:pt x="84" y="166"/>
                  </a:lnTo>
                  <a:lnTo>
                    <a:pt x="101" y="197"/>
                  </a:lnTo>
                  <a:lnTo>
                    <a:pt x="120" y="228"/>
                  </a:lnTo>
                  <a:lnTo>
                    <a:pt x="141" y="261"/>
                  </a:lnTo>
                  <a:lnTo>
                    <a:pt x="162" y="295"/>
                  </a:lnTo>
                  <a:lnTo>
                    <a:pt x="186" y="328"/>
                  </a:lnTo>
                  <a:lnTo>
                    <a:pt x="210" y="364"/>
                  </a:lnTo>
                  <a:lnTo>
                    <a:pt x="236" y="399"/>
                  </a:lnTo>
                  <a:lnTo>
                    <a:pt x="263" y="433"/>
                  </a:lnTo>
                  <a:lnTo>
                    <a:pt x="293" y="468"/>
                  </a:lnTo>
                  <a:lnTo>
                    <a:pt x="323" y="503"/>
                  </a:lnTo>
                  <a:lnTo>
                    <a:pt x="354" y="536"/>
                  </a:lnTo>
                  <a:lnTo>
                    <a:pt x="387" y="569"/>
                  </a:lnTo>
                  <a:lnTo>
                    <a:pt x="422" y="600"/>
                  </a:lnTo>
                  <a:lnTo>
                    <a:pt x="457" y="629"/>
                  </a:lnTo>
                  <a:lnTo>
                    <a:pt x="494" y="658"/>
                  </a:lnTo>
                  <a:lnTo>
                    <a:pt x="532" y="683"/>
                  </a:lnTo>
                  <a:lnTo>
                    <a:pt x="571" y="707"/>
                  </a:lnTo>
                  <a:lnTo>
                    <a:pt x="611" y="728"/>
                  </a:lnTo>
                  <a:lnTo>
                    <a:pt x="653" y="747"/>
                  </a:lnTo>
                  <a:lnTo>
                    <a:pt x="695" y="763"/>
                  </a:lnTo>
                  <a:lnTo>
                    <a:pt x="739" y="775"/>
                  </a:lnTo>
                  <a:lnTo>
                    <a:pt x="784" y="783"/>
                  </a:lnTo>
                  <a:lnTo>
                    <a:pt x="772" y="769"/>
                  </a:lnTo>
                  <a:lnTo>
                    <a:pt x="738" y="726"/>
                  </a:lnTo>
                  <a:lnTo>
                    <a:pt x="717" y="696"/>
                  </a:lnTo>
                  <a:lnTo>
                    <a:pt x="692" y="660"/>
                  </a:lnTo>
                  <a:lnTo>
                    <a:pt x="665" y="619"/>
                  </a:lnTo>
                  <a:lnTo>
                    <a:pt x="640" y="573"/>
                  </a:lnTo>
                  <a:lnTo>
                    <a:pt x="627" y="550"/>
                  </a:lnTo>
                  <a:lnTo>
                    <a:pt x="613" y="524"/>
                  </a:lnTo>
                  <a:lnTo>
                    <a:pt x="601" y="499"/>
                  </a:lnTo>
                  <a:lnTo>
                    <a:pt x="589" y="472"/>
                  </a:lnTo>
                  <a:lnTo>
                    <a:pt x="578" y="445"/>
                  </a:lnTo>
                  <a:lnTo>
                    <a:pt x="566" y="416"/>
                  </a:lnTo>
                  <a:lnTo>
                    <a:pt x="557" y="388"/>
                  </a:lnTo>
                  <a:lnTo>
                    <a:pt x="548" y="359"/>
                  </a:lnTo>
                  <a:lnTo>
                    <a:pt x="540" y="328"/>
                  </a:lnTo>
                  <a:lnTo>
                    <a:pt x="533" y="299"/>
                  </a:lnTo>
                  <a:lnTo>
                    <a:pt x="528" y="268"/>
                  </a:lnTo>
                  <a:lnTo>
                    <a:pt x="524" y="237"/>
                  </a:lnTo>
                  <a:lnTo>
                    <a:pt x="521" y="206"/>
                  </a:lnTo>
                  <a:lnTo>
                    <a:pt x="520" y="174"/>
                  </a:lnTo>
                  <a:lnTo>
                    <a:pt x="521" y="143"/>
                  </a:lnTo>
                  <a:lnTo>
                    <a:pt x="523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43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" name="Freeform 89"/>
            <p:cNvSpPr>
              <a:spLocks/>
            </p:cNvSpPr>
            <p:nvPr/>
          </p:nvSpPr>
          <p:spPr bwMode="auto">
            <a:xfrm>
              <a:off x="1987551" y="5226051"/>
              <a:ext cx="84138" cy="133350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504" y="196"/>
                </a:cxn>
                <a:cxn ang="0">
                  <a:pos x="112" y="448"/>
                </a:cxn>
                <a:cxn ang="0">
                  <a:pos x="795" y="1254"/>
                </a:cxn>
                <a:cxn ang="0">
                  <a:pos x="0" y="504"/>
                </a:cxn>
                <a:cxn ang="0">
                  <a:pos x="336" y="223"/>
                </a:cxn>
                <a:cxn ang="0">
                  <a:pos x="112" y="0"/>
                </a:cxn>
              </a:cxnLst>
              <a:rect l="0" t="0" r="r" b="b"/>
              <a:pathLst>
                <a:path w="795" h="1254">
                  <a:moveTo>
                    <a:pt x="112" y="0"/>
                  </a:moveTo>
                  <a:lnTo>
                    <a:pt x="504" y="196"/>
                  </a:lnTo>
                  <a:lnTo>
                    <a:pt x="112" y="448"/>
                  </a:lnTo>
                  <a:lnTo>
                    <a:pt x="795" y="1254"/>
                  </a:lnTo>
                  <a:lnTo>
                    <a:pt x="0" y="504"/>
                  </a:lnTo>
                  <a:lnTo>
                    <a:pt x="336" y="22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A670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" name="Freeform 90"/>
            <p:cNvSpPr>
              <a:spLocks/>
            </p:cNvSpPr>
            <p:nvPr/>
          </p:nvSpPr>
          <p:spPr bwMode="auto">
            <a:xfrm>
              <a:off x="2076451" y="5324476"/>
              <a:ext cx="93663" cy="46038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8" y="432"/>
                </a:cxn>
                <a:cxn ang="0">
                  <a:pos x="32" y="423"/>
                </a:cxn>
                <a:cxn ang="0">
                  <a:pos x="68" y="409"/>
                </a:cxn>
                <a:cxn ang="0">
                  <a:pos x="116" y="391"/>
                </a:cxn>
                <a:cxn ang="0">
                  <a:pos x="175" y="368"/>
                </a:cxn>
                <a:cxn ang="0">
                  <a:pos x="239" y="342"/>
                </a:cxn>
                <a:cxn ang="0">
                  <a:pos x="310" y="312"/>
                </a:cxn>
                <a:cxn ang="0">
                  <a:pos x="385" y="280"/>
                </a:cxn>
                <a:cxn ang="0">
                  <a:pos x="462" y="247"/>
                </a:cxn>
                <a:cxn ang="0">
                  <a:pos x="539" y="211"/>
                </a:cxn>
                <a:cxn ang="0">
                  <a:pos x="614" y="175"/>
                </a:cxn>
                <a:cxn ang="0">
                  <a:pos x="686" y="139"/>
                </a:cxn>
                <a:cxn ang="0">
                  <a:pos x="720" y="120"/>
                </a:cxn>
                <a:cxn ang="0">
                  <a:pos x="751" y="102"/>
                </a:cxn>
                <a:cxn ang="0">
                  <a:pos x="782" y="85"/>
                </a:cxn>
                <a:cxn ang="0">
                  <a:pos x="809" y="66"/>
                </a:cxn>
                <a:cxn ang="0">
                  <a:pos x="836" y="49"/>
                </a:cxn>
                <a:cxn ang="0">
                  <a:pos x="859" y="32"/>
                </a:cxn>
                <a:cxn ang="0">
                  <a:pos x="880" y="15"/>
                </a:cxn>
                <a:cxn ang="0">
                  <a:pos x="897" y="0"/>
                </a:cxn>
                <a:cxn ang="0">
                  <a:pos x="893" y="4"/>
                </a:cxn>
                <a:cxn ang="0">
                  <a:pos x="884" y="16"/>
                </a:cxn>
                <a:cxn ang="0">
                  <a:pos x="867" y="37"/>
                </a:cxn>
                <a:cxn ang="0">
                  <a:pos x="843" y="62"/>
                </a:cxn>
                <a:cxn ang="0">
                  <a:pos x="829" y="76"/>
                </a:cxn>
                <a:cxn ang="0">
                  <a:pos x="812" y="93"/>
                </a:cxn>
                <a:cxn ang="0">
                  <a:pos x="795" y="109"/>
                </a:cxn>
                <a:cxn ang="0">
                  <a:pos x="776" y="126"/>
                </a:cxn>
                <a:cxn ang="0">
                  <a:pos x="754" y="145"/>
                </a:cxn>
                <a:cxn ang="0">
                  <a:pos x="731" y="163"/>
                </a:cxn>
                <a:cxn ang="0">
                  <a:pos x="706" y="182"/>
                </a:cxn>
                <a:cxn ang="0">
                  <a:pos x="680" y="202"/>
                </a:cxn>
                <a:cxn ang="0">
                  <a:pos x="651" y="221"/>
                </a:cxn>
                <a:cxn ang="0">
                  <a:pos x="621" y="241"/>
                </a:cxn>
                <a:cxn ang="0">
                  <a:pos x="588" y="260"/>
                </a:cxn>
                <a:cxn ang="0">
                  <a:pos x="554" y="279"/>
                </a:cxn>
                <a:cxn ang="0">
                  <a:pos x="519" y="298"/>
                </a:cxn>
                <a:cxn ang="0">
                  <a:pos x="481" y="316"/>
                </a:cxn>
                <a:cxn ang="0">
                  <a:pos x="441" y="333"/>
                </a:cxn>
                <a:cxn ang="0">
                  <a:pos x="400" y="350"/>
                </a:cxn>
                <a:cxn ang="0">
                  <a:pos x="356" y="365"/>
                </a:cxn>
                <a:cxn ang="0">
                  <a:pos x="311" y="379"/>
                </a:cxn>
                <a:cxn ang="0">
                  <a:pos x="264" y="393"/>
                </a:cxn>
                <a:cxn ang="0">
                  <a:pos x="215" y="405"/>
                </a:cxn>
                <a:cxn ang="0">
                  <a:pos x="164" y="415"/>
                </a:cxn>
                <a:cxn ang="0">
                  <a:pos x="111" y="423"/>
                </a:cxn>
                <a:cxn ang="0">
                  <a:pos x="57" y="430"/>
                </a:cxn>
                <a:cxn ang="0">
                  <a:pos x="0" y="434"/>
                </a:cxn>
              </a:cxnLst>
              <a:rect l="0" t="0" r="r" b="b"/>
              <a:pathLst>
                <a:path w="897" h="434">
                  <a:moveTo>
                    <a:pt x="0" y="434"/>
                  </a:moveTo>
                  <a:lnTo>
                    <a:pt x="8" y="432"/>
                  </a:lnTo>
                  <a:lnTo>
                    <a:pt x="32" y="423"/>
                  </a:lnTo>
                  <a:lnTo>
                    <a:pt x="68" y="409"/>
                  </a:lnTo>
                  <a:lnTo>
                    <a:pt x="116" y="391"/>
                  </a:lnTo>
                  <a:lnTo>
                    <a:pt x="175" y="368"/>
                  </a:lnTo>
                  <a:lnTo>
                    <a:pt x="239" y="342"/>
                  </a:lnTo>
                  <a:lnTo>
                    <a:pt x="310" y="312"/>
                  </a:lnTo>
                  <a:lnTo>
                    <a:pt x="385" y="280"/>
                  </a:lnTo>
                  <a:lnTo>
                    <a:pt x="462" y="247"/>
                  </a:lnTo>
                  <a:lnTo>
                    <a:pt x="539" y="211"/>
                  </a:lnTo>
                  <a:lnTo>
                    <a:pt x="614" y="175"/>
                  </a:lnTo>
                  <a:lnTo>
                    <a:pt x="686" y="139"/>
                  </a:lnTo>
                  <a:lnTo>
                    <a:pt x="720" y="120"/>
                  </a:lnTo>
                  <a:lnTo>
                    <a:pt x="751" y="102"/>
                  </a:lnTo>
                  <a:lnTo>
                    <a:pt x="782" y="85"/>
                  </a:lnTo>
                  <a:lnTo>
                    <a:pt x="809" y="66"/>
                  </a:lnTo>
                  <a:lnTo>
                    <a:pt x="836" y="49"/>
                  </a:lnTo>
                  <a:lnTo>
                    <a:pt x="859" y="32"/>
                  </a:lnTo>
                  <a:lnTo>
                    <a:pt x="880" y="15"/>
                  </a:lnTo>
                  <a:lnTo>
                    <a:pt x="897" y="0"/>
                  </a:lnTo>
                  <a:lnTo>
                    <a:pt x="893" y="4"/>
                  </a:lnTo>
                  <a:lnTo>
                    <a:pt x="884" y="16"/>
                  </a:lnTo>
                  <a:lnTo>
                    <a:pt x="867" y="37"/>
                  </a:lnTo>
                  <a:lnTo>
                    <a:pt x="843" y="62"/>
                  </a:lnTo>
                  <a:lnTo>
                    <a:pt x="829" y="76"/>
                  </a:lnTo>
                  <a:lnTo>
                    <a:pt x="812" y="93"/>
                  </a:lnTo>
                  <a:lnTo>
                    <a:pt x="795" y="109"/>
                  </a:lnTo>
                  <a:lnTo>
                    <a:pt x="776" y="126"/>
                  </a:lnTo>
                  <a:lnTo>
                    <a:pt x="754" y="145"/>
                  </a:lnTo>
                  <a:lnTo>
                    <a:pt x="731" y="163"/>
                  </a:lnTo>
                  <a:lnTo>
                    <a:pt x="706" y="182"/>
                  </a:lnTo>
                  <a:lnTo>
                    <a:pt x="680" y="202"/>
                  </a:lnTo>
                  <a:lnTo>
                    <a:pt x="651" y="221"/>
                  </a:lnTo>
                  <a:lnTo>
                    <a:pt x="621" y="241"/>
                  </a:lnTo>
                  <a:lnTo>
                    <a:pt x="588" y="260"/>
                  </a:lnTo>
                  <a:lnTo>
                    <a:pt x="554" y="279"/>
                  </a:lnTo>
                  <a:lnTo>
                    <a:pt x="519" y="298"/>
                  </a:lnTo>
                  <a:lnTo>
                    <a:pt x="481" y="316"/>
                  </a:lnTo>
                  <a:lnTo>
                    <a:pt x="441" y="333"/>
                  </a:lnTo>
                  <a:lnTo>
                    <a:pt x="400" y="350"/>
                  </a:lnTo>
                  <a:lnTo>
                    <a:pt x="356" y="365"/>
                  </a:lnTo>
                  <a:lnTo>
                    <a:pt x="311" y="379"/>
                  </a:lnTo>
                  <a:lnTo>
                    <a:pt x="264" y="393"/>
                  </a:lnTo>
                  <a:lnTo>
                    <a:pt x="215" y="405"/>
                  </a:lnTo>
                  <a:lnTo>
                    <a:pt x="164" y="415"/>
                  </a:lnTo>
                  <a:lnTo>
                    <a:pt x="111" y="423"/>
                  </a:lnTo>
                  <a:lnTo>
                    <a:pt x="57" y="430"/>
                  </a:lnTo>
                  <a:lnTo>
                    <a:pt x="0" y="434"/>
                  </a:lnTo>
                  <a:close/>
                </a:path>
              </a:pathLst>
            </a:custGeom>
            <a:solidFill>
              <a:srgbClr val="A670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" name="Freeform 91"/>
            <p:cNvSpPr>
              <a:spLocks/>
            </p:cNvSpPr>
            <p:nvPr/>
          </p:nvSpPr>
          <p:spPr bwMode="auto">
            <a:xfrm>
              <a:off x="2205038" y="5140326"/>
              <a:ext cx="25400" cy="809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1" y="765"/>
                </a:cxn>
                <a:cxn ang="0">
                  <a:pos x="175" y="92"/>
                </a:cxn>
                <a:cxn ang="0">
                  <a:pos x="0" y="0"/>
                </a:cxn>
              </a:cxnLst>
              <a:rect l="0" t="0" r="r" b="b"/>
              <a:pathLst>
                <a:path w="231" h="765">
                  <a:moveTo>
                    <a:pt x="0" y="0"/>
                  </a:moveTo>
                  <a:lnTo>
                    <a:pt x="231" y="765"/>
                  </a:lnTo>
                  <a:lnTo>
                    <a:pt x="175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70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" name="Freeform 92"/>
            <p:cNvSpPr>
              <a:spLocks/>
            </p:cNvSpPr>
            <p:nvPr/>
          </p:nvSpPr>
          <p:spPr bwMode="auto">
            <a:xfrm>
              <a:off x="2136776" y="5240338"/>
              <a:ext cx="171450" cy="214313"/>
            </a:xfrm>
            <a:custGeom>
              <a:avLst/>
              <a:gdLst/>
              <a:ahLst/>
              <a:cxnLst>
                <a:cxn ang="0">
                  <a:pos x="1612" y="947"/>
                </a:cxn>
                <a:cxn ang="0">
                  <a:pos x="1605" y="805"/>
                </a:cxn>
                <a:cxn ang="0">
                  <a:pos x="1580" y="685"/>
                </a:cxn>
                <a:cxn ang="0">
                  <a:pos x="1554" y="623"/>
                </a:cxn>
                <a:cxn ang="0">
                  <a:pos x="1520" y="569"/>
                </a:cxn>
                <a:cxn ang="0">
                  <a:pos x="1452" y="507"/>
                </a:cxn>
                <a:cxn ang="0">
                  <a:pos x="1285" y="352"/>
                </a:cxn>
                <a:cxn ang="0">
                  <a:pos x="1087" y="177"/>
                </a:cxn>
                <a:cxn ang="0">
                  <a:pos x="960" y="84"/>
                </a:cxn>
                <a:cxn ang="0">
                  <a:pos x="862" y="30"/>
                </a:cxn>
                <a:cxn ang="0">
                  <a:pos x="772" y="2"/>
                </a:cxn>
                <a:cxn ang="0">
                  <a:pos x="690" y="5"/>
                </a:cxn>
                <a:cxn ang="0">
                  <a:pos x="604" y="34"/>
                </a:cxn>
                <a:cxn ang="0">
                  <a:pos x="518" y="81"/>
                </a:cxn>
                <a:cxn ang="0">
                  <a:pos x="436" y="140"/>
                </a:cxn>
                <a:cxn ang="0">
                  <a:pos x="309" y="253"/>
                </a:cxn>
                <a:cxn ang="0">
                  <a:pos x="181" y="388"/>
                </a:cxn>
                <a:cxn ang="0">
                  <a:pos x="131" y="469"/>
                </a:cxn>
                <a:cxn ang="0">
                  <a:pos x="101" y="555"/>
                </a:cxn>
                <a:cxn ang="0">
                  <a:pos x="94" y="602"/>
                </a:cxn>
                <a:cxn ang="0">
                  <a:pos x="98" y="644"/>
                </a:cxn>
                <a:cxn ang="0">
                  <a:pos x="116" y="676"/>
                </a:cxn>
                <a:cxn ang="0">
                  <a:pos x="127" y="707"/>
                </a:cxn>
                <a:cxn ang="0">
                  <a:pos x="51" y="814"/>
                </a:cxn>
                <a:cxn ang="0">
                  <a:pos x="18" y="885"/>
                </a:cxn>
                <a:cxn ang="0">
                  <a:pos x="1" y="961"/>
                </a:cxn>
                <a:cxn ang="0">
                  <a:pos x="9" y="1038"/>
                </a:cxn>
                <a:cxn ang="0">
                  <a:pos x="54" y="1109"/>
                </a:cxn>
                <a:cxn ang="0">
                  <a:pos x="109" y="1171"/>
                </a:cxn>
                <a:cxn ang="0">
                  <a:pos x="63" y="1278"/>
                </a:cxn>
                <a:cxn ang="0">
                  <a:pos x="47" y="1345"/>
                </a:cxn>
                <a:cxn ang="0">
                  <a:pos x="44" y="1412"/>
                </a:cxn>
                <a:cxn ang="0">
                  <a:pos x="61" y="1474"/>
                </a:cxn>
                <a:cxn ang="0">
                  <a:pos x="105" y="1523"/>
                </a:cxn>
                <a:cxn ang="0">
                  <a:pos x="156" y="1562"/>
                </a:cxn>
                <a:cxn ang="0">
                  <a:pos x="138" y="1664"/>
                </a:cxn>
                <a:cxn ang="0">
                  <a:pos x="143" y="1726"/>
                </a:cxn>
                <a:cxn ang="0">
                  <a:pos x="168" y="1789"/>
                </a:cxn>
                <a:cxn ang="0">
                  <a:pos x="221" y="1848"/>
                </a:cxn>
                <a:cxn ang="0">
                  <a:pos x="308" y="1895"/>
                </a:cxn>
                <a:cxn ang="0">
                  <a:pos x="409" y="1920"/>
                </a:cxn>
                <a:cxn ang="0">
                  <a:pos x="463" y="1919"/>
                </a:cxn>
                <a:cxn ang="0">
                  <a:pos x="626" y="1893"/>
                </a:cxn>
                <a:cxn ang="0">
                  <a:pos x="737" y="1882"/>
                </a:cxn>
                <a:cxn ang="0">
                  <a:pos x="795" y="1888"/>
                </a:cxn>
                <a:cxn ang="0">
                  <a:pos x="970" y="1951"/>
                </a:cxn>
                <a:cxn ang="0">
                  <a:pos x="1103" y="1998"/>
                </a:cxn>
                <a:cxn ang="0">
                  <a:pos x="1203" y="2023"/>
                </a:cxn>
                <a:cxn ang="0">
                  <a:pos x="1298" y="2026"/>
                </a:cxn>
                <a:cxn ang="0">
                  <a:pos x="1385" y="2000"/>
                </a:cxn>
                <a:cxn ang="0">
                  <a:pos x="1463" y="1938"/>
                </a:cxn>
                <a:cxn ang="0">
                  <a:pos x="1533" y="1830"/>
                </a:cxn>
                <a:cxn ang="0">
                  <a:pos x="1569" y="1739"/>
                </a:cxn>
                <a:cxn ang="0">
                  <a:pos x="1587" y="1656"/>
                </a:cxn>
                <a:cxn ang="0">
                  <a:pos x="1602" y="1497"/>
                </a:cxn>
                <a:cxn ang="0">
                  <a:pos x="1605" y="1215"/>
                </a:cxn>
                <a:cxn ang="0">
                  <a:pos x="1608" y="1079"/>
                </a:cxn>
              </a:cxnLst>
              <a:rect l="0" t="0" r="r" b="b"/>
              <a:pathLst>
                <a:path w="1612" h="2028">
                  <a:moveTo>
                    <a:pt x="1610" y="1046"/>
                  </a:moveTo>
                  <a:lnTo>
                    <a:pt x="1611" y="1014"/>
                  </a:lnTo>
                  <a:lnTo>
                    <a:pt x="1612" y="981"/>
                  </a:lnTo>
                  <a:lnTo>
                    <a:pt x="1612" y="947"/>
                  </a:lnTo>
                  <a:lnTo>
                    <a:pt x="1612" y="912"/>
                  </a:lnTo>
                  <a:lnTo>
                    <a:pt x="1611" y="876"/>
                  </a:lnTo>
                  <a:lnTo>
                    <a:pt x="1608" y="841"/>
                  </a:lnTo>
                  <a:lnTo>
                    <a:pt x="1605" y="805"/>
                  </a:lnTo>
                  <a:lnTo>
                    <a:pt x="1600" y="769"/>
                  </a:lnTo>
                  <a:lnTo>
                    <a:pt x="1593" y="735"/>
                  </a:lnTo>
                  <a:lnTo>
                    <a:pt x="1585" y="701"/>
                  </a:lnTo>
                  <a:lnTo>
                    <a:pt x="1580" y="685"/>
                  </a:lnTo>
                  <a:lnTo>
                    <a:pt x="1575" y="668"/>
                  </a:lnTo>
                  <a:lnTo>
                    <a:pt x="1569" y="653"/>
                  </a:lnTo>
                  <a:lnTo>
                    <a:pt x="1561" y="638"/>
                  </a:lnTo>
                  <a:lnTo>
                    <a:pt x="1554" y="623"/>
                  </a:lnTo>
                  <a:lnTo>
                    <a:pt x="1547" y="609"/>
                  </a:lnTo>
                  <a:lnTo>
                    <a:pt x="1538" y="595"/>
                  </a:lnTo>
                  <a:lnTo>
                    <a:pt x="1530" y="582"/>
                  </a:lnTo>
                  <a:lnTo>
                    <a:pt x="1520" y="569"/>
                  </a:lnTo>
                  <a:lnTo>
                    <a:pt x="1509" y="557"/>
                  </a:lnTo>
                  <a:lnTo>
                    <a:pt x="1498" y="546"/>
                  </a:lnTo>
                  <a:lnTo>
                    <a:pt x="1487" y="536"/>
                  </a:lnTo>
                  <a:lnTo>
                    <a:pt x="1452" y="507"/>
                  </a:lnTo>
                  <a:lnTo>
                    <a:pt x="1415" y="474"/>
                  </a:lnTo>
                  <a:lnTo>
                    <a:pt x="1375" y="436"/>
                  </a:lnTo>
                  <a:lnTo>
                    <a:pt x="1331" y="395"/>
                  </a:lnTo>
                  <a:lnTo>
                    <a:pt x="1285" y="352"/>
                  </a:lnTo>
                  <a:lnTo>
                    <a:pt x="1237" y="308"/>
                  </a:lnTo>
                  <a:lnTo>
                    <a:pt x="1188" y="263"/>
                  </a:lnTo>
                  <a:lnTo>
                    <a:pt x="1138" y="220"/>
                  </a:lnTo>
                  <a:lnTo>
                    <a:pt x="1087" y="177"/>
                  </a:lnTo>
                  <a:lnTo>
                    <a:pt x="1036" y="137"/>
                  </a:lnTo>
                  <a:lnTo>
                    <a:pt x="1010" y="119"/>
                  </a:lnTo>
                  <a:lnTo>
                    <a:pt x="985" y="100"/>
                  </a:lnTo>
                  <a:lnTo>
                    <a:pt x="960" y="84"/>
                  </a:lnTo>
                  <a:lnTo>
                    <a:pt x="935" y="69"/>
                  </a:lnTo>
                  <a:lnTo>
                    <a:pt x="910" y="54"/>
                  </a:lnTo>
                  <a:lnTo>
                    <a:pt x="887" y="41"/>
                  </a:lnTo>
                  <a:lnTo>
                    <a:pt x="862" y="30"/>
                  </a:lnTo>
                  <a:lnTo>
                    <a:pt x="840" y="20"/>
                  </a:lnTo>
                  <a:lnTo>
                    <a:pt x="816" y="12"/>
                  </a:lnTo>
                  <a:lnTo>
                    <a:pt x="795" y="6"/>
                  </a:lnTo>
                  <a:lnTo>
                    <a:pt x="772" y="2"/>
                  </a:lnTo>
                  <a:lnTo>
                    <a:pt x="752" y="0"/>
                  </a:lnTo>
                  <a:lnTo>
                    <a:pt x="732" y="0"/>
                  </a:lnTo>
                  <a:lnTo>
                    <a:pt x="710" y="1"/>
                  </a:lnTo>
                  <a:lnTo>
                    <a:pt x="690" y="5"/>
                  </a:lnTo>
                  <a:lnTo>
                    <a:pt x="668" y="10"/>
                  </a:lnTo>
                  <a:lnTo>
                    <a:pt x="647" y="17"/>
                  </a:lnTo>
                  <a:lnTo>
                    <a:pt x="625" y="25"/>
                  </a:lnTo>
                  <a:lnTo>
                    <a:pt x="604" y="34"/>
                  </a:lnTo>
                  <a:lnTo>
                    <a:pt x="583" y="44"/>
                  </a:lnTo>
                  <a:lnTo>
                    <a:pt x="561" y="55"/>
                  </a:lnTo>
                  <a:lnTo>
                    <a:pt x="540" y="68"/>
                  </a:lnTo>
                  <a:lnTo>
                    <a:pt x="518" y="81"/>
                  </a:lnTo>
                  <a:lnTo>
                    <a:pt x="497" y="95"/>
                  </a:lnTo>
                  <a:lnTo>
                    <a:pt x="476" y="109"/>
                  </a:lnTo>
                  <a:lnTo>
                    <a:pt x="456" y="125"/>
                  </a:lnTo>
                  <a:lnTo>
                    <a:pt x="436" y="140"/>
                  </a:lnTo>
                  <a:lnTo>
                    <a:pt x="416" y="156"/>
                  </a:lnTo>
                  <a:lnTo>
                    <a:pt x="378" y="189"/>
                  </a:lnTo>
                  <a:lnTo>
                    <a:pt x="343" y="222"/>
                  </a:lnTo>
                  <a:lnTo>
                    <a:pt x="309" y="253"/>
                  </a:lnTo>
                  <a:lnTo>
                    <a:pt x="278" y="283"/>
                  </a:lnTo>
                  <a:lnTo>
                    <a:pt x="228" y="336"/>
                  </a:lnTo>
                  <a:lnTo>
                    <a:pt x="195" y="373"/>
                  </a:lnTo>
                  <a:lnTo>
                    <a:pt x="181" y="388"/>
                  </a:lnTo>
                  <a:lnTo>
                    <a:pt x="168" y="405"/>
                  </a:lnTo>
                  <a:lnTo>
                    <a:pt x="156" y="425"/>
                  </a:lnTo>
                  <a:lnTo>
                    <a:pt x="143" y="447"/>
                  </a:lnTo>
                  <a:lnTo>
                    <a:pt x="131" y="469"/>
                  </a:lnTo>
                  <a:lnTo>
                    <a:pt x="120" y="494"/>
                  </a:lnTo>
                  <a:lnTo>
                    <a:pt x="111" y="518"/>
                  </a:lnTo>
                  <a:lnTo>
                    <a:pt x="104" y="543"/>
                  </a:lnTo>
                  <a:lnTo>
                    <a:pt x="101" y="555"/>
                  </a:lnTo>
                  <a:lnTo>
                    <a:pt x="98" y="567"/>
                  </a:lnTo>
                  <a:lnTo>
                    <a:pt x="96" y="580"/>
                  </a:lnTo>
                  <a:lnTo>
                    <a:pt x="95" y="591"/>
                  </a:lnTo>
                  <a:lnTo>
                    <a:pt x="94" y="602"/>
                  </a:lnTo>
                  <a:lnTo>
                    <a:pt x="94" y="613"/>
                  </a:lnTo>
                  <a:lnTo>
                    <a:pt x="95" y="624"/>
                  </a:lnTo>
                  <a:lnTo>
                    <a:pt x="96" y="635"/>
                  </a:lnTo>
                  <a:lnTo>
                    <a:pt x="98" y="644"/>
                  </a:lnTo>
                  <a:lnTo>
                    <a:pt x="101" y="653"/>
                  </a:lnTo>
                  <a:lnTo>
                    <a:pt x="105" y="662"/>
                  </a:lnTo>
                  <a:lnTo>
                    <a:pt x="110" y="669"/>
                  </a:lnTo>
                  <a:lnTo>
                    <a:pt x="116" y="676"/>
                  </a:lnTo>
                  <a:lnTo>
                    <a:pt x="123" y="684"/>
                  </a:lnTo>
                  <a:lnTo>
                    <a:pt x="130" y="689"/>
                  </a:lnTo>
                  <a:lnTo>
                    <a:pt x="140" y="694"/>
                  </a:lnTo>
                  <a:lnTo>
                    <a:pt x="127" y="707"/>
                  </a:lnTo>
                  <a:lnTo>
                    <a:pt x="98" y="744"/>
                  </a:lnTo>
                  <a:lnTo>
                    <a:pt x="79" y="769"/>
                  </a:lnTo>
                  <a:lnTo>
                    <a:pt x="60" y="799"/>
                  </a:lnTo>
                  <a:lnTo>
                    <a:pt x="51" y="814"/>
                  </a:lnTo>
                  <a:lnTo>
                    <a:pt x="42" y="832"/>
                  </a:lnTo>
                  <a:lnTo>
                    <a:pt x="32" y="849"/>
                  </a:lnTo>
                  <a:lnTo>
                    <a:pt x="25" y="866"/>
                  </a:lnTo>
                  <a:lnTo>
                    <a:pt x="18" y="885"/>
                  </a:lnTo>
                  <a:lnTo>
                    <a:pt x="12" y="903"/>
                  </a:lnTo>
                  <a:lnTo>
                    <a:pt x="7" y="922"/>
                  </a:lnTo>
                  <a:lnTo>
                    <a:pt x="3" y="942"/>
                  </a:lnTo>
                  <a:lnTo>
                    <a:pt x="1" y="961"/>
                  </a:lnTo>
                  <a:lnTo>
                    <a:pt x="0" y="979"/>
                  </a:lnTo>
                  <a:lnTo>
                    <a:pt x="1" y="999"/>
                  </a:lnTo>
                  <a:lnTo>
                    <a:pt x="4" y="1018"/>
                  </a:lnTo>
                  <a:lnTo>
                    <a:pt x="9" y="1038"/>
                  </a:lnTo>
                  <a:lnTo>
                    <a:pt x="16" y="1056"/>
                  </a:lnTo>
                  <a:lnTo>
                    <a:pt x="26" y="1074"/>
                  </a:lnTo>
                  <a:lnTo>
                    <a:pt x="39" y="1092"/>
                  </a:lnTo>
                  <a:lnTo>
                    <a:pt x="54" y="1109"/>
                  </a:lnTo>
                  <a:lnTo>
                    <a:pt x="71" y="1125"/>
                  </a:lnTo>
                  <a:lnTo>
                    <a:pt x="93" y="1142"/>
                  </a:lnTo>
                  <a:lnTo>
                    <a:pt x="117" y="1157"/>
                  </a:lnTo>
                  <a:lnTo>
                    <a:pt x="109" y="1171"/>
                  </a:lnTo>
                  <a:lnTo>
                    <a:pt x="91" y="1208"/>
                  </a:lnTo>
                  <a:lnTo>
                    <a:pt x="79" y="1234"/>
                  </a:lnTo>
                  <a:lnTo>
                    <a:pt x="68" y="1263"/>
                  </a:lnTo>
                  <a:lnTo>
                    <a:pt x="63" y="1278"/>
                  </a:lnTo>
                  <a:lnTo>
                    <a:pt x="58" y="1295"/>
                  </a:lnTo>
                  <a:lnTo>
                    <a:pt x="54" y="1311"/>
                  </a:lnTo>
                  <a:lnTo>
                    <a:pt x="50" y="1327"/>
                  </a:lnTo>
                  <a:lnTo>
                    <a:pt x="47" y="1345"/>
                  </a:lnTo>
                  <a:lnTo>
                    <a:pt x="45" y="1361"/>
                  </a:lnTo>
                  <a:lnTo>
                    <a:pt x="44" y="1378"/>
                  </a:lnTo>
                  <a:lnTo>
                    <a:pt x="43" y="1395"/>
                  </a:lnTo>
                  <a:lnTo>
                    <a:pt x="44" y="1412"/>
                  </a:lnTo>
                  <a:lnTo>
                    <a:pt x="46" y="1428"/>
                  </a:lnTo>
                  <a:lnTo>
                    <a:pt x="49" y="1444"/>
                  </a:lnTo>
                  <a:lnTo>
                    <a:pt x="54" y="1459"/>
                  </a:lnTo>
                  <a:lnTo>
                    <a:pt x="61" y="1474"/>
                  </a:lnTo>
                  <a:lnTo>
                    <a:pt x="69" y="1487"/>
                  </a:lnTo>
                  <a:lnTo>
                    <a:pt x="78" y="1501"/>
                  </a:lnTo>
                  <a:lnTo>
                    <a:pt x="91" y="1513"/>
                  </a:lnTo>
                  <a:lnTo>
                    <a:pt x="105" y="1523"/>
                  </a:lnTo>
                  <a:lnTo>
                    <a:pt x="121" y="1533"/>
                  </a:lnTo>
                  <a:lnTo>
                    <a:pt x="140" y="1541"/>
                  </a:lnTo>
                  <a:lnTo>
                    <a:pt x="161" y="1549"/>
                  </a:lnTo>
                  <a:lnTo>
                    <a:pt x="156" y="1562"/>
                  </a:lnTo>
                  <a:lnTo>
                    <a:pt x="146" y="1598"/>
                  </a:lnTo>
                  <a:lnTo>
                    <a:pt x="141" y="1622"/>
                  </a:lnTo>
                  <a:lnTo>
                    <a:pt x="138" y="1650"/>
                  </a:lnTo>
                  <a:lnTo>
                    <a:pt x="138" y="1664"/>
                  </a:lnTo>
                  <a:lnTo>
                    <a:pt x="138" y="1679"/>
                  </a:lnTo>
                  <a:lnTo>
                    <a:pt x="139" y="1694"/>
                  </a:lnTo>
                  <a:lnTo>
                    <a:pt x="141" y="1710"/>
                  </a:lnTo>
                  <a:lnTo>
                    <a:pt x="143" y="1726"/>
                  </a:lnTo>
                  <a:lnTo>
                    <a:pt x="148" y="1742"/>
                  </a:lnTo>
                  <a:lnTo>
                    <a:pt x="153" y="1758"/>
                  </a:lnTo>
                  <a:lnTo>
                    <a:pt x="160" y="1774"/>
                  </a:lnTo>
                  <a:lnTo>
                    <a:pt x="168" y="1789"/>
                  </a:lnTo>
                  <a:lnTo>
                    <a:pt x="178" y="1805"/>
                  </a:lnTo>
                  <a:lnTo>
                    <a:pt x="191" y="1820"/>
                  </a:lnTo>
                  <a:lnTo>
                    <a:pt x="205" y="1834"/>
                  </a:lnTo>
                  <a:lnTo>
                    <a:pt x="221" y="1848"/>
                  </a:lnTo>
                  <a:lnTo>
                    <a:pt x="240" y="1861"/>
                  </a:lnTo>
                  <a:lnTo>
                    <a:pt x="260" y="1874"/>
                  </a:lnTo>
                  <a:lnTo>
                    <a:pt x="282" y="1885"/>
                  </a:lnTo>
                  <a:lnTo>
                    <a:pt x="308" y="1895"/>
                  </a:lnTo>
                  <a:lnTo>
                    <a:pt x="336" y="1905"/>
                  </a:lnTo>
                  <a:lnTo>
                    <a:pt x="367" y="1912"/>
                  </a:lnTo>
                  <a:lnTo>
                    <a:pt x="401" y="1919"/>
                  </a:lnTo>
                  <a:lnTo>
                    <a:pt x="409" y="1920"/>
                  </a:lnTo>
                  <a:lnTo>
                    <a:pt x="419" y="1921"/>
                  </a:lnTo>
                  <a:lnTo>
                    <a:pt x="429" y="1921"/>
                  </a:lnTo>
                  <a:lnTo>
                    <a:pt x="441" y="1921"/>
                  </a:lnTo>
                  <a:lnTo>
                    <a:pt x="463" y="1919"/>
                  </a:lnTo>
                  <a:lnTo>
                    <a:pt x="489" y="1917"/>
                  </a:lnTo>
                  <a:lnTo>
                    <a:pt x="542" y="1908"/>
                  </a:lnTo>
                  <a:lnTo>
                    <a:pt x="598" y="1898"/>
                  </a:lnTo>
                  <a:lnTo>
                    <a:pt x="626" y="1893"/>
                  </a:lnTo>
                  <a:lnTo>
                    <a:pt x="655" y="1889"/>
                  </a:lnTo>
                  <a:lnTo>
                    <a:pt x="684" y="1885"/>
                  </a:lnTo>
                  <a:lnTo>
                    <a:pt x="710" y="1883"/>
                  </a:lnTo>
                  <a:lnTo>
                    <a:pt x="737" y="1882"/>
                  </a:lnTo>
                  <a:lnTo>
                    <a:pt x="761" y="1883"/>
                  </a:lnTo>
                  <a:lnTo>
                    <a:pt x="772" y="1884"/>
                  </a:lnTo>
                  <a:lnTo>
                    <a:pt x="784" y="1885"/>
                  </a:lnTo>
                  <a:lnTo>
                    <a:pt x="795" y="1888"/>
                  </a:lnTo>
                  <a:lnTo>
                    <a:pt x="805" y="1890"/>
                  </a:lnTo>
                  <a:lnTo>
                    <a:pt x="860" y="1910"/>
                  </a:lnTo>
                  <a:lnTo>
                    <a:pt x="916" y="1931"/>
                  </a:lnTo>
                  <a:lnTo>
                    <a:pt x="970" y="1951"/>
                  </a:lnTo>
                  <a:lnTo>
                    <a:pt x="1024" y="1972"/>
                  </a:lnTo>
                  <a:lnTo>
                    <a:pt x="1051" y="1981"/>
                  </a:lnTo>
                  <a:lnTo>
                    <a:pt x="1077" y="1990"/>
                  </a:lnTo>
                  <a:lnTo>
                    <a:pt x="1103" y="1998"/>
                  </a:lnTo>
                  <a:lnTo>
                    <a:pt x="1129" y="2007"/>
                  </a:lnTo>
                  <a:lnTo>
                    <a:pt x="1154" y="2013"/>
                  </a:lnTo>
                  <a:lnTo>
                    <a:pt x="1179" y="2019"/>
                  </a:lnTo>
                  <a:lnTo>
                    <a:pt x="1203" y="2023"/>
                  </a:lnTo>
                  <a:lnTo>
                    <a:pt x="1228" y="2026"/>
                  </a:lnTo>
                  <a:lnTo>
                    <a:pt x="1251" y="2028"/>
                  </a:lnTo>
                  <a:lnTo>
                    <a:pt x="1275" y="2028"/>
                  </a:lnTo>
                  <a:lnTo>
                    <a:pt x="1298" y="2026"/>
                  </a:lnTo>
                  <a:lnTo>
                    <a:pt x="1320" y="2023"/>
                  </a:lnTo>
                  <a:lnTo>
                    <a:pt x="1342" y="2018"/>
                  </a:lnTo>
                  <a:lnTo>
                    <a:pt x="1363" y="2011"/>
                  </a:lnTo>
                  <a:lnTo>
                    <a:pt x="1385" y="2000"/>
                  </a:lnTo>
                  <a:lnTo>
                    <a:pt x="1405" y="1989"/>
                  </a:lnTo>
                  <a:lnTo>
                    <a:pt x="1426" y="1975"/>
                  </a:lnTo>
                  <a:lnTo>
                    <a:pt x="1445" y="1958"/>
                  </a:lnTo>
                  <a:lnTo>
                    <a:pt x="1463" y="1938"/>
                  </a:lnTo>
                  <a:lnTo>
                    <a:pt x="1482" y="1916"/>
                  </a:lnTo>
                  <a:lnTo>
                    <a:pt x="1499" y="1890"/>
                  </a:lnTo>
                  <a:lnTo>
                    <a:pt x="1516" y="1862"/>
                  </a:lnTo>
                  <a:lnTo>
                    <a:pt x="1533" y="1830"/>
                  </a:lnTo>
                  <a:lnTo>
                    <a:pt x="1549" y="1795"/>
                  </a:lnTo>
                  <a:lnTo>
                    <a:pt x="1556" y="1777"/>
                  </a:lnTo>
                  <a:lnTo>
                    <a:pt x="1562" y="1759"/>
                  </a:lnTo>
                  <a:lnTo>
                    <a:pt x="1569" y="1739"/>
                  </a:lnTo>
                  <a:lnTo>
                    <a:pt x="1574" y="1719"/>
                  </a:lnTo>
                  <a:lnTo>
                    <a:pt x="1579" y="1699"/>
                  </a:lnTo>
                  <a:lnTo>
                    <a:pt x="1583" y="1677"/>
                  </a:lnTo>
                  <a:lnTo>
                    <a:pt x="1587" y="1656"/>
                  </a:lnTo>
                  <a:lnTo>
                    <a:pt x="1590" y="1634"/>
                  </a:lnTo>
                  <a:lnTo>
                    <a:pt x="1596" y="1589"/>
                  </a:lnTo>
                  <a:lnTo>
                    <a:pt x="1600" y="1543"/>
                  </a:lnTo>
                  <a:lnTo>
                    <a:pt x="1602" y="1497"/>
                  </a:lnTo>
                  <a:lnTo>
                    <a:pt x="1604" y="1449"/>
                  </a:lnTo>
                  <a:lnTo>
                    <a:pt x="1605" y="1354"/>
                  </a:lnTo>
                  <a:lnTo>
                    <a:pt x="1605" y="1260"/>
                  </a:lnTo>
                  <a:lnTo>
                    <a:pt x="1605" y="1215"/>
                  </a:lnTo>
                  <a:lnTo>
                    <a:pt x="1605" y="1171"/>
                  </a:lnTo>
                  <a:lnTo>
                    <a:pt x="1606" y="1129"/>
                  </a:lnTo>
                  <a:lnTo>
                    <a:pt x="1608" y="1090"/>
                  </a:lnTo>
                  <a:lnTo>
                    <a:pt x="1608" y="1079"/>
                  </a:lnTo>
                  <a:lnTo>
                    <a:pt x="1609" y="1068"/>
                  </a:lnTo>
                  <a:lnTo>
                    <a:pt x="1609" y="1057"/>
                  </a:lnTo>
                  <a:lnTo>
                    <a:pt x="1610" y="1046"/>
                  </a:lnTo>
                  <a:close/>
                </a:path>
              </a:pathLst>
            </a:custGeom>
            <a:solidFill>
              <a:srgbClr val="EFCFB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" name="Freeform 93"/>
            <p:cNvSpPr>
              <a:spLocks/>
            </p:cNvSpPr>
            <p:nvPr/>
          </p:nvSpPr>
          <p:spPr bwMode="auto">
            <a:xfrm>
              <a:off x="2151063" y="5275263"/>
              <a:ext cx="103188" cy="38100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17" y="348"/>
                </a:cxn>
                <a:cxn ang="0">
                  <a:pos x="62" y="305"/>
                </a:cxn>
                <a:cxn ang="0">
                  <a:pos x="92" y="276"/>
                </a:cxn>
                <a:cxn ang="0">
                  <a:pos x="128" y="243"/>
                </a:cxn>
                <a:cxn ang="0">
                  <a:pos x="166" y="209"/>
                </a:cxn>
                <a:cxn ang="0">
                  <a:pos x="208" y="173"/>
                </a:cxn>
                <a:cxn ang="0">
                  <a:pos x="250" y="138"/>
                </a:cxn>
                <a:cxn ang="0">
                  <a:pos x="293" y="105"/>
                </a:cxn>
                <a:cxn ang="0">
                  <a:pos x="314" y="88"/>
                </a:cxn>
                <a:cxn ang="0">
                  <a:pos x="335" y="74"/>
                </a:cxn>
                <a:cxn ang="0">
                  <a:pos x="357" y="60"/>
                </a:cxn>
                <a:cxn ang="0">
                  <a:pos x="377" y="47"/>
                </a:cxn>
                <a:cxn ang="0">
                  <a:pos x="397" y="35"/>
                </a:cxn>
                <a:cxn ang="0">
                  <a:pos x="416" y="24"/>
                </a:cxn>
                <a:cxn ang="0">
                  <a:pos x="434" y="16"/>
                </a:cxn>
                <a:cxn ang="0">
                  <a:pos x="452" y="9"/>
                </a:cxn>
                <a:cxn ang="0">
                  <a:pos x="468" y="4"/>
                </a:cxn>
                <a:cxn ang="0">
                  <a:pos x="484" y="1"/>
                </a:cxn>
                <a:cxn ang="0">
                  <a:pos x="498" y="0"/>
                </a:cxn>
                <a:cxn ang="0">
                  <a:pos x="511" y="1"/>
                </a:cxn>
                <a:cxn ang="0">
                  <a:pos x="537" y="7"/>
                </a:cxn>
                <a:cxn ang="0">
                  <a:pos x="567" y="17"/>
                </a:cxn>
                <a:cxn ang="0">
                  <a:pos x="601" y="29"/>
                </a:cxn>
                <a:cxn ang="0">
                  <a:pos x="636" y="44"/>
                </a:cxn>
                <a:cxn ang="0">
                  <a:pos x="674" y="59"/>
                </a:cxn>
                <a:cxn ang="0">
                  <a:pos x="713" y="76"/>
                </a:cxn>
                <a:cxn ang="0">
                  <a:pos x="752" y="95"/>
                </a:cxn>
                <a:cxn ang="0">
                  <a:pos x="790" y="112"/>
                </a:cxn>
                <a:cxn ang="0">
                  <a:pos x="860" y="148"/>
                </a:cxn>
                <a:cxn ang="0">
                  <a:pos x="918" y="177"/>
                </a:cxn>
                <a:cxn ang="0">
                  <a:pos x="957" y="198"/>
                </a:cxn>
                <a:cxn ang="0">
                  <a:pos x="972" y="205"/>
                </a:cxn>
                <a:cxn ang="0">
                  <a:pos x="953" y="197"/>
                </a:cxn>
                <a:cxn ang="0">
                  <a:pos x="901" y="174"/>
                </a:cxn>
                <a:cxn ang="0">
                  <a:pos x="826" y="143"/>
                </a:cxn>
                <a:cxn ang="0">
                  <a:pos x="740" y="109"/>
                </a:cxn>
                <a:cxn ang="0">
                  <a:pos x="695" y="92"/>
                </a:cxn>
                <a:cxn ang="0">
                  <a:pos x="650" y="78"/>
                </a:cxn>
                <a:cxn ang="0">
                  <a:pos x="607" y="65"/>
                </a:cxn>
                <a:cxn ang="0">
                  <a:pos x="567" y="54"/>
                </a:cxn>
                <a:cxn ang="0">
                  <a:pos x="548" y="50"/>
                </a:cxn>
                <a:cxn ang="0">
                  <a:pos x="530" y="47"/>
                </a:cxn>
                <a:cxn ang="0">
                  <a:pos x="514" y="45"/>
                </a:cxn>
                <a:cxn ang="0">
                  <a:pos x="500" y="44"/>
                </a:cxn>
                <a:cxn ang="0">
                  <a:pos x="486" y="44"/>
                </a:cxn>
                <a:cxn ang="0">
                  <a:pos x="476" y="45"/>
                </a:cxn>
                <a:cxn ang="0">
                  <a:pos x="467" y="48"/>
                </a:cxn>
                <a:cxn ang="0">
                  <a:pos x="460" y="52"/>
                </a:cxn>
                <a:cxn ang="0">
                  <a:pos x="421" y="80"/>
                </a:cxn>
                <a:cxn ang="0">
                  <a:pos x="361" y="122"/>
                </a:cxn>
                <a:cxn ang="0">
                  <a:pos x="285" y="173"/>
                </a:cxn>
                <a:cxn ang="0">
                  <a:pos x="206" y="228"/>
                </a:cxn>
                <a:cxn ang="0">
                  <a:pos x="128" y="279"/>
                </a:cxn>
                <a:cxn ang="0">
                  <a:pos x="63" y="324"/>
                </a:cxn>
                <a:cxn ang="0">
                  <a:pos x="17" y="354"/>
                </a:cxn>
                <a:cxn ang="0">
                  <a:pos x="0" y="366"/>
                </a:cxn>
              </a:cxnLst>
              <a:rect l="0" t="0" r="r" b="b"/>
              <a:pathLst>
                <a:path w="972" h="366">
                  <a:moveTo>
                    <a:pt x="0" y="366"/>
                  </a:moveTo>
                  <a:lnTo>
                    <a:pt x="17" y="348"/>
                  </a:lnTo>
                  <a:lnTo>
                    <a:pt x="62" y="305"/>
                  </a:lnTo>
                  <a:lnTo>
                    <a:pt x="92" y="276"/>
                  </a:lnTo>
                  <a:lnTo>
                    <a:pt x="128" y="243"/>
                  </a:lnTo>
                  <a:lnTo>
                    <a:pt x="166" y="209"/>
                  </a:lnTo>
                  <a:lnTo>
                    <a:pt x="208" y="173"/>
                  </a:lnTo>
                  <a:lnTo>
                    <a:pt x="250" y="138"/>
                  </a:lnTo>
                  <a:lnTo>
                    <a:pt x="293" y="105"/>
                  </a:lnTo>
                  <a:lnTo>
                    <a:pt x="314" y="88"/>
                  </a:lnTo>
                  <a:lnTo>
                    <a:pt x="335" y="74"/>
                  </a:lnTo>
                  <a:lnTo>
                    <a:pt x="357" y="60"/>
                  </a:lnTo>
                  <a:lnTo>
                    <a:pt x="377" y="47"/>
                  </a:lnTo>
                  <a:lnTo>
                    <a:pt x="397" y="35"/>
                  </a:lnTo>
                  <a:lnTo>
                    <a:pt x="416" y="24"/>
                  </a:lnTo>
                  <a:lnTo>
                    <a:pt x="434" y="16"/>
                  </a:lnTo>
                  <a:lnTo>
                    <a:pt x="452" y="9"/>
                  </a:lnTo>
                  <a:lnTo>
                    <a:pt x="468" y="4"/>
                  </a:lnTo>
                  <a:lnTo>
                    <a:pt x="484" y="1"/>
                  </a:lnTo>
                  <a:lnTo>
                    <a:pt x="498" y="0"/>
                  </a:lnTo>
                  <a:lnTo>
                    <a:pt x="511" y="1"/>
                  </a:lnTo>
                  <a:lnTo>
                    <a:pt x="537" y="7"/>
                  </a:lnTo>
                  <a:lnTo>
                    <a:pt x="567" y="17"/>
                  </a:lnTo>
                  <a:lnTo>
                    <a:pt x="601" y="29"/>
                  </a:lnTo>
                  <a:lnTo>
                    <a:pt x="636" y="44"/>
                  </a:lnTo>
                  <a:lnTo>
                    <a:pt x="674" y="59"/>
                  </a:lnTo>
                  <a:lnTo>
                    <a:pt x="713" y="76"/>
                  </a:lnTo>
                  <a:lnTo>
                    <a:pt x="752" y="95"/>
                  </a:lnTo>
                  <a:lnTo>
                    <a:pt x="790" y="112"/>
                  </a:lnTo>
                  <a:lnTo>
                    <a:pt x="860" y="148"/>
                  </a:lnTo>
                  <a:lnTo>
                    <a:pt x="918" y="177"/>
                  </a:lnTo>
                  <a:lnTo>
                    <a:pt x="957" y="198"/>
                  </a:lnTo>
                  <a:lnTo>
                    <a:pt x="972" y="205"/>
                  </a:lnTo>
                  <a:lnTo>
                    <a:pt x="953" y="197"/>
                  </a:lnTo>
                  <a:lnTo>
                    <a:pt x="901" y="174"/>
                  </a:lnTo>
                  <a:lnTo>
                    <a:pt x="826" y="143"/>
                  </a:lnTo>
                  <a:lnTo>
                    <a:pt x="740" y="109"/>
                  </a:lnTo>
                  <a:lnTo>
                    <a:pt x="695" y="92"/>
                  </a:lnTo>
                  <a:lnTo>
                    <a:pt x="650" y="78"/>
                  </a:lnTo>
                  <a:lnTo>
                    <a:pt x="607" y="65"/>
                  </a:lnTo>
                  <a:lnTo>
                    <a:pt x="567" y="54"/>
                  </a:lnTo>
                  <a:lnTo>
                    <a:pt x="548" y="50"/>
                  </a:lnTo>
                  <a:lnTo>
                    <a:pt x="530" y="47"/>
                  </a:lnTo>
                  <a:lnTo>
                    <a:pt x="514" y="45"/>
                  </a:lnTo>
                  <a:lnTo>
                    <a:pt x="500" y="44"/>
                  </a:lnTo>
                  <a:lnTo>
                    <a:pt x="486" y="44"/>
                  </a:lnTo>
                  <a:lnTo>
                    <a:pt x="476" y="45"/>
                  </a:lnTo>
                  <a:lnTo>
                    <a:pt x="467" y="48"/>
                  </a:lnTo>
                  <a:lnTo>
                    <a:pt x="460" y="52"/>
                  </a:lnTo>
                  <a:lnTo>
                    <a:pt x="421" y="80"/>
                  </a:lnTo>
                  <a:lnTo>
                    <a:pt x="361" y="122"/>
                  </a:lnTo>
                  <a:lnTo>
                    <a:pt x="285" y="173"/>
                  </a:lnTo>
                  <a:lnTo>
                    <a:pt x="206" y="228"/>
                  </a:lnTo>
                  <a:lnTo>
                    <a:pt x="128" y="279"/>
                  </a:lnTo>
                  <a:lnTo>
                    <a:pt x="63" y="324"/>
                  </a:lnTo>
                  <a:lnTo>
                    <a:pt x="17" y="354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D0A6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" name="Freeform 94"/>
            <p:cNvSpPr>
              <a:spLocks/>
            </p:cNvSpPr>
            <p:nvPr/>
          </p:nvSpPr>
          <p:spPr bwMode="auto">
            <a:xfrm>
              <a:off x="2143126" y="5326063"/>
              <a:ext cx="101600" cy="36513"/>
            </a:xfrm>
            <a:custGeom>
              <a:avLst/>
              <a:gdLst/>
              <a:ahLst/>
              <a:cxnLst>
                <a:cxn ang="0">
                  <a:pos x="78" y="330"/>
                </a:cxn>
                <a:cxn ang="0">
                  <a:pos x="197" y="251"/>
                </a:cxn>
                <a:cxn ang="0">
                  <a:pos x="320" y="173"/>
                </a:cxn>
                <a:cxn ang="0">
                  <a:pos x="403" y="124"/>
                </a:cxn>
                <a:cxn ang="0">
                  <a:pos x="476" y="86"/>
                </a:cxn>
                <a:cxn ang="0">
                  <a:pos x="516" y="69"/>
                </a:cxn>
                <a:cxn ang="0">
                  <a:pos x="537" y="64"/>
                </a:cxn>
                <a:cxn ang="0">
                  <a:pos x="580" y="75"/>
                </a:cxn>
                <a:cxn ang="0">
                  <a:pos x="705" y="111"/>
                </a:cxn>
                <a:cxn ang="0">
                  <a:pos x="849" y="156"/>
                </a:cxn>
                <a:cxn ang="0">
                  <a:pos x="951" y="188"/>
                </a:cxn>
                <a:cxn ang="0">
                  <a:pos x="951" y="184"/>
                </a:cxn>
                <a:cxn ang="0">
                  <a:pos x="852" y="129"/>
                </a:cxn>
                <a:cxn ang="0">
                  <a:pos x="745" y="74"/>
                </a:cxn>
                <a:cxn ang="0">
                  <a:pos x="671" y="40"/>
                </a:cxn>
                <a:cxn ang="0">
                  <a:pos x="604" y="13"/>
                </a:cxn>
                <a:cxn ang="0">
                  <a:pos x="562" y="2"/>
                </a:cxn>
                <a:cxn ang="0">
                  <a:pos x="540" y="0"/>
                </a:cxn>
                <a:cxn ang="0">
                  <a:pos x="521" y="3"/>
                </a:cxn>
                <a:cxn ang="0">
                  <a:pos x="498" y="11"/>
                </a:cxn>
                <a:cxn ang="0">
                  <a:pos x="453" y="35"/>
                </a:cxn>
                <a:cxn ang="0">
                  <a:pos x="339" y="104"/>
                </a:cxn>
                <a:cxn ang="0">
                  <a:pos x="211" y="184"/>
                </a:cxn>
                <a:cxn ang="0">
                  <a:pos x="132" y="229"/>
                </a:cxn>
                <a:cxn ang="0">
                  <a:pos x="81" y="253"/>
                </a:cxn>
                <a:cxn ang="0">
                  <a:pos x="51" y="262"/>
                </a:cxn>
                <a:cxn ang="0">
                  <a:pos x="27" y="265"/>
                </a:cxn>
                <a:cxn ang="0">
                  <a:pos x="11" y="262"/>
                </a:cxn>
                <a:cxn ang="0">
                  <a:pos x="4" y="262"/>
                </a:cxn>
                <a:cxn ang="0">
                  <a:pos x="1" y="284"/>
                </a:cxn>
                <a:cxn ang="0">
                  <a:pos x="0" y="303"/>
                </a:cxn>
                <a:cxn ang="0">
                  <a:pos x="3" y="323"/>
                </a:cxn>
                <a:cxn ang="0">
                  <a:pos x="7" y="335"/>
                </a:cxn>
                <a:cxn ang="0">
                  <a:pos x="13" y="341"/>
                </a:cxn>
                <a:cxn ang="0">
                  <a:pos x="19" y="346"/>
                </a:cxn>
                <a:cxn ang="0">
                  <a:pos x="28" y="349"/>
                </a:cxn>
                <a:cxn ang="0">
                  <a:pos x="40" y="348"/>
                </a:cxn>
                <a:cxn ang="0">
                  <a:pos x="53" y="345"/>
                </a:cxn>
              </a:cxnLst>
              <a:rect l="0" t="0" r="r" b="b"/>
              <a:pathLst>
                <a:path w="966" h="349">
                  <a:moveTo>
                    <a:pt x="61" y="343"/>
                  </a:moveTo>
                  <a:lnTo>
                    <a:pt x="78" y="330"/>
                  </a:lnTo>
                  <a:lnTo>
                    <a:pt x="127" y="297"/>
                  </a:lnTo>
                  <a:lnTo>
                    <a:pt x="197" y="251"/>
                  </a:lnTo>
                  <a:lnTo>
                    <a:pt x="279" y="199"/>
                  </a:lnTo>
                  <a:lnTo>
                    <a:pt x="320" y="173"/>
                  </a:lnTo>
                  <a:lnTo>
                    <a:pt x="362" y="147"/>
                  </a:lnTo>
                  <a:lnTo>
                    <a:pt x="403" y="124"/>
                  </a:lnTo>
                  <a:lnTo>
                    <a:pt x="441" y="103"/>
                  </a:lnTo>
                  <a:lnTo>
                    <a:pt x="476" y="86"/>
                  </a:lnTo>
                  <a:lnTo>
                    <a:pt x="504" y="74"/>
                  </a:lnTo>
                  <a:lnTo>
                    <a:pt x="516" y="69"/>
                  </a:lnTo>
                  <a:lnTo>
                    <a:pt x="528" y="66"/>
                  </a:lnTo>
                  <a:lnTo>
                    <a:pt x="537" y="64"/>
                  </a:lnTo>
                  <a:lnTo>
                    <a:pt x="544" y="64"/>
                  </a:lnTo>
                  <a:lnTo>
                    <a:pt x="580" y="75"/>
                  </a:lnTo>
                  <a:lnTo>
                    <a:pt x="637" y="90"/>
                  </a:lnTo>
                  <a:lnTo>
                    <a:pt x="705" y="111"/>
                  </a:lnTo>
                  <a:lnTo>
                    <a:pt x="779" y="134"/>
                  </a:lnTo>
                  <a:lnTo>
                    <a:pt x="849" y="156"/>
                  </a:lnTo>
                  <a:lnTo>
                    <a:pt x="909" y="175"/>
                  </a:lnTo>
                  <a:lnTo>
                    <a:pt x="951" y="188"/>
                  </a:lnTo>
                  <a:lnTo>
                    <a:pt x="966" y="193"/>
                  </a:lnTo>
                  <a:lnTo>
                    <a:pt x="951" y="184"/>
                  </a:lnTo>
                  <a:lnTo>
                    <a:pt x="911" y="161"/>
                  </a:lnTo>
                  <a:lnTo>
                    <a:pt x="852" y="129"/>
                  </a:lnTo>
                  <a:lnTo>
                    <a:pt x="782" y="92"/>
                  </a:lnTo>
                  <a:lnTo>
                    <a:pt x="745" y="74"/>
                  </a:lnTo>
                  <a:lnTo>
                    <a:pt x="708" y="56"/>
                  </a:lnTo>
                  <a:lnTo>
                    <a:pt x="671" y="40"/>
                  </a:lnTo>
                  <a:lnTo>
                    <a:pt x="637" y="26"/>
                  </a:lnTo>
                  <a:lnTo>
                    <a:pt x="604" y="13"/>
                  </a:lnTo>
                  <a:lnTo>
                    <a:pt x="576" y="5"/>
                  </a:lnTo>
                  <a:lnTo>
                    <a:pt x="562" y="2"/>
                  </a:lnTo>
                  <a:lnTo>
                    <a:pt x="550" y="1"/>
                  </a:lnTo>
                  <a:lnTo>
                    <a:pt x="540" y="0"/>
                  </a:lnTo>
                  <a:lnTo>
                    <a:pt x="531" y="1"/>
                  </a:lnTo>
                  <a:lnTo>
                    <a:pt x="521" y="3"/>
                  </a:lnTo>
                  <a:lnTo>
                    <a:pt x="510" y="6"/>
                  </a:lnTo>
                  <a:lnTo>
                    <a:pt x="498" y="11"/>
                  </a:lnTo>
                  <a:lnTo>
                    <a:pt x="485" y="19"/>
                  </a:lnTo>
                  <a:lnTo>
                    <a:pt x="453" y="35"/>
                  </a:lnTo>
                  <a:lnTo>
                    <a:pt x="418" y="55"/>
                  </a:lnTo>
                  <a:lnTo>
                    <a:pt x="339" y="104"/>
                  </a:lnTo>
                  <a:lnTo>
                    <a:pt x="254" y="158"/>
                  </a:lnTo>
                  <a:lnTo>
                    <a:pt x="211" y="184"/>
                  </a:lnTo>
                  <a:lnTo>
                    <a:pt x="170" y="207"/>
                  </a:lnTo>
                  <a:lnTo>
                    <a:pt x="132" y="229"/>
                  </a:lnTo>
                  <a:lnTo>
                    <a:pt x="97" y="246"/>
                  </a:lnTo>
                  <a:lnTo>
                    <a:pt x="81" y="253"/>
                  </a:lnTo>
                  <a:lnTo>
                    <a:pt x="65" y="258"/>
                  </a:lnTo>
                  <a:lnTo>
                    <a:pt x="51" y="262"/>
                  </a:lnTo>
                  <a:lnTo>
                    <a:pt x="39" y="265"/>
                  </a:lnTo>
                  <a:lnTo>
                    <a:pt x="27" y="265"/>
                  </a:lnTo>
                  <a:lnTo>
                    <a:pt x="18" y="265"/>
                  </a:lnTo>
                  <a:lnTo>
                    <a:pt x="11" y="262"/>
                  </a:lnTo>
                  <a:lnTo>
                    <a:pt x="5" y="257"/>
                  </a:lnTo>
                  <a:lnTo>
                    <a:pt x="4" y="262"/>
                  </a:lnTo>
                  <a:lnTo>
                    <a:pt x="2" y="276"/>
                  </a:lnTo>
                  <a:lnTo>
                    <a:pt x="1" y="284"/>
                  </a:lnTo>
                  <a:lnTo>
                    <a:pt x="0" y="293"/>
                  </a:lnTo>
                  <a:lnTo>
                    <a:pt x="0" y="303"/>
                  </a:lnTo>
                  <a:lnTo>
                    <a:pt x="1" y="312"/>
                  </a:lnTo>
                  <a:lnTo>
                    <a:pt x="3" y="323"/>
                  </a:lnTo>
                  <a:lnTo>
                    <a:pt x="6" y="331"/>
                  </a:lnTo>
                  <a:lnTo>
                    <a:pt x="7" y="335"/>
                  </a:lnTo>
                  <a:lnTo>
                    <a:pt x="10" y="338"/>
                  </a:lnTo>
                  <a:lnTo>
                    <a:pt x="13" y="341"/>
                  </a:lnTo>
                  <a:lnTo>
                    <a:pt x="16" y="344"/>
                  </a:lnTo>
                  <a:lnTo>
                    <a:pt x="19" y="346"/>
                  </a:lnTo>
                  <a:lnTo>
                    <a:pt x="23" y="348"/>
                  </a:lnTo>
                  <a:lnTo>
                    <a:pt x="28" y="349"/>
                  </a:lnTo>
                  <a:lnTo>
                    <a:pt x="34" y="349"/>
                  </a:lnTo>
                  <a:lnTo>
                    <a:pt x="40" y="348"/>
                  </a:lnTo>
                  <a:lnTo>
                    <a:pt x="46" y="347"/>
                  </a:lnTo>
                  <a:lnTo>
                    <a:pt x="53" y="345"/>
                  </a:lnTo>
                  <a:lnTo>
                    <a:pt x="61" y="343"/>
                  </a:lnTo>
                  <a:close/>
                </a:path>
              </a:pathLst>
            </a:custGeom>
            <a:solidFill>
              <a:srgbClr val="D0A6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" name="Freeform 95"/>
            <p:cNvSpPr>
              <a:spLocks/>
            </p:cNvSpPr>
            <p:nvPr/>
          </p:nvSpPr>
          <p:spPr bwMode="auto">
            <a:xfrm>
              <a:off x="2144713" y="5376863"/>
              <a:ext cx="98425" cy="26988"/>
            </a:xfrm>
            <a:custGeom>
              <a:avLst/>
              <a:gdLst/>
              <a:ahLst/>
              <a:cxnLst>
                <a:cxn ang="0">
                  <a:pos x="105" y="253"/>
                </a:cxn>
                <a:cxn ang="0">
                  <a:pos x="184" y="211"/>
                </a:cxn>
                <a:cxn ang="0">
                  <a:pos x="275" y="165"/>
                </a:cxn>
                <a:cxn ang="0">
                  <a:pos x="343" y="136"/>
                </a:cxn>
                <a:cxn ang="0">
                  <a:pos x="411" y="111"/>
                </a:cxn>
                <a:cxn ang="0">
                  <a:pos x="461" y="97"/>
                </a:cxn>
                <a:cxn ang="0">
                  <a:pos x="492" y="92"/>
                </a:cxn>
                <a:cxn ang="0">
                  <a:pos x="522" y="90"/>
                </a:cxn>
                <a:cxn ang="0">
                  <a:pos x="553" y="90"/>
                </a:cxn>
                <a:cxn ang="0">
                  <a:pos x="603" y="97"/>
                </a:cxn>
                <a:cxn ang="0">
                  <a:pos x="673" y="115"/>
                </a:cxn>
                <a:cxn ang="0">
                  <a:pos x="743" y="137"/>
                </a:cxn>
                <a:cxn ang="0">
                  <a:pos x="836" y="175"/>
                </a:cxn>
                <a:cxn ang="0">
                  <a:pos x="918" y="213"/>
                </a:cxn>
                <a:cxn ang="0">
                  <a:pos x="915" y="209"/>
                </a:cxn>
                <a:cxn ang="0">
                  <a:pos x="813" y="146"/>
                </a:cxn>
                <a:cxn ang="0">
                  <a:pos x="703" y="84"/>
                </a:cxn>
                <a:cxn ang="0">
                  <a:pos x="629" y="45"/>
                </a:cxn>
                <a:cxn ang="0">
                  <a:pos x="562" y="16"/>
                </a:cxn>
                <a:cxn ang="0">
                  <a:pos x="523" y="4"/>
                </a:cxn>
                <a:cxn ang="0">
                  <a:pos x="502" y="0"/>
                </a:cxn>
                <a:cxn ang="0">
                  <a:pos x="476" y="6"/>
                </a:cxn>
                <a:cxn ang="0">
                  <a:pos x="423" y="24"/>
                </a:cxn>
                <a:cxn ang="0">
                  <a:pos x="313" y="69"/>
                </a:cxn>
                <a:cxn ang="0">
                  <a:pos x="191" y="118"/>
                </a:cxn>
                <a:cxn ang="0">
                  <a:pos x="115" y="144"/>
                </a:cxn>
                <a:cxn ang="0">
                  <a:pos x="68" y="158"/>
                </a:cxn>
                <a:cxn ang="0">
                  <a:pos x="43" y="163"/>
                </a:cxn>
                <a:cxn ang="0">
                  <a:pos x="24" y="163"/>
                </a:cxn>
                <a:cxn ang="0">
                  <a:pos x="10" y="159"/>
                </a:cxn>
                <a:cxn ang="0">
                  <a:pos x="5" y="160"/>
                </a:cxn>
                <a:cxn ang="0">
                  <a:pos x="1" y="182"/>
                </a:cxn>
                <a:cxn ang="0">
                  <a:pos x="0" y="203"/>
                </a:cxn>
                <a:cxn ang="0">
                  <a:pos x="4" y="225"/>
                </a:cxn>
                <a:cxn ang="0">
                  <a:pos x="11" y="239"/>
                </a:cxn>
                <a:cxn ang="0">
                  <a:pos x="19" y="247"/>
                </a:cxn>
                <a:cxn ang="0">
                  <a:pos x="31" y="254"/>
                </a:cxn>
                <a:cxn ang="0">
                  <a:pos x="44" y="260"/>
                </a:cxn>
                <a:cxn ang="0">
                  <a:pos x="61" y="262"/>
                </a:cxn>
                <a:cxn ang="0">
                  <a:pos x="82" y="262"/>
                </a:cxn>
              </a:cxnLst>
              <a:rect l="0" t="0" r="r" b="b"/>
              <a:pathLst>
                <a:path w="930" h="263">
                  <a:moveTo>
                    <a:pt x="94" y="261"/>
                  </a:moveTo>
                  <a:lnTo>
                    <a:pt x="105" y="253"/>
                  </a:lnTo>
                  <a:lnTo>
                    <a:pt x="137" y="236"/>
                  </a:lnTo>
                  <a:lnTo>
                    <a:pt x="184" y="211"/>
                  </a:lnTo>
                  <a:lnTo>
                    <a:pt x="243" y="180"/>
                  </a:lnTo>
                  <a:lnTo>
                    <a:pt x="275" y="165"/>
                  </a:lnTo>
                  <a:lnTo>
                    <a:pt x="308" y="150"/>
                  </a:lnTo>
                  <a:lnTo>
                    <a:pt x="343" y="136"/>
                  </a:lnTo>
                  <a:lnTo>
                    <a:pt x="378" y="123"/>
                  </a:lnTo>
                  <a:lnTo>
                    <a:pt x="411" y="111"/>
                  </a:lnTo>
                  <a:lnTo>
                    <a:pt x="445" y="101"/>
                  </a:lnTo>
                  <a:lnTo>
                    <a:pt x="461" y="97"/>
                  </a:lnTo>
                  <a:lnTo>
                    <a:pt x="477" y="94"/>
                  </a:lnTo>
                  <a:lnTo>
                    <a:pt x="492" y="92"/>
                  </a:lnTo>
                  <a:lnTo>
                    <a:pt x="507" y="90"/>
                  </a:lnTo>
                  <a:lnTo>
                    <a:pt x="522" y="90"/>
                  </a:lnTo>
                  <a:lnTo>
                    <a:pt x="537" y="90"/>
                  </a:lnTo>
                  <a:lnTo>
                    <a:pt x="553" y="90"/>
                  </a:lnTo>
                  <a:lnTo>
                    <a:pt x="570" y="92"/>
                  </a:lnTo>
                  <a:lnTo>
                    <a:pt x="603" y="97"/>
                  </a:lnTo>
                  <a:lnTo>
                    <a:pt x="638" y="106"/>
                  </a:lnTo>
                  <a:lnTo>
                    <a:pt x="673" y="115"/>
                  </a:lnTo>
                  <a:lnTo>
                    <a:pt x="708" y="125"/>
                  </a:lnTo>
                  <a:lnTo>
                    <a:pt x="743" y="137"/>
                  </a:lnTo>
                  <a:lnTo>
                    <a:pt x="776" y="149"/>
                  </a:lnTo>
                  <a:lnTo>
                    <a:pt x="836" y="175"/>
                  </a:lnTo>
                  <a:lnTo>
                    <a:pt x="885" y="196"/>
                  </a:lnTo>
                  <a:lnTo>
                    <a:pt x="918" y="213"/>
                  </a:lnTo>
                  <a:lnTo>
                    <a:pt x="930" y="219"/>
                  </a:lnTo>
                  <a:lnTo>
                    <a:pt x="915" y="209"/>
                  </a:lnTo>
                  <a:lnTo>
                    <a:pt x="873" y="183"/>
                  </a:lnTo>
                  <a:lnTo>
                    <a:pt x="813" y="146"/>
                  </a:lnTo>
                  <a:lnTo>
                    <a:pt x="741" y="105"/>
                  </a:lnTo>
                  <a:lnTo>
                    <a:pt x="703" y="84"/>
                  </a:lnTo>
                  <a:lnTo>
                    <a:pt x="666" y="64"/>
                  </a:lnTo>
                  <a:lnTo>
                    <a:pt x="629" y="45"/>
                  </a:lnTo>
                  <a:lnTo>
                    <a:pt x="594" y="29"/>
                  </a:lnTo>
                  <a:lnTo>
                    <a:pt x="562" y="16"/>
                  </a:lnTo>
                  <a:lnTo>
                    <a:pt x="535" y="7"/>
                  </a:lnTo>
                  <a:lnTo>
                    <a:pt x="523" y="4"/>
                  </a:lnTo>
                  <a:lnTo>
                    <a:pt x="511" y="2"/>
                  </a:lnTo>
                  <a:lnTo>
                    <a:pt x="502" y="0"/>
                  </a:lnTo>
                  <a:lnTo>
                    <a:pt x="494" y="0"/>
                  </a:lnTo>
                  <a:lnTo>
                    <a:pt x="476" y="6"/>
                  </a:lnTo>
                  <a:lnTo>
                    <a:pt x="452" y="13"/>
                  </a:lnTo>
                  <a:lnTo>
                    <a:pt x="423" y="24"/>
                  </a:lnTo>
                  <a:lnTo>
                    <a:pt x="389" y="37"/>
                  </a:lnTo>
                  <a:lnTo>
                    <a:pt x="313" y="69"/>
                  </a:lnTo>
                  <a:lnTo>
                    <a:pt x="232" y="101"/>
                  </a:lnTo>
                  <a:lnTo>
                    <a:pt x="191" y="118"/>
                  </a:lnTo>
                  <a:lnTo>
                    <a:pt x="152" y="132"/>
                  </a:lnTo>
                  <a:lnTo>
                    <a:pt x="115" y="144"/>
                  </a:lnTo>
                  <a:lnTo>
                    <a:pt x="83" y="153"/>
                  </a:lnTo>
                  <a:lnTo>
                    <a:pt x="68" y="158"/>
                  </a:lnTo>
                  <a:lnTo>
                    <a:pt x="55" y="161"/>
                  </a:lnTo>
                  <a:lnTo>
                    <a:pt x="43" y="163"/>
                  </a:lnTo>
                  <a:lnTo>
                    <a:pt x="33" y="163"/>
                  </a:lnTo>
                  <a:lnTo>
                    <a:pt x="24" y="163"/>
                  </a:lnTo>
                  <a:lnTo>
                    <a:pt x="16" y="162"/>
                  </a:lnTo>
                  <a:lnTo>
                    <a:pt x="10" y="159"/>
                  </a:lnTo>
                  <a:lnTo>
                    <a:pt x="7" y="155"/>
                  </a:lnTo>
                  <a:lnTo>
                    <a:pt x="5" y="160"/>
                  </a:lnTo>
                  <a:lnTo>
                    <a:pt x="2" y="174"/>
                  </a:lnTo>
                  <a:lnTo>
                    <a:pt x="1" y="182"/>
                  </a:lnTo>
                  <a:lnTo>
                    <a:pt x="0" y="192"/>
                  </a:lnTo>
                  <a:lnTo>
                    <a:pt x="0" y="203"/>
                  </a:lnTo>
                  <a:lnTo>
                    <a:pt x="1" y="214"/>
                  </a:lnTo>
                  <a:lnTo>
                    <a:pt x="4" y="225"/>
                  </a:lnTo>
                  <a:lnTo>
                    <a:pt x="8" y="234"/>
                  </a:lnTo>
                  <a:lnTo>
                    <a:pt x="11" y="239"/>
                  </a:lnTo>
                  <a:lnTo>
                    <a:pt x="15" y="243"/>
                  </a:lnTo>
                  <a:lnTo>
                    <a:pt x="19" y="247"/>
                  </a:lnTo>
                  <a:lnTo>
                    <a:pt x="25" y="251"/>
                  </a:lnTo>
                  <a:lnTo>
                    <a:pt x="31" y="254"/>
                  </a:lnTo>
                  <a:lnTo>
                    <a:pt x="37" y="257"/>
                  </a:lnTo>
                  <a:lnTo>
                    <a:pt x="44" y="260"/>
                  </a:lnTo>
                  <a:lnTo>
                    <a:pt x="52" y="261"/>
                  </a:lnTo>
                  <a:lnTo>
                    <a:pt x="61" y="262"/>
                  </a:lnTo>
                  <a:lnTo>
                    <a:pt x="71" y="263"/>
                  </a:lnTo>
                  <a:lnTo>
                    <a:pt x="82" y="262"/>
                  </a:lnTo>
                  <a:lnTo>
                    <a:pt x="94" y="261"/>
                  </a:lnTo>
                  <a:close/>
                </a:path>
              </a:pathLst>
            </a:custGeom>
            <a:solidFill>
              <a:srgbClr val="D0A68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" name="Freeform 98"/>
            <p:cNvSpPr>
              <a:spLocks/>
            </p:cNvSpPr>
            <p:nvPr/>
          </p:nvSpPr>
          <p:spPr bwMode="auto">
            <a:xfrm>
              <a:off x="2174876" y="4402138"/>
              <a:ext cx="349250" cy="379413"/>
            </a:xfrm>
            <a:custGeom>
              <a:avLst/>
              <a:gdLst/>
              <a:ahLst/>
              <a:cxnLst>
                <a:cxn ang="0">
                  <a:pos x="224" y="1093"/>
                </a:cxn>
                <a:cxn ang="0">
                  <a:pos x="106" y="982"/>
                </a:cxn>
                <a:cxn ang="0">
                  <a:pos x="24" y="855"/>
                </a:cxn>
                <a:cxn ang="0">
                  <a:pos x="3" y="722"/>
                </a:cxn>
                <a:cxn ang="0">
                  <a:pos x="53" y="623"/>
                </a:cxn>
                <a:cxn ang="0">
                  <a:pos x="164" y="551"/>
                </a:cxn>
                <a:cxn ang="0">
                  <a:pos x="361" y="459"/>
                </a:cxn>
                <a:cxn ang="0">
                  <a:pos x="456" y="372"/>
                </a:cxn>
                <a:cxn ang="0">
                  <a:pos x="563" y="163"/>
                </a:cxn>
                <a:cxn ang="0">
                  <a:pos x="657" y="42"/>
                </a:cxn>
                <a:cxn ang="0">
                  <a:pos x="798" y="151"/>
                </a:cxn>
                <a:cxn ang="0">
                  <a:pos x="819" y="119"/>
                </a:cxn>
                <a:cxn ang="0">
                  <a:pos x="869" y="61"/>
                </a:cxn>
                <a:cxn ang="0">
                  <a:pos x="925" y="58"/>
                </a:cxn>
                <a:cxn ang="0">
                  <a:pos x="977" y="97"/>
                </a:cxn>
                <a:cxn ang="0">
                  <a:pos x="1018" y="168"/>
                </a:cxn>
                <a:cxn ang="0">
                  <a:pos x="1061" y="112"/>
                </a:cxn>
                <a:cxn ang="0">
                  <a:pos x="1124" y="99"/>
                </a:cxn>
                <a:cxn ang="0">
                  <a:pos x="1216" y="179"/>
                </a:cxn>
                <a:cxn ang="0">
                  <a:pos x="1274" y="124"/>
                </a:cxn>
                <a:cxn ang="0">
                  <a:pos x="1432" y="73"/>
                </a:cxn>
                <a:cxn ang="0">
                  <a:pos x="1610" y="221"/>
                </a:cxn>
                <a:cxn ang="0">
                  <a:pos x="1703" y="321"/>
                </a:cxn>
                <a:cxn ang="0">
                  <a:pos x="1734" y="168"/>
                </a:cxn>
                <a:cxn ang="0">
                  <a:pos x="1904" y="335"/>
                </a:cxn>
                <a:cxn ang="0">
                  <a:pos x="2078" y="582"/>
                </a:cxn>
                <a:cxn ang="0">
                  <a:pos x="2110" y="595"/>
                </a:cxn>
                <a:cxn ang="0">
                  <a:pos x="2133" y="525"/>
                </a:cxn>
                <a:cxn ang="0">
                  <a:pos x="2214" y="614"/>
                </a:cxn>
                <a:cxn ang="0">
                  <a:pos x="2259" y="698"/>
                </a:cxn>
                <a:cxn ang="0">
                  <a:pos x="2282" y="609"/>
                </a:cxn>
                <a:cxn ang="0">
                  <a:pos x="2444" y="787"/>
                </a:cxn>
                <a:cxn ang="0">
                  <a:pos x="2632" y="1083"/>
                </a:cxn>
                <a:cxn ang="0">
                  <a:pos x="2779" y="1184"/>
                </a:cxn>
                <a:cxn ang="0">
                  <a:pos x="2843" y="1099"/>
                </a:cxn>
                <a:cxn ang="0">
                  <a:pos x="2871" y="1317"/>
                </a:cxn>
                <a:cxn ang="0">
                  <a:pos x="2939" y="1513"/>
                </a:cxn>
                <a:cxn ang="0">
                  <a:pos x="2973" y="1386"/>
                </a:cxn>
                <a:cxn ang="0">
                  <a:pos x="3029" y="1486"/>
                </a:cxn>
                <a:cxn ang="0">
                  <a:pos x="3093" y="1782"/>
                </a:cxn>
                <a:cxn ang="0">
                  <a:pos x="3168" y="1995"/>
                </a:cxn>
                <a:cxn ang="0">
                  <a:pos x="3227" y="1888"/>
                </a:cxn>
                <a:cxn ang="0">
                  <a:pos x="3253" y="2027"/>
                </a:cxn>
                <a:cxn ang="0">
                  <a:pos x="3252" y="2282"/>
                </a:cxn>
                <a:cxn ang="0">
                  <a:pos x="3296" y="2387"/>
                </a:cxn>
                <a:cxn ang="0">
                  <a:pos x="3248" y="2981"/>
                </a:cxn>
                <a:cxn ang="0">
                  <a:pos x="3186" y="3301"/>
                </a:cxn>
                <a:cxn ang="0">
                  <a:pos x="3088" y="3558"/>
                </a:cxn>
                <a:cxn ang="0">
                  <a:pos x="2955" y="3089"/>
                </a:cxn>
                <a:cxn ang="0">
                  <a:pos x="2791" y="2452"/>
                </a:cxn>
                <a:cxn ang="0">
                  <a:pos x="2593" y="1999"/>
                </a:cxn>
                <a:cxn ang="0">
                  <a:pos x="2296" y="1667"/>
                </a:cxn>
                <a:cxn ang="0">
                  <a:pos x="1905" y="1489"/>
                </a:cxn>
                <a:cxn ang="0">
                  <a:pos x="1494" y="1408"/>
                </a:cxn>
                <a:cxn ang="0">
                  <a:pos x="961" y="1347"/>
                </a:cxn>
                <a:cxn ang="0">
                  <a:pos x="558" y="1263"/>
                </a:cxn>
              </a:cxnLst>
              <a:rect l="0" t="0" r="r" b="b"/>
              <a:pathLst>
                <a:path w="3300" h="3586">
                  <a:moveTo>
                    <a:pt x="393" y="1200"/>
                  </a:moveTo>
                  <a:lnTo>
                    <a:pt x="362" y="1184"/>
                  </a:lnTo>
                  <a:lnTo>
                    <a:pt x="330" y="1166"/>
                  </a:lnTo>
                  <a:lnTo>
                    <a:pt x="295" y="1144"/>
                  </a:lnTo>
                  <a:lnTo>
                    <a:pt x="259" y="1120"/>
                  </a:lnTo>
                  <a:lnTo>
                    <a:pt x="242" y="1107"/>
                  </a:lnTo>
                  <a:lnTo>
                    <a:pt x="224" y="1093"/>
                  </a:lnTo>
                  <a:lnTo>
                    <a:pt x="206" y="1079"/>
                  </a:lnTo>
                  <a:lnTo>
                    <a:pt x="189" y="1064"/>
                  </a:lnTo>
                  <a:lnTo>
                    <a:pt x="172" y="1049"/>
                  </a:lnTo>
                  <a:lnTo>
                    <a:pt x="154" y="1032"/>
                  </a:lnTo>
                  <a:lnTo>
                    <a:pt x="138" y="1016"/>
                  </a:lnTo>
                  <a:lnTo>
                    <a:pt x="122" y="1000"/>
                  </a:lnTo>
                  <a:lnTo>
                    <a:pt x="106" y="982"/>
                  </a:lnTo>
                  <a:lnTo>
                    <a:pt x="92" y="965"/>
                  </a:lnTo>
                  <a:lnTo>
                    <a:pt x="78" y="948"/>
                  </a:lnTo>
                  <a:lnTo>
                    <a:pt x="65" y="929"/>
                  </a:lnTo>
                  <a:lnTo>
                    <a:pt x="53" y="911"/>
                  </a:lnTo>
                  <a:lnTo>
                    <a:pt x="42" y="893"/>
                  </a:lnTo>
                  <a:lnTo>
                    <a:pt x="32" y="874"/>
                  </a:lnTo>
                  <a:lnTo>
                    <a:pt x="24" y="855"/>
                  </a:lnTo>
                  <a:lnTo>
                    <a:pt x="15" y="836"/>
                  </a:lnTo>
                  <a:lnTo>
                    <a:pt x="9" y="817"/>
                  </a:lnTo>
                  <a:lnTo>
                    <a:pt x="5" y="798"/>
                  </a:lnTo>
                  <a:lnTo>
                    <a:pt x="2" y="779"/>
                  </a:lnTo>
                  <a:lnTo>
                    <a:pt x="0" y="760"/>
                  </a:lnTo>
                  <a:lnTo>
                    <a:pt x="1" y="742"/>
                  </a:lnTo>
                  <a:lnTo>
                    <a:pt x="3" y="722"/>
                  </a:lnTo>
                  <a:lnTo>
                    <a:pt x="6" y="704"/>
                  </a:lnTo>
                  <a:lnTo>
                    <a:pt x="11" y="689"/>
                  </a:lnTo>
                  <a:lnTo>
                    <a:pt x="18" y="673"/>
                  </a:lnTo>
                  <a:lnTo>
                    <a:pt x="25" y="660"/>
                  </a:lnTo>
                  <a:lnTo>
                    <a:pt x="34" y="647"/>
                  </a:lnTo>
                  <a:lnTo>
                    <a:pt x="43" y="635"/>
                  </a:lnTo>
                  <a:lnTo>
                    <a:pt x="53" y="623"/>
                  </a:lnTo>
                  <a:lnTo>
                    <a:pt x="65" y="613"/>
                  </a:lnTo>
                  <a:lnTo>
                    <a:pt x="78" y="603"/>
                  </a:lnTo>
                  <a:lnTo>
                    <a:pt x="90" y="593"/>
                  </a:lnTo>
                  <a:lnTo>
                    <a:pt x="104" y="583"/>
                  </a:lnTo>
                  <a:lnTo>
                    <a:pt x="119" y="575"/>
                  </a:lnTo>
                  <a:lnTo>
                    <a:pt x="134" y="567"/>
                  </a:lnTo>
                  <a:lnTo>
                    <a:pt x="164" y="551"/>
                  </a:lnTo>
                  <a:lnTo>
                    <a:pt x="197" y="536"/>
                  </a:lnTo>
                  <a:lnTo>
                    <a:pt x="231" y="521"/>
                  </a:lnTo>
                  <a:lnTo>
                    <a:pt x="265" y="507"/>
                  </a:lnTo>
                  <a:lnTo>
                    <a:pt x="298" y="492"/>
                  </a:lnTo>
                  <a:lnTo>
                    <a:pt x="330" y="476"/>
                  </a:lnTo>
                  <a:lnTo>
                    <a:pt x="346" y="467"/>
                  </a:lnTo>
                  <a:lnTo>
                    <a:pt x="361" y="459"/>
                  </a:lnTo>
                  <a:lnTo>
                    <a:pt x="376" y="450"/>
                  </a:lnTo>
                  <a:lnTo>
                    <a:pt x="390" y="440"/>
                  </a:lnTo>
                  <a:lnTo>
                    <a:pt x="403" y="429"/>
                  </a:lnTo>
                  <a:lnTo>
                    <a:pt x="417" y="418"/>
                  </a:lnTo>
                  <a:lnTo>
                    <a:pt x="429" y="407"/>
                  </a:lnTo>
                  <a:lnTo>
                    <a:pt x="440" y="394"/>
                  </a:lnTo>
                  <a:lnTo>
                    <a:pt x="456" y="372"/>
                  </a:lnTo>
                  <a:lnTo>
                    <a:pt x="472" y="350"/>
                  </a:lnTo>
                  <a:lnTo>
                    <a:pt x="485" y="327"/>
                  </a:lnTo>
                  <a:lnTo>
                    <a:pt x="497" y="304"/>
                  </a:lnTo>
                  <a:lnTo>
                    <a:pt x="519" y="257"/>
                  </a:lnTo>
                  <a:lnTo>
                    <a:pt x="540" y="210"/>
                  </a:lnTo>
                  <a:lnTo>
                    <a:pt x="551" y="187"/>
                  </a:lnTo>
                  <a:lnTo>
                    <a:pt x="563" y="163"/>
                  </a:lnTo>
                  <a:lnTo>
                    <a:pt x="576" y="140"/>
                  </a:lnTo>
                  <a:lnTo>
                    <a:pt x="590" y="117"/>
                  </a:lnTo>
                  <a:lnTo>
                    <a:pt x="606" y="95"/>
                  </a:lnTo>
                  <a:lnTo>
                    <a:pt x="625" y="73"/>
                  </a:lnTo>
                  <a:lnTo>
                    <a:pt x="635" y="63"/>
                  </a:lnTo>
                  <a:lnTo>
                    <a:pt x="645" y="53"/>
                  </a:lnTo>
                  <a:lnTo>
                    <a:pt x="657" y="42"/>
                  </a:lnTo>
                  <a:lnTo>
                    <a:pt x="670" y="33"/>
                  </a:lnTo>
                  <a:lnTo>
                    <a:pt x="698" y="55"/>
                  </a:lnTo>
                  <a:lnTo>
                    <a:pt x="745" y="94"/>
                  </a:lnTo>
                  <a:lnTo>
                    <a:pt x="768" y="114"/>
                  </a:lnTo>
                  <a:lnTo>
                    <a:pt x="786" y="135"/>
                  </a:lnTo>
                  <a:lnTo>
                    <a:pt x="793" y="143"/>
                  </a:lnTo>
                  <a:lnTo>
                    <a:pt x="798" y="151"/>
                  </a:lnTo>
                  <a:lnTo>
                    <a:pt x="800" y="155"/>
                  </a:lnTo>
                  <a:lnTo>
                    <a:pt x="801" y="158"/>
                  </a:lnTo>
                  <a:lnTo>
                    <a:pt x="801" y="161"/>
                  </a:lnTo>
                  <a:lnTo>
                    <a:pt x="801" y="163"/>
                  </a:lnTo>
                  <a:lnTo>
                    <a:pt x="806" y="147"/>
                  </a:lnTo>
                  <a:lnTo>
                    <a:pt x="813" y="133"/>
                  </a:lnTo>
                  <a:lnTo>
                    <a:pt x="819" y="119"/>
                  </a:lnTo>
                  <a:lnTo>
                    <a:pt x="826" y="107"/>
                  </a:lnTo>
                  <a:lnTo>
                    <a:pt x="832" y="97"/>
                  </a:lnTo>
                  <a:lnTo>
                    <a:pt x="839" y="87"/>
                  </a:lnTo>
                  <a:lnTo>
                    <a:pt x="846" y="79"/>
                  </a:lnTo>
                  <a:lnTo>
                    <a:pt x="853" y="71"/>
                  </a:lnTo>
                  <a:lnTo>
                    <a:pt x="862" y="66"/>
                  </a:lnTo>
                  <a:lnTo>
                    <a:pt x="869" y="61"/>
                  </a:lnTo>
                  <a:lnTo>
                    <a:pt x="877" y="58"/>
                  </a:lnTo>
                  <a:lnTo>
                    <a:pt x="885" y="55"/>
                  </a:lnTo>
                  <a:lnTo>
                    <a:pt x="892" y="54"/>
                  </a:lnTo>
                  <a:lnTo>
                    <a:pt x="900" y="53"/>
                  </a:lnTo>
                  <a:lnTo>
                    <a:pt x="909" y="54"/>
                  </a:lnTo>
                  <a:lnTo>
                    <a:pt x="917" y="55"/>
                  </a:lnTo>
                  <a:lnTo>
                    <a:pt x="925" y="58"/>
                  </a:lnTo>
                  <a:lnTo>
                    <a:pt x="932" y="61"/>
                  </a:lnTo>
                  <a:lnTo>
                    <a:pt x="940" y="65"/>
                  </a:lnTo>
                  <a:lnTo>
                    <a:pt x="947" y="70"/>
                  </a:lnTo>
                  <a:lnTo>
                    <a:pt x="956" y="75"/>
                  </a:lnTo>
                  <a:lnTo>
                    <a:pt x="963" y="83"/>
                  </a:lnTo>
                  <a:lnTo>
                    <a:pt x="970" y="90"/>
                  </a:lnTo>
                  <a:lnTo>
                    <a:pt x="977" y="97"/>
                  </a:lnTo>
                  <a:lnTo>
                    <a:pt x="983" y="106"/>
                  </a:lnTo>
                  <a:lnTo>
                    <a:pt x="990" y="115"/>
                  </a:lnTo>
                  <a:lnTo>
                    <a:pt x="996" y="124"/>
                  </a:lnTo>
                  <a:lnTo>
                    <a:pt x="1001" y="135"/>
                  </a:lnTo>
                  <a:lnTo>
                    <a:pt x="1008" y="145"/>
                  </a:lnTo>
                  <a:lnTo>
                    <a:pt x="1013" y="156"/>
                  </a:lnTo>
                  <a:lnTo>
                    <a:pt x="1018" y="168"/>
                  </a:lnTo>
                  <a:lnTo>
                    <a:pt x="1022" y="180"/>
                  </a:lnTo>
                  <a:lnTo>
                    <a:pt x="1025" y="169"/>
                  </a:lnTo>
                  <a:lnTo>
                    <a:pt x="1029" y="159"/>
                  </a:lnTo>
                  <a:lnTo>
                    <a:pt x="1034" y="150"/>
                  </a:lnTo>
                  <a:lnTo>
                    <a:pt x="1039" y="141"/>
                  </a:lnTo>
                  <a:lnTo>
                    <a:pt x="1049" y="125"/>
                  </a:lnTo>
                  <a:lnTo>
                    <a:pt x="1061" y="112"/>
                  </a:lnTo>
                  <a:lnTo>
                    <a:pt x="1073" y="100"/>
                  </a:lnTo>
                  <a:lnTo>
                    <a:pt x="1084" y="88"/>
                  </a:lnTo>
                  <a:lnTo>
                    <a:pt x="1094" y="75"/>
                  </a:lnTo>
                  <a:lnTo>
                    <a:pt x="1104" y="61"/>
                  </a:lnTo>
                  <a:lnTo>
                    <a:pt x="1110" y="74"/>
                  </a:lnTo>
                  <a:lnTo>
                    <a:pt x="1117" y="88"/>
                  </a:lnTo>
                  <a:lnTo>
                    <a:pt x="1124" y="99"/>
                  </a:lnTo>
                  <a:lnTo>
                    <a:pt x="1133" y="110"/>
                  </a:lnTo>
                  <a:lnTo>
                    <a:pt x="1141" y="120"/>
                  </a:lnTo>
                  <a:lnTo>
                    <a:pt x="1151" y="130"/>
                  </a:lnTo>
                  <a:lnTo>
                    <a:pt x="1162" y="139"/>
                  </a:lnTo>
                  <a:lnTo>
                    <a:pt x="1172" y="148"/>
                  </a:lnTo>
                  <a:lnTo>
                    <a:pt x="1193" y="163"/>
                  </a:lnTo>
                  <a:lnTo>
                    <a:pt x="1216" y="179"/>
                  </a:lnTo>
                  <a:lnTo>
                    <a:pt x="1237" y="192"/>
                  </a:lnTo>
                  <a:lnTo>
                    <a:pt x="1258" y="205"/>
                  </a:lnTo>
                  <a:lnTo>
                    <a:pt x="1258" y="192"/>
                  </a:lnTo>
                  <a:lnTo>
                    <a:pt x="1260" y="179"/>
                  </a:lnTo>
                  <a:lnTo>
                    <a:pt x="1262" y="164"/>
                  </a:lnTo>
                  <a:lnTo>
                    <a:pt x="1265" y="151"/>
                  </a:lnTo>
                  <a:lnTo>
                    <a:pt x="1274" y="124"/>
                  </a:lnTo>
                  <a:lnTo>
                    <a:pt x="1284" y="98"/>
                  </a:lnTo>
                  <a:lnTo>
                    <a:pt x="1295" y="72"/>
                  </a:lnTo>
                  <a:lnTo>
                    <a:pt x="1308" y="48"/>
                  </a:lnTo>
                  <a:lnTo>
                    <a:pt x="1319" y="23"/>
                  </a:lnTo>
                  <a:lnTo>
                    <a:pt x="1328" y="0"/>
                  </a:lnTo>
                  <a:lnTo>
                    <a:pt x="1379" y="36"/>
                  </a:lnTo>
                  <a:lnTo>
                    <a:pt x="1432" y="73"/>
                  </a:lnTo>
                  <a:lnTo>
                    <a:pt x="1459" y="93"/>
                  </a:lnTo>
                  <a:lnTo>
                    <a:pt x="1485" y="112"/>
                  </a:lnTo>
                  <a:lnTo>
                    <a:pt x="1512" y="133"/>
                  </a:lnTo>
                  <a:lnTo>
                    <a:pt x="1537" y="154"/>
                  </a:lnTo>
                  <a:lnTo>
                    <a:pt x="1562" y="175"/>
                  </a:lnTo>
                  <a:lnTo>
                    <a:pt x="1586" y="198"/>
                  </a:lnTo>
                  <a:lnTo>
                    <a:pt x="1610" y="221"/>
                  </a:lnTo>
                  <a:lnTo>
                    <a:pt x="1631" y="245"/>
                  </a:lnTo>
                  <a:lnTo>
                    <a:pt x="1652" y="269"/>
                  </a:lnTo>
                  <a:lnTo>
                    <a:pt x="1671" y="295"/>
                  </a:lnTo>
                  <a:lnTo>
                    <a:pt x="1688" y="321"/>
                  </a:lnTo>
                  <a:lnTo>
                    <a:pt x="1704" y="348"/>
                  </a:lnTo>
                  <a:lnTo>
                    <a:pt x="1703" y="335"/>
                  </a:lnTo>
                  <a:lnTo>
                    <a:pt x="1703" y="321"/>
                  </a:lnTo>
                  <a:lnTo>
                    <a:pt x="1703" y="308"/>
                  </a:lnTo>
                  <a:lnTo>
                    <a:pt x="1705" y="295"/>
                  </a:lnTo>
                  <a:lnTo>
                    <a:pt x="1709" y="269"/>
                  </a:lnTo>
                  <a:lnTo>
                    <a:pt x="1715" y="243"/>
                  </a:lnTo>
                  <a:lnTo>
                    <a:pt x="1722" y="218"/>
                  </a:lnTo>
                  <a:lnTo>
                    <a:pt x="1729" y="193"/>
                  </a:lnTo>
                  <a:lnTo>
                    <a:pt x="1734" y="168"/>
                  </a:lnTo>
                  <a:lnTo>
                    <a:pt x="1739" y="145"/>
                  </a:lnTo>
                  <a:lnTo>
                    <a:pt x="1767" y="173"/>
                  </a:lnTo>
                  <a:lnTo>
                    <a:pt x="1795" y="204"/>
                  </a:lnTo>
                  <a:lnTo>
                    <a:pt x="1822" y="236"/>
                  </a:lnTo>
                  <a:lnTo>
                    <a:pt x="1850" y="267"/>
                  </a:lnTo>
                  <a:lnTo>
                    <a:pt x="1877" y="301"/>
                  </a:lnTo>
                  <a:lnTo>
                    <a:pt x="1904" y="335"/>
                  </a:lnTo>
                  <a:lnTo>
                    <a:pt x="1930" y="369"/>
                  </a:lnTo>
                  <a:lnTo>
                    <a:pt x="1957" y="405"/>
                  </a:lnTo>
                  <a:lnTo>
                    <a:pt x="1983" y="441"/>
                  </a:lnTo>
                  <a:lnTo>
                    <a:pt x="2008" y="476"/>
                  </a:lnTo>
                  <a:lnTo>
                    <a:pt x="2032" y="511"/>
                  </a:lnTo>
                  <a:lnTo>
                    <a:pt x="2056" y="547"/>
                  </a:lnTo>
                  <a:lnTo>
                    <a:pt x="2078" y="582"/>
                  </a:lnTo>
                  <a:lnTo>
                    <a:pt x="2100" y="617"/>
                  </a:lnTo>
                  <a:lnTo>
                    <a:pt x="2120" y="652"/>
                  </a:lnTo>
                  <a:lnTo>
                    <a:pt x="2139" y="684"/>
                  </a:lnTo>
                  <a:lnTo>
                    <a:pt x="2130" y="662"/>
                  </a:lnTo>
                  <a:lnTo>
                    <a:pt x="2122" y="640"/>
                  </a:lnTo>
                  <a:lnTo>
                    <a:pt x="2115" y="617"/>
                  </a:lnTo>
                  <a:lnTo>
                    <a:pt x="2110" y="595"/>
                  </a:lnTo>
                  <a:lnTo>
                    <a:pt x="2105" y="571"/>
                  </a:lnTo>
                  <a:lnTo>
                    <a:pt x="2100" y="548"/>
                  </a:lnTo>
                  <a:lnTo>
                    <a:pt x="2095" y="524"/>
                  </a:lnTo>
                  <a:lnTo>
                    <a:pt x="2089" y="501"/>
                  </a:lnTo>
                  <a:lnTo>
                    <a:pt x="2105" y="508"/>
                  </a:lnTo>
                  <a:lnTo>
                    <a:pt x="2119" y="516"/>
                  </a:lnTo>
                  <a:lnTo>
                    <a:pt x="2133" y="525"/>
                  </a:lnTo>
                  <a:lnTo>
                    <a:pt x="2147" y="537"/>
                  </a:lnTo>
                  <a:lnTo>
                    <a:pt x="2160" y="548"/>
                  </a:lnTo>
                  <a:lnTo>
                    <a:pt x="2172" y="559"/>
                  </a:lnTo>
                  <a:lnTo>
                    <a:pt x="2183" y="572"/>
                  </a:lnTo>
                  <a:lnTo>
                    <a:pt x="2195" y="585"/>
                  </a:lnTo>
                  <a:lnTo>
                    <a:pt x="2205" y="600"/>
                  </a:lnTo>
                  <a:lnTo>
                    <a:pt x="2214" y="614"/>
                  </a:lnTo>
                  <a:lnTo>
                    <a:pt x="2223" y="628"/>
                  </a:lnTo>
                  <a:lnTo>
                    <a:pt x="2231" y="644"/>
                  </a:lnTo>
                  <a:lnTo>
                    <a:pt x="2240" y="659"/>
                  </a:lnTo>
                  <a:lnTo>
                    <a:pt x="2247" y="675"/>
                  </a:lnTo>
                  <a:lnTo>
                    <a:pt x="2253" y="691"/>
                  </a:lnTo>
                  <a:lnTo>
                    <a:pt x="2259" y="707"/>
                  </a:lnTo>
                  <a:lnTo>
                    <a:pt x="2259" y="698"/>
                  </a:lnTo>
                  <a:lnTo>
                    <a:pt x="2260" y="689"/>
                  </a:lnTo>
                  <a:lnTo>
                    <a:pt x="2261" y="680"/>
                  </a:lnTo>
                  <a:lnTo>
                    <a:pt x="2262" y="672"/>
                  </a:lnTo>
                  <a:lnTo>
                    <a:pt x="2266" y="655"/>
                  </a:lnTo>
                  <a:lnTo>
                    <a:pt x="2271" y="640"/>
                  </a:lnTo>
                  <a:lnTo>
                    <a:pt x="2277" y="623"/>
                  </a:lnTo>
                  <a:lnTo>
                    <a:pt x="2282" y="609"/>
                  </a:lnTo>
                  <a:lnTo>
                    <a:pt x="2286" y="595"/>
                  </a:lnTo>
                  <a:lnTo>
                    <a:pt x="2289" y="580"/>
                  </a:lnTo>
                  <a:lnTo>
                    <a:pt x="2321" y="622"/>
                  </a:lnTo>
                  <a:lnTo>
                    <a:pt x="2353" y="664"/>
                  </a:lnTo>
                  <a:lnTo>
                    <a:pt x="2384" y="705"/>
                  </a:lnTo>
                  <a:lnTo>
                    <a:pt x="2414" y="746"/>
                  </a:lnTo>
                  <a:lnTo>
                    <a:pt x="2444" y="787"/>
                  </a:lnTo>
                  <a:lnTo>
                    <a:pt x="2472" y="828"/>
                  </a:lnTo>
                  <a:lnTo>
                    <a:pt x="2500" y="870"/>
                  </a:lnTo>
                  <a:lnTo>
                    <a:pt x="2527" y="912"/>
                  </a:lnTo>
                  <a:lnTo>
                    <a:pt x="2555" y="954"/>
                  </a:lnTo>
                  <a:lnTo>
                    <a:pt x="2580" y="997"/>
                  </a:lnTo>
                  <a:lnTo>
                    <a:pt x="2607" y="1039"/>
                  </a:lnTo>
                  <a:lnTo>
                    <a:pt x="2632" y="1083"/>
                  </a:lnTo>
                  <a:lnTo>
                    <a:pt x="2657" y="1127"/>
                  </a:lnTo>
                  <a:lnTo>
                    <a:pt x="2681" y="1172"/>
                  </a:lnTo>
                  <a:lnTo>
                    <a:pt x="2706" y="1218"/>
                  </a:lnTo>
                  <a:lnTo>
                    <a:pt x="2729" y="1265"/>
                  </a:lnTo>
                  <a:lnTo>
                    <a:pt x="2747" y="1239"/>
                  </a:lnTo>
                  <a:lnTo>
                    <a:pt x="2763" y="1213"/>
                  </a:lnTo>
                  <a:lnTo>
                    <a:pt x="2779" y="1184"/>
                  </a:lnTo>
                  <a:lnTo>
                    <a:pt x="2794" y="1156"/>
                  </a:lnTo>
                  <a:lnTo>
                    <a:pt x="2808" y="1126"/>
                  </a:lnTo>
                  <a:lnTo>
                    <a:pt x="2821" y="1097"/>
                  </a:lnTo>
                  <a:lnTo>
                    <a:pt x="2834" y="1067"/>
                  </a:lnTo>
                  <a:lnTo>
                    <a:pt x="2846" y="1037"/>
                  </a:lnTo>
                  <a:lnTo>
                    <a:pt x="2844" y="1068"/>
                  </a:lnTo>
                  <a:lnTo>
                    <a:pt x="2843" y="1099"/>
                  </a:lnTo>
                  <a:lnTo>
                    <a:pt x="2844" y="1129"/>
                  </a:lnTo>
                  <a:lnTo>
                    <a:pt x="2845" y="1161"/>
                  </a:lnTo>
                  <a:lnTo>
                    <a:pt x="2849" y="1191"/>
                  </a:lnTo>
                  <a:lnTo>
                    <a:pt x="2853" y="1223"/>
                  </a:lnTo>
                  <a:lnTo>
                    <a:pt x="2858" y="1255"/>
                  </a:lnTo>
                  <a:lnTo>
                    <a:pt x="2864" y="1285"/>
                  </a:lnTo>
                  <a:lnTo>
                    <a:pt x="2871" y="1317"/>
                  </a:lnTo>
                  <a:lnTo>
                    <a:pt x="2879" y="1346"/>
                  </a:lnTo>
                  <a:lnTo>
                    <a:pt x="2889" y="1377"/>
                  </a:lnTo>
                  <a:lnTo>
                    <a:pt x="2898" y="1406"/>
                  </a:lnTo>
                  <a:lnTo>
                    <a:pt x="2907" y="1434"/>
                  </a:lnTo>
                  <a:lnTo>
                    <a:pt x="2917" y="1462"/>
                  </a:lnTo>
                  <a:lnTo>
                    <a:pt x="2928" y="1487"/>
                  </a:lnTo>
                  <a:lnTo>
                    <a:pt x="2939" y="1513"/>
                  </a:lnTo>
                  <a:lnTo>
                    <a:pt x="2943" y="1494"/>
                  </a:lnTo>
                  <a:lnTo>
                    <a:pt x="2947" y="1477"/>
                  </a:lnTo>
                  <a:lnTo>
                    <a:pt x="2953" y="1460"/>
                  </a:lnTo>
                  <a:lnTo>
                    <a:pt x="2958" y="1441"/>
                  </a:lnTo>
                  <a:lnTo>
                    <a:pt x="2964" y="1423"/>
                  </a:lnTo>
                  <a:lnTo>
                    <a:pt x="2969" y="1405"/>
                  </a:lnTo>
                  <a:lnTo>
                    <a:pt x="2973" y="1386"/>
                  </a:lnTo>
                  <a:lnTo>
                    <a:pt x="2976" y="1368"/>
                  </a:lnTo>
                  <a:lnTo>
                    <a:pt x="2987" y="1387"/>
                  </a:lnTo>
                  <a:lnTo>
                    <a:pt x="2997" y="1407"/>
                  </a:lnTo>
                  <a:lnTo>
                    <a:pt x="3005" y="1426"/>
                  </a:lnTo>
                  <a:lnTo>
                    <a:pt x="3014" y="1446"/>
                  </a:lnTo>
                  <a:lnTo>
                    <a:pt x="3021" y="1466"/>
                  </a:lnTo>
                  <a:lnTo>
                    <a:pt x="3029" y="1486"/>
                  </a:lnTo>
                  <a:lnTo>
                    <a:pt x="3036" y="1507"/>
                  </a:lnTo>
                  <a:lnTo>
                    <a:pt x="3042" y="1527"/>
                  </a:lnTo>
                  <a:lnTo>
                    <a:pt x="3053" y="1569"/>
                  </a:lnTo>
                  <a:lnTo>
                    <a:pt x="3062" y="1612"/>
                  </a:lnTo>
                  <a:lnTo>
                    <a:pt x="3071" y="1653"/>
                  </a:lnTo>
                  <a:lnTo>
                    <a:pt x="3080" y="1696"/>
                  </a:lnTo>
                  <a:lnTo>
                    <a:pt x="3093" y="1782"/>
                  </a:lnTo>
                  <a:lnTo>
                    <a:pt x="3107" y="1868"/>
                  </a:lnTo>
                  <a:lnTo>
                    <a:pt x="3115" y="1910"/>
                  </a:lnTo>
                  <a:lnTo>
                    <a:pt x="3124" y="1953"/>
                  </a:lnTo>
                  <a:lnTo>
                    <a:pt x="3135" y="1994"/>
                  </a:lnTo>
                  <a:lnTo>
                    <a:pt x="3146" y="2036"/>
                  </a:lnTo>
                  <a:lnTo>
                    <a:pt x="3157" y="2015"/>
                  </a:lnTo>
                  <a:lnTo>
                    <a:pt x="3168" y="1995"/>
                  </a:lnTo>
                  <a:lnTo>
                    <a:pt x="3180" y="1977"/>
                  </a:lnTo>
                  <a:lnTo>
                    <a:pt x="3192" y="1958"/>
                  </a:lnTo>
                  <a:lnTo>
                    <a:pt x="3203" y="1940"/>
                  </a:lnTo>
                  <a:lnTo>
                    <a:pt x="3213" y="1920"/>
                  </a:lnTo>
                  <a:lnTo>
                    <a:pt x="3217" y="1909"/>
                  </a:lnTo>
                  <a:lnTo>
                    <a:pt x="3222" y="1899"/>
                  </a:lnTo>
                  <a:lnTo>
                    <a:pt x="3227" y="1888"/>
                  </a:lnTo>
                  <a:lnTo>
                    <a:pt x="3230" y="1876"/>
                  </a:lnTo>
                  <a:lnTo>
                    <a:pt x="3237" y="1898"/>
                  </a:lnTo>
                  <a:lnTo>
                    <a:pt x="3243" y="1922"/>
                  </a:lnTo>
                  <a:lnTo>
                    <a:pt x="3247" y="1946"/>
                  </a:lnTo>
                  <a:lnTo>
                    <a:pt x="3250" y="1972"/>
                  </a:lnTo>
                  <a:lnTo>
                    <a:pt x="3252" y="1999"/>
                  </a:lnTo>
                  <a:lnTo>
                    <a:pt x="3253" y="2027"/>
                  </a:lnTo>
                  <a:lnTo>
                    <a:pt x="3254" y="2054"/>
                  </a:lnTo>
                  <a:lnTo>
                    <a:pt x="3254" y="2083"/>
                  </a:lnTo>
                  <a:lnTo>
                    <a:pt x="3253" y="2141"/>
                  </a:lnTo>
                  <a:lnTo>
                    <a:pt x="3251" y="2199"/>
                  </a:lnTo>
                  <a:lnTo>
                    <a:pt x="3251" y="2228"/>
                  </a:lnTo>
                  <a:lnTo>
                    <a:pt x="3251" y="2255"/>
                  </a:lnTo>
                  <a:lnTo>
                    <a:pt x="3252" y="2282"/>
                  </a:lnTo>
                  <a:lnTo>
                    <a:pt x="3253" y="2308"/>
                  </a:lnTo>
                  <a:lnTo>
                    <a:pt x="3263" y="2295"/>
                  </a:lnTo>
                  <a:lnTo>
                    <a:pt x="3276" y="2278"/>
                  </a:lnTo>
                  <a:lnTo>
                    <a:pt x="3289" y="2259"/>
                  </a:lnTo>
                  <a:lnTo>
                    <a:pt x="3300" y="2242"/>
                  </a:lnTo>
                  <a:lnTo>
                    <a:pt x="3299" y="2310"/>
                  </a:lnTo>
                  <a:lnTo>
                    <a:pt x="3296" y="2387"/>
                  </a:lnTo>
                  <a:lnTo>
                    <a:pt x="3293" y="2469"/>
                  </a:lnTo>
                  <a:lnTo>
                    <a:pt x="3289" y="2556"/>
                  </a:lnTo>
                  <a:lnTo>
                    <a:pt x="3283" y="2648"/>
                  </a:lnTo>
                  <a:lnTo>
                    <a:pt x="3276" y="2742"/>
                  </a:lnTo>
                  <a:lnTo>
                    <a:pt x="3266" y="2838"/>
                  </a:lnTo>
                  <a:lnTo>
                    <a:pt x="3255" y="2934"/>
                  </a:lnTo>
                  <a:lnTo>
                    <a:pt x="3248" y="2981"/>
                  </a:lnTo>
                  <a:lnTo>
                    <a:pt x="3241" y="3028"/>
                  </a:lnTo>
                  <a:lnTo>
                    <a:pt x="3234" y="3076"/>
                  </a:lnTo>
                  <a:lnTo>
                    <a:pt x="3225" y="3122"/>
                  </a:lnTo>
                  <a:lnTo>
                    <a:pt x="3216" y="3168"/>
                  </a:lnTo>
                  <a:lnTo>
                    <a:pt x="3207" y="3214"/>
                  </a:lnTo>
                  <a:lnTo>
                    <a:pt x="3197" y="3258"/>
                  </a:lnTo>
                  <a:lnTo>
                    <a:pt x="3186" y="3301"/>
                  </a:lnTo>
                  <a:lnTo>
                    <a:pt x="3174" y="3343"/>
                  </a:lnTo>
                  <a:lnTo>
                    <a:pt x="3162" y="3382"/>
                  </a:lnTo>
                  <a:lnTo>
                    <a:pt x="3149" y="3421"/>
                  </a:lnTo>
                  <a:lnTo>
                    <a:pt x="3135" y="3458"/>
                  </a:lnTo>
                  <a:lnTo>
                    <a:pt x="3119" y="3494"/>
                  </a:lnTo>
                  <a:lnTo>
                    <a:pt x="3104" y="3527"/>
                  </a:lnTo>
                  <a:lnTo>
                    <a:pt x="3088" y="3558"/>
                  </a:lnTo>
                  <a:lnTo>
                    <a:pt x="3069" y="3586"/>
                  </a:lnTo>
                  <a:lnTo>
                    <a:pt x="3055" y="3532"/>
                  </a:lnTo>
                  <a:lnTo>
                    <a:pt x="3041" y="3474"/>
                  </a:lnTo>
                  <a:lnTo>
                    <a:pt x="3026" y="3415"/>
                  </a:lnTo>
                  <a:lnTo>
                    <a:pt x="3012" y="3353"/>
                  </a:lnTo>
                  <a:lnTo>
                    <a:pt x="2984" y="3223"/>
                  </a:lnTo>
                  <a:lnTo>
                    <a:pt x="2955" y="3089"/>
                  </a:lnTo>
                  <a:lnTo>
                    <a:pt x="2923" y="2949"/>
                  </a:lnTo>
                  <a:lnTo>
                    <a:pt x="2891" y="2807"/>
                  </a:lnTo>
                  <a:lnTo>
                    <a:pt x="2872" y="2736"/>
                  </a:lnTo>
                  <a:lnTo>
                    <a:pt x="2854" y="2664"/>
                  </a:lnTo>
                  <a:lnTo>
                    <a:pt x="2834" y="2593"/>
                  </a:lnTo>
                  <a:lnTo>
                    <a:pt x="2813" y="2521"/>
                  </a:lnTo>
                  <a:lnTo>
                    <a:pt x="2791" y="2452"/>
                  </a:lnTo>
                  <a:lnTo>
                    <a:pt x="2767" y="2383"/>
                  </a:lnTo>
                  <a:lnTo>
                    <a:pt x="2742" y="2315"/>
                  </a:lnTo>
                  <a:lnTo>
                    <a:pt x="2715" y="2248"/>
                  </a:lnTo>
                  <a:lnTo>
                    <a:pt x="2688" y="2183"/>
                  </a:lnTo>
                  <a:lnTo>
                    <a:pt x="2658" y="2120"/>
                  </a:lnTo>
                  <a:lnTo>
                    <a:pt x="2626" y="2058"/>
                  </a:lnTo>
                  <a:lnTo>
                    <a:pt x="2593" y="1999"/>
                  </a:lnTo>
                  <a:lnTo>
                    <a:pt x="2557" y="1943"/>
                  </a:lnTo>
                  <a:lnTo>
                    <a:pt x="2519" y="1889"/>
                  </a:lnTo>
                  <a:lnTo>
                    <a:pt x="2479" y="1838"/>
                  </a:lnTo>
                  <a:lnTo>
                    <a:pt x="2438" y="1790"/>
                  </a:lnTo>
                  <a:lnTo>
                    <a:pt x="2393" y="1745"/>
                  </a:lnTo>
                  <a:lnTo>
                    <a:pt x="2346" y="1704"/>
                  </a:lnTo>
                  <a:lnTo>
                    <a:pt x="2296" y="1667"/>
                  </a:lnTo>
                  <a:lnTo>
                    <a:pt x="2243" y="1633"/>
                  </a:lnTo>
                  <a:lnTo>
                    <a:pt x="2187" y="1602"/>
                  </a:lnTo>
                  <a:lnTo>
                    <a:pt x="2132" y="1575"/>
                  </a:lnTo>
                  <a:lnTo>
                    <a:pt x="2076" y="1550"/>
                  </a:lnTo>
                  <a:lnTo>
                    <a:pt x="2019" y="1528"/>
                  </a:lnTo>
                  <a:lnTo>
                    <a:pt x="1963" y="1508"/>
                  </a:lnTo>
                  <a:lnTo>
                    <a:pt x="1905" y="1489"/>
                  </a:lnTo>
                  <a:lnTo>
                    <a:pt x="1848" y="1473"/>
                  </a:lnTo>
                  <a:lnTo>
                    <a:pt x="1789" y="1459"/>
                  </a:lnTo>
                  <a:lnTo>
                    <a:pt x="1730" y="1445"/>
                  </a:lnTo>
                  <a:lnTo>
                    <a:pt x="1672" y="1434"/>
                  </a:lnTo>
                  <a:lnTo>
                    <a:pt x="1613" y="1424"/>
                  </a:lnTo>
                  <a:lnTo>
                    <a:pt x="1554" y="1416"/>
                  </a:lnTo>
                  <a:lnTo>
                    <a:pt x="1494" y="1408"/>
                  </a:lnTo>
                  <a:lnTo>
                    <a:pt x="1435" y="1399"/>
                  </a:lnTo>
                  <a:lnTo>
                    <a:pt x="1376" y="1393"/>
                  </a:lnTo>
                  <a:lnTo>
                    <a:pt x="1316" y="1387"/>
                  </a:lnTo>
                  <a:lnTo>
                    <a:pt x="1197" y="1375"/>
                  </a:lnTo>
                  <a:lnTo>
                    <a:pt x="1079" y="1362"/>
                  </a:lnTo>
                  <a:lnTo>
                    <a:pt x="1020" y="1355"/>
                  </a:lnTo>
                  <a:lnTo>
                    <a:pt x="961" y="1347"/>
                  </a:lnTo>
                  <a:lnTo>
                    <a:pt x="902" y="1339"/>
                  </a:lnTo>
                  <a:lnTo>
                    <a:pt x="844" y="1330"/>
                  </a:lnTo>
                  <a:lnTo>
                    <a:pt x="786" y="1319"/>
                  </a:lnTo>
                  <a:lnTo>
                    <a:pt x="729" y="1308"/>
                  </a:lnTo>
                  <a:lnTo>
                    <a:pt x="672" y="1294"/>
                  </a:lnTo>
                  <a:lnTo>
                    <a:pt x="615" y="1279"/>
                  </a:lnTo>
                  <a:lnTo>
                    <a:pt x="558" y="1263"/>
                  </a:lnTo>
                  <a:lnTo>
                    <a:pt x="502" y="1243"/>
                  </a:lnTo>
                  <a:lnTo>
                    <a:pt x="447" y="1223"/>
                  </a:lnTo>
                  <a:lnTo>
                    <a:pt x="393" y="1200"/>
                  </a:lnTo>
                  <a:close/>
                </a:path>
              </a:pathLst>
            </a:custGeom>
            <a:solidFill>
              <a:srgbClr val="7F583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" name="Freeform 99"/>
            <p:cNvSpPr>
              <a:spLocks/>
            </p:cNvSpPr>
            <p:nvPr/>
          </p:nvSpPr>
          <p:spPr bwMode="auto">
            <a:xfrm>
              <a:off x="1900238" y="4403726"/>
              <a:ext cx="336550" cy="371475"/>
            </a:xfrm>
            <a:custGeom>
              <a:avLst/>
              <a:gdLst/>
              <a:ahLst/>
              <a:cxnLst>
                <a:cxn ang="0">
                  <a:pos x="59" y="2429"/>
                </a:cxn>
                <a:cxn ang="0">
                  <a:pos x="15" y="2663"/>
                </a:cxn>
                <a:cxn ang="0">
                  <a:pos x="8" y="2977"/>
                </a:cxn>
                <a:cxn ang="0">
                  <a:pos x="87" y="3242"/>
                </a:cxn>
                <a:cxn ang="0">
                  <a:pos x="250" y="3422"/>
                </a:cxn>
                <a:cxn ang="0">
                  <a:pos x="487" y="3502"/>
                </a:cxn>
                <a:cxn ang="0">
                  <a:pos x="795" y="3464"/>
                </a:cxn>
                <a:cxn ang="0">
                  <a:pos x="1078" y="3340"/>
                </a:cxn>
                <a:cxn ang="0">
                  <a:pos x="1263" y="3195"/>
                </a:cxn>
                <a:cxn ang="0">
                  <a:pos x="1418" y="3020"/>
                </a:cxn>
                <a:cxn ang="0">
                  <a:pos x="1573" y="2791"/>
                </a:cxn>
                <a:cxn ang="0">
                  <a:pos x="1811" y="2394"/>
                </a:cxn>
                <a:cxn ang="0">
                  <a:pos x="2029" y="2023"/>
                </a:cxn>
                <a:cxn ang="0">
                  <a:pos x="2243" y="1649"/>
                </a:cxn>
                <a:cxn ang="0">
                  <a:pos x="2489" y="1219"/>
                </a:cxn>
                <a:cxn ang="0">
                  <a:pos x="2664" y="940"/>
                </a:cxn>
                <a:cxn ang="0">
                  <a:pos x="2795" y="792"/>
                </a:cxn>
                <a:cxn ang="0">
                  <a:pos x="2950" y="668"/>
                </a:cxn>
                <a:cxn ang="0">
                  <a:pos x="3022" y="576"/>
                </a:cxn>
                <a:cxn ang="0">
                  <a:pos x="3157" y="281"/>
                </a:cxn>
                <a:cxn ang="0">
                  <a:pos x="3138" y="254"/>
                </a:cxn>
                <a:cxn ang="0">
                  <a:pos x="3084" y="222"/>
                </a:cxn>
                <a:cxn ang="0">
                  <a:pos x="3106" y="89"/>
                </a:cxn>
                <a:cxn ang="0">
                  <a:pos x="3078" y="77"/>
                </a:cxn>
                <a:cxn ang="0">
                  <a:pos x="3008" y="92"/>
                </a:cxn>
                <a:cxn ang="0">
                  <a:pos x="2995" y="5"/>
                </a:cxn>
                <a:cxn ang="0">
                  <a:pos x="2867" y="65"/>
                </a:cxn>
                <a:cxn ang="0">
                  <a:pos x="2737" y="169"/>
                </a:cxn>
                <a:cxn ang="0">
                  <a:pos x="2707" y="142"/>
                </a:cxn>
                <a:cxn ang="0">
                  <a:pos x="2686" y="40"/>
                </a:cxn>
                <a:cxn ang="0">
                  <a:pos x="2590" y="37"/>
                </a:cxn>
                <a:cxn ang="0">
                  <a:pos x="2496" y="52"/>
                </a:cxn>
                <a:cxn ang="0">
                  <a:pos x="2435" y="45"/>
                </a:cxn>
                <a:cxn ang="0">
                  <a:pos x="2371" y="26"/>
                </a:cxn>
                <a:cxn ang="0">
                  <a:pos x="2106" y="149"/>
                </a:cxn>
                <a:cxn ang="0">
                  <a:pos x="2044" y="76"/>
                </a:cxn>
                <a:cxn ang="0">
                  <a:pos x="1962" y="101"/>
                </a:cxn>
                <a:cxn ang="0">
                  <a:pos x="1888" y="168"/>
                </a:cxn>
                <a:cxn ang="0">
                  <a:pos x="1739" y="345"/>
                </a:cxn>
                <a:cxn ang="0">
                  <a:pos x="1712" y="322"/>
                </a:cxn>
                <a:cxn ang="0">
                  <a:pos x="1703" y="244"/>
                </a:cxn>
                <a:cxn ang="0">
                  <a:pos x="1593" y="295"/>
                </a:cxn>
                <a:cxn ang="0">
                  <a:pos x="1381" y="456"/>
                </a:cxn>
                <a:cxn ang="0">
                  <a:pos x="1196" y="591"/>
                </a:cxn>
                <a:cxn ang="0">
                  <a:pos x="1137" y="580"/>
                </a:cxn>
                <a:cxn ang="0">
                  <a:pos x="1054" y="678"/>
                </a:cxn>
                <a:cxn ang="0">
                  <a:pos x="1022" y="584"/>
                </a:cxn>
                <a:cxn ang="0">
                  <a:pos x="982" y="561"/>
                </a:cxn>
                <a:cxn ang="0">
                  <a:pos x="783" y="833"/>
                </a:cxn>
                <a:cxn ang="0">
                  <a:pos x="592" y="1116"/>
                </a:cxn>
                <a:cxn ang="0">
                  <a:pos x="515" y="1246"/>
                </a:cxn>
                <a:cxn ang="0">
                  <a:pos x="437" y="1174"/>
                </a:cxn>
                <a:cxn ang="0">
                  <a:pos x="393" y="1288"/>
                </a:cxn>
                <a:cxn ang="0">
                  <a:pos x="370" y="1477"/>
                </a:cxn>
                <a:cxn ang="0">
                  <a:pos x="316" y="1591"/>
                </a:cxn>
                <a:cxn ang="0">
                  <a:pos x="252" y="1450"/>
                </a:cxn>
                <a:cxn ang="0">
                  <a:pos x="238" y="1644"/>
                </a:cxn>
                <a:cxn ang="0">
                  <a:pos x="197" y="1890"/>
                </a:cxn>
              </a:cxnLst>
              <a:rect l="0" t="0" r="r" b="b"/>
              <a:pathLst>
                <a:path w="3177" h="3504">
                  <a:moveTo>
                    <a:pt x="148" y="2090"/>
                  </a:moveTo>
                  <a:lnTo>
                    <a:pt x="128" y="2166"/>
                  </a:lnTo>
                  <a:lnTo>
                    <a:pt x="108" y="2240"/>
                  </a:lnTo>
                  <a:lnTo>
                    <a:pt x="87" y="2316"/>
                  </a:lnTo>
                  <a:lnTo>
                    <a:pt x="68" y="2391"/>
                  </a:lnTo>
                  <a:lnTo>
                    <a:pt x="59" y="2429"/>
                  </a:lnTo>
                  <a:lnTo>
                    <a:pt x="50" y="2468"/>
                  </a:lnTo>
                  <a:lnTo>
                    <a:pt x="42" y="2507"/>
                  </a:lnTo>
                  <a:lnTo>
                    <a:pt x="34" y="2544"/>
                  </a:lnTo>
                  <a:lnTo>
                    <a:pt x="27" y="2584"/>
                  </a:lnTo>
                  <a:lnTo>
                    <a:pt x="21" y="2623"/>
                  </a:lnTo>
                  <a:lnTo>
                    <a:pt x="15" y="2663"/>
                  </a:lnTo>
                  <a:lnTo>
                    <a:pt x="10" y="2702"/>
                  </a:lnTo>
                  <a:lnTo>
                    <a:pt x="4" y="2760"/>
                  </a:lnTo>
                  <a:lnTo>
                    <a:pt x="1" y="2818"/>
                  </a:lnTo>
                  <a:lnTo>
                    <a:pt x="0" y="2872"/>
                  </a:lnTo>
                  <a:lnTo>
                    <a:pt x="3" y="2925"/>
                  </a:lnTo>
                  <a:lnTo>
                    <a:pt x="8" y="2977"/>
                  </a:lnTo>
                  <a:lnTo>
                    <a:pt x="15" y="3026"/>
                  </a:lnTo>
                  <a:lnTo>
                    <a:pt x="25" y="3074"/>
                  </a:lnTo>
                  <a:lnTo>
                    <a:pt x="36" y="3119"/>
                  </a:lnTo>
                  <a:lnTo>
                    <a:pt x="51" y="3161"/>
                  </a:lnTo>
                  <a:lnTo>
                    <a:pt x="68" y="3203"/>
                  </a:lnTo>
                  <a:lnTo>
                    <a:pt x="87" y="3242"/>
                  </a:lnTo>
                  <a:lnTo>
                    <a:pt x="109" y="3278"/>
                  </a:lnTo>
                  <a:lnTo>
                    <a:pt x="132" y="3312"/>
                  </a:lnTo>
                  <a:lnTo>
                    <a:pt x="159" y="3343"/>
                  </a:lnTo>
                  <a:lnTo>
                    <a:pt x="186" y="3372"/>
                  </a:lnTo>
                  <a:lnTo>
                    <a:pt x="217" y="3398"/>
                  </a:lnTo>
                  <a:lnTo>
                    <a:pt x="250" y="3422"/>
                  </a:lnTo>
                  <a:lnTo>
                    <a:pt x="284" y="3443"/>
                  </a:lnTo>
                  <a:lnTo>
                    <a:pt x="321" y="3460"/>
                  </a:lnTo>
                  <a:lnTo>
                    <a:pt x="360" y="3476"/>
                  </a:lnTo>
                  <a:lnTo>
                    <a:pt x="400" y="3488"/>
                  </a:lnTo>
                  <a:lnTo>
                    <a:pt x="442" y="3496"/>
                  </a:lnTo>
                  <a:lnTo>
                    <a:pt x="487" y="3502"/>
                  </a:lnTo>
                  <a:lnTo>
                    <a:pt x="534" y="3504"/>
                  </a:lnTo>
                  <a:lnTo>
                    <a:pt x="582" y="3503"/>
                  </a:lnTo>
                  <a:lnTo>
                    <a:pt x="633" y="3499"/>
                  </a:lnTo>
                  <a:lnTo>
                    <a:pt x="685" y="3491"/>
                  </a:lnTo>
                  <a:lnTo>
                    <a:pt x="739" y="3480"/>
                  </a:lnTo>
                  <a:lnTo>
                    <a:pt x="795" y="3464"/>
                  </a:lnTo>
                  <a:lnTo>
                    <a:pt x="852" y="3446"/>
                  </a:lnTo>
                  <a:lnTo>
                    <a:pt x="911" y="3423"/>
                  </a:lnTo>
                  <a:lnTo>
                    <a:pt x="972" y="3397"/>
                  </a:lnTo>
                  <a:lnTo>
                    <a:pt x="1009" y="3380"/>
                  </a:lnTo>
                  <a:lnTo>
                    <a:pt x="1045" y="3360"/>
                  </a:lnTo>
                  <a:lnTo>
                    <a:pt x="1078" y="3340"/>
                  </a:lnTo>
                  <a:lnTo>
                    <a:pt x="1112" y="3318"/>
                  </a:lnTo>
                  <a:lnTo>
                    <a:pt x="1144" y="3296"/>
                  </a:lnTo>
                  <a:lnTo>
                    <a:pt x="1175" y="3273"/>
                  </a:lnTo>
                  <a:lnTo>
                    <a:pt x="1206" y="3247"/>
                  </a:lnTo>
                  <a:lnTo>
                    <a:pt x="1234" y="3222"/>
                  </a:lnTo>
                  <a:lnTo>
                    <a:pt x="1263" y="3195"/>
                  </a:lnTo>
                  <a:lnTo>
                    <a:pt x="1291" y="3167"/>
                  </a:lnTo>
                  <a:lnTo>
                    <a:pt x="1318" y="3140"/>
                  </a:lnTo>
                  <a:lnTo>
                    <a:pt x="1344" y="3110"/>
                  </a:lnTo>
                  <a:lnTo>
                    <a:pt x="1369" y="3081"/>
                  </a:lnTo>
                  <a:lnTo>
                    <a:pt x="1394" y="3050"/>
                  </a:lnTo>
                  <a:lnTo>
                    <a:pt x="1418" y="3020"/>
                  </a:lnTo>
                  <a:lnTo>
                    <a:pt x="1442" y="2988"/>
                  </a:lnTo>
                  <a:lnTo>
                    <a:pt x="1465" y="2956"/>
                  </a:lnTo>
                  <a:lnTo>
                    <a:pt x="1488" y="2924"/>
                  </a:lnTo>
                  <a:lnTo>
                    <a:pt x="1509" y="2891"/>
                  </a:lnTo>
                  <a:lnTo>
                    <a:pt x="1530" y="2858"/>
                  </a:lnTo>
                  <a:lnTo>
                    <a:pt x="1573" y="2791"/>
                  </a:lnTo>
                  <a:lnTo>
                    <a:pt x="1614" y="2724"/>
                  </a:lnTo>
                  <a:lnTo>
                    <a:pt x="1654" y="2656"/>
                  </a:lnTo>
                  <a:lnTo>
                    <a:pt x="1694" y="2589"/>
                  </a:lnTo>
                  <a:lnTo>
                    <a:pt x="1734" y="2522"/>
                  </a:lnTo>
                  <a:lnTo>
                    <a:pt x="1773" y="2457"/>
                  </a:lnTo>
                  <a:lnTo>
                    <a:pt x="1811" y="2394"/>
                  </a:lnTo>
                  <a:lnTo>
                    <a:pt x="1848" y="2333"/>
                  </a:lnTo>
                  <a:lnTo>
                    <a:pt x="1885" y="2272"/>
                  </a:lnTo>
                  <a:lnTo>
                    <a:pt x="1921" y="2210"/>
                  </a:lnTo>
                  <a:lnTo>
                    <a:pt x="1957" y="2147"/>
                  </a:lnTo>
                  <a:lnTo>
                    <a:pt x="1993" y="2085"/>
                  </a:lnTo>
                  <a:lnTo>
                    <a:pt x="2029" y="2023"/>
                  </a:lnTo>
                  <a:lnTo>
                    <a:pt x="2064" y="1961"/>
                  </a:lnTo>
                  <a:lnTo>
                    <a:pt x="2100" y="1898"/>
                  </a:lnTo>
                  <a:lnTo>
                    <a:pt x="2136" y="1835"/>
                  </a:lnTo>
                  <a:lnTo>
                    <a:pt x="2171" y="1773"/>
                  </a:lnTo>
                  <a:lnTo>
                    <a:pt x="2207" y="1711"/>
                  </a:lnTo>
                  <a:lnTo>
                    <a:pt x="2243" y="1649"/>
                  </a:lnTo>
                  <a:lnTo>
                    <a:pt x="2279" y="1586"/>
                  </a:lnTo>
                  <a:lnTo>
                    <a:pt x="2315" y="1524"/>
                  </a:lnTo>
                  <a:lnTo>
                    <a:pt x="2351" y="1462"/>
                  </a:lnTo>
                  <a:lnTo>
                    <a:pt x="2397" y="1383"/>
                  </a:lnTo>
                  <a:lnTo>
                    <a:pt x="2443" y="1302"/>
                  </a:lnTo>
                  <a:lnTo>
                    <a:pt x="2489" y="1219"/>
                  </a:lnTo>
                  <a:lnTo>
                    <a:pt x="2536" y="1138"/>
                  </a:lnTo>
                  <a:lnTo>
                    <a:pt x="2560" y="1097"/>
                  </a:lnTo>
                  <a:lnTo>
                    <a:pt x="2585" y="1056"/>
                  </a:lnTo>
                  <a:lnTo>
                    <a:pt x="2611" y="1016"/>
                  </a:lnTo>
                  <a:lnTo>
                    <a:pt x="2637" y="978"/>
                  </a:lnTo>
                  <a:lnTo>
                    <a:pt x="2664" y="940"/>
                  </a:lnTo>
                  <a:lnTo>
                    <a:pt x="2693" y="903"/>
                  </a:lnTo>
                  <a:lnTo>
                    <a:pt x="2723" y="867"/>
                  </a:lnTo>
                  <a:lnTo>
                    <a:pt x="2752" y="833"/>
                  </a:lnTo>
                  <a:lnTo>
                    <a:pt x="2766" y="818"/>
                  </a:lnTo>
                  <a:lnTo>
                    <a:pt x="2781" y="805"/>
                  </a:lnTo>
                  <a:lnTo>
                    <a:pt x="2795" y="792"/>
                  </a:lnTo>
                  <a:lnTo>
                    <a:pt x="2810" y="780"/>
                  </a:lnTo>
                  <a:lnTo>
                    <a:pt x="2841" y="755"/>
                  </a:lnTo>
                  <a:lnTo>
                    <a:pt x="2873" y="731"/>
                  </a:lnTo>
                  <a:lnTo>
                    <a:pt x="2904" y="707"/>
                  </a:lnTo>
                  <a:lnTo>
                    <a:pt x="2935" y="682"/>
                  </a:lnTo>
                  <a:lnTo>
                    <a:pt x="2950" y="668"/>
                  </a:lnTo>
                  <a:lnTo>
                    <a:pt x="2964" y="655"/>
                  </a:lnTo>
                  <a:lnTo>
                    <a:pt x="2978" y="641"/>
                  </a:lnTo>
                  <a:lnTo>
                    <a:pt x="2992" y="627"/>
                  </a:lnTo>
                  <a:lnTo>
                    <a:pt x="3000" y="615"/>
                  </a:lnTo>
                  <a:lnTo>
                    <a:pt x="3010" y="597"/>
                  </a:lnTo>
                  <a:lnTo>
                    <a:pt x="3022" y="576"/>
                  </a:lnTo>
                  <a:lnTo>
                    <a:pt x="3035" y="549"/>
                  </a:lnTo>
                  <a:lnTo>
                    <a:pt x="3064" y="488"/>
                  </a:lnTo>
                  <a:lnTo>
                    <a:pt x="3093" y="422"/>
                  </a:lnTo>
                  <a:lnTo>
                    <a:pt x="3122" y="358"/>
                  </a:lnTo>
                  <a:lnTo>
                    <a:pt x="3147" y="302"/>
                  </a:lnTo>
                  <a:lnTo>
                    <a:pt x="3157" y="281"/>
                  </a:lnTo>
                  <a:lnTo>
                    <a:pt x="3166" y="264"/>
                  </a:lnTo>
                  <a:lnTo>
                    <a:pt x="3173" y="252"/>
                  </a:lnTo>
                  <a:lnTo>
                    <a:pt x="3177" y="248"/>
                  </a:lnTo>
                  <a:lnTo>
                    <a:pt x="3164" y="251"/>
                  </a:lnTo>
                  <a:lnTo>
                    <a:pt x="3150" y="253"/>
                  </a:lnTo>
                  <a:lnTo>
                    <a:pt x="3138" y="254"/>
                  </a:lnTo>
                  <a:lnTo>
                    <a:pt x="3125" y="255"/>
                  </a:lnTo>
                  <a:lnTo>
                    <a:pt x="3099" y="255"/>
                  </a:lnTo>
                  <a:lnTo>
                    <a:pt x="3074" y="257"/>
                  </a:lnTo>
                  <a:lnTo>
                    <a:pt x="3078" y="246"/>
                  </a:lnTo>
                  <a:lnTo>
                    <a:pt x="3082" y="234"/>
                  </a:lnTo>
                  <a:lnTo>
                    <a:pt x="3084" y="222"/>
                  </a:lnTo>
                  <a:lnTo>
                    <a:pt x="3087" y="208"/>
                  </a:lnTo>
                  <a:lnTo>
                    <a:pt x="3091" y="182"/>
                  </a:lnTo>
                  <a:lnTo>
                    <a:pt x="3094" y="155"/>
                  </a:lnTo>
                  <a:lnTo>
                    <a:pt x="3098" y="128"/>
                  </a:lnTo>
                  <a:lnTo>
                    <a:pt x="3103" y="102"/>
                  </a:lnTo>
                  <a:lnTo>
                    <a:pt x="3106" y="89"/>
                  </a:lnTo>
                  <a:lnTo>
                    <a:pt x="3110" y="77"/>
                  </a:lnTo>
                  <a:lnTo>
                    <a:pt x="3116" y="66"/>
                  </a:lnTo>
                  <a:lnTo>
                    <a:pt x="3121" y="54"/>
                  </a:lnTo>
                  <a:lnTo>
                    <a:pt x="3107" y="63"/>
                  </a:lnTo>
                  <a:lnTo>
                    <a:pt x="3093" y="70"/>
                  </a:lnTo>
                  <a:lnTo>
                    <a:pt x="3078" y="77"/>
                  </a:lnTo>
                  <a:lnTo>
                    <a:pt x="3064" y="83"/>
                  </a:lnTo>
                  <a:lnTo>
                    <a:pt x="3048" y="90"/>
                  </a:lnTo>
                  <a:lnTo>
                    <a:pt x="3033" y="97"/>
                  </a:lnTo>
                  <a:lnTo>
                    <a:pt x="3019" y="104"/>
                  </a:lnTo>
                  <a:lnTo>
                    <a:pt x="3005" y="113"/>
                  </a:lnTo>
                  <a:lnTo>
                    <a:pt x="3008" y="92"/>
                  </a:lnTo>
                  <a:lnTo>
                    <a:pt x="3010" y="62"/>
                  </a:lnTo>
                  <a:lnTo>
                    <a:pt x="3011" y="45"/>
                  </a:lnTo>
                  <a:lnTo>
                    <a:pt x="3013" y="29"/>
                  </a:lnTo>
                  <a:lnTo>
                    <a:pt x="3016" y="14"/>
                  </a:lnTo>
                  <a:lnTo>
                    <a:pt x="3020" y="0"/>
                  </a:lnTo>
                  <a:lnTo>
                    <a:pt x="2995" y="5"/>
                  </a:lnTo>
                  <a:lnTo>
                    <a:pt x="2972" y="13"/>
                  </a:lnTo>
                  <a:lnTo>
                    <a:pt x="2949" y="21"/>
                  </a:lnTo>
                  <a:lnTo>
                    <a:pt x="2928" y="30"/>
                  </a:lnTo>
                  <a:lnTo>
                    <a:pt x="2906" y="41"/>
                  </a:lnTo>
                  <a:lnTo>
                    <a:pt x="2886" y="52"/>
                  </a:lnTo>
                  <a:lnTo>
                    <a:pt x="2867" y="65"/>
                  </a:lnTo>
                  <a:lnTo>
                    <a:pt x="2847" y="78"/>
                  </a:lnTo>
                  <a:lnTo>
                    <a:pt x="2828" y="92"/>
                  </a:lnTo>
                  <a:lnTo>
                    <a:pt x="2809" y="106"/>
                  </a:lnTo>
                  <a:lnTo>
                    <a:pt x="2791" y="122"/>
                  </a:lnTo>
                  <a:lnTo>
                    <a:pt x="2773" y="137"/>
                  </a:lnTo>
                  <a:lnTo>
                    <a:pt x="2737" y="169"/>
                  </a:lnTo>
                  <a:lnTo>
                    <a:pt x="2700" y="200"/>
                  </a:lnTo>
                  <a:lnTo>
                    <a:pt x="2702" y="193"/>
                  </a:lnTo>
                  <a:lnTo>
                    <a:pt x="2704" y="184"/>
                  </a:lnTo>
                  <a:lnTo>
                    <a:pt x="2705" y="175"/>
                  </a:lnTo>
                  <a:lnTo>
                    <a:pt x="2706" y="165"/>
                  </a:lnTo>
                  <a:lnTo>
                    <a:pt x="2707" y="142"/>
                  </a:lnTo>
                  <a:lnTo>
                    <a:pt x="2708" y="119"/>
                  </a:lnTo>
                  <a:lnTo>
                    <a:pt x="2708" y="94"/>
                  </a:lnTo>
                  <a:lnTo>
                    <a:pt x="2709" y="72"/>
                  </a:lnTo>
                  <a:lnTo>
                    <a:pt x="2711" y="50"/>
                  </a:lnTo>
                  <a:lnTo>
                    <a:pt x="2714" y="32"/>
                  </a:lnTo>
                  <a:lnTo>
                    <a:pt x="2686" y="40"/>
                  </a:lnTo>
                  <a:lnTo>
                    <a:pt x="2652" y="49"/>
                  </a:lnTo>
                  <a:lnTo>
                    <a:pt x="2621" y="60"/>
                  </a:lnTo>
                  <a:lnTo>
                    <a:pt x="2597" y="68"/>
                  </a:lnTo>
                  <a:lnTo>
                    <a:pt x="2594" y="57"/>
                  </a:lnTo>
                  <a:lnTo>
                    <a:pt x="2592" y="47"/>
                  </a:lnTo>
                  <a:lnTo>
                    <a:pt x="2590" y="37"/>
                  </a:lnTo>
                  <a:lnTo>
                    <a:pt x="2588" y="27"/>
                  </a:lnTo>
                  <a:lnTo>
                    <a:pt x="2575" y="33"/>
                  </a:lnTo>
                  <a:lnTo>
                    <a:pt x="2558" y="38"/>
                  </a:lnTo>
                  <a:lnTo>
                    <a:pt x="2538" y="43"/>
                  </a:lnTo>
                  <a:lnTo>
                    <a:pt x="2516" y="48"/>
                  </a:lnTo>
                  <a:lnTo>
                    <a:pt x="2496" y="52"/>
                  </a:lnTo>
                  <a:lnTo>
                    <a:pt x="2476" y="57"/>
                  </a:lnTo>
                  <a:lnTo>
                    <a:pt x="2458" y="64"/>
                  </a:lnTo>
                  <a:lnTo>
                    <a:pt x="2445" y="69"/>
                  </a:lnTo>
                  <a:lnTo>
                    <a:pt x="2440" y="61"/>
                  </a:lnTo>
                  <a:lnTo>
                    <a:pt x="2437" y="52"/>
                  </a:lnTo>
                  <a:lnTo>
                    <a:pt x="2435" y="45"/>
                  </a:lnTo>
                  <a:lnTo>
                    <a:pt x="2433" y="38"/>
                  </a:lnTo>
                  <a:lnTo>
                    <a:pt x="2430" y="31"/>
                  </a:lnTo>
                  <a:lnTo>
                    <a:pt x="2428" y="23"/>
                  </a:lnTo>
                  <a:lnTo>
                    <a:pt x="2424" y="16"/>
                  </a:lnTo>
                  <a:lnTo>
                    <a:pt x="2417" y="8"/>
                  </a:lnTo>
                  <a:lnTo>
                    <a:pt x="2371" y="26"/>
                  </a:lnTo>
                  <a:lnTo>
                    <a:pt x="2327" y="45"/>
                  </a:lnTo>
                  <a:lnTo>
                    <a:pt x="2282" y="67"/>
                  </a:lnTo>
                  <a:lnTo>
                    <a:pt x="2237" y="88"/>
                  </a:lnTo>
                  <a:lnTo>
                    <a:pt x="2193" y="111"/>
                  </a:lnTo>
                  <a:lnTo>
                    <a:pt x="2149" y="131"/>
                  </a:lnTo>
                  <a:lnTo>
                    <a:pt x="2106" y="149"/>
                  </a:lnTo>
                  <a:lnTo>
                    <a:pt x="2064" y="166"/>
                  </a:lnTo>
                  <a:lnTo>
                    <a:pt x="2063" y="143"/>
                  </a:lnTo>
                  <a:lnTo>
                    <a:pt x="2061" y="121"/>
                  </a:lnTo>
                  <a:lnTo>
                    <a:pt x="2059" y="97"/>
                  </a:lnTo>
                  <a:lnTo>
                    <a:pt x="2059" y="75"/>
                  </a:lnTo>
                  <a:lnTo>
                    <a:pt x="2044" y="76"/>
                  </a:lnTo>
                  <a:lnTo>
                    <a:pt x="2029" y="77"/>
                  </a:lnTo>
                  <a:lnTo>
                    <a:pt x="2014" y="80"/>
                  </a:lnTo>
                  <a:lnTo>
                    <a:pt x="2000" y="84"/>
                  </a:lnTo>
                  <a:lnTo>
                    <a:pt x="1987" y="89"/>
                  </a:lnTo>
                  <a:lnTo>
                    <a:pt x="1974" y="94"/>
                  </a:lnTo>
                  <a:lnTo>
                    <a:pt x="1962" y="101"/>
                  </a:lnTo>
                  <a:lnTo>
                    <a:pt x="1951" y="108"/>
                  </a:lnTo>
                  <a:lnTo>
                    <a:pt x="1939" y="117"/>
                  </a:lnTo>
                  <a:lnTo>
                    <a:pt x="1929" y="126"/>
                  </a:lnTo>
                  <a:lnTo>
                    <a:pt x="1917" y="135"/>
                  </a:lnTo>
                  <a:lnTo>
                    <a:pt x="1908" y="145"/>
                  </a:lnTo>
                  <a:lnTo>
                    <a:pt x="1888" y="168"/>
                  </a:lnTo>
                  <a:lnTo>
                    <a:pt x="1869" y="190"/>
                  </a:lnTo>
                  <a:lnTo>
                    <a:pt x="1832" y="239"/>
                  </a:lnTo>
                  <a:lnTo>
                    <a:pt x="1793" y="289"/>
                  </a:lnTo>
                  <a:lnTo>
                    <a:pt x="1772" y="312"/>
                  </a:lnTo>
                  <a:lnTo>
                    <a:pt x="1751" y="335"/>
                  </a:lnTo>
                  <a:lnTo>
                    <a:pt x="1739" y="345"/>
                  </a:lnTo>
                  <a:lnTo>
                    <a:pt x="1727" y="355"/>
                  </a:lnTo>
                  <a:lnTo>
                    <a:pt x="1715" y="365"/>
                  </a:lnTo>
                  <a:lnTo>
                    <a:pt x="1702" y="374"/>
                  </a:lnTo>
                  <a:lnTo>
                    <a:pt x="1707" y="357"/>
                  </a:lnTo>
                  <a:lnTo>
                    <a:pt x="1710" y="340"/>
                  </a:lnTo>
                  <a:lnTo>
                    <a:pt x="1712" y="322"/>
                  </a:lnTo>
                  <a:lnTo>
                    <a:pt x="1713" y="303"/>
                  </a:lnTo>
                  <a:lnTo>
                    <a:pt x="1715" y="285"/>
                  </a:lnTo>
                  <a:lnTo>
                    <a:pt x="1716" y="269"/>
                  </a:lnTo>
                  <a:lnTo>
                    <a:pt x="1718" y="252"/>
                  </a:lnTo>
                  <a:lnTo>
                    <a:pt x="1722" y="237"/>
                  </a:lnTo>
                  <a:lnTo>
                    <a:pt x="1703" y="244"/>
                  </a:lnTo>
                  <a:lnTo>
                    <a:pt x="1684" y="251"/>
                  </a:lnTo>
                  <a:lnTo>
                    <a:pt x="1665" y="258"/>
                  </a:lnTo>
                  <a:lnTo>
                    <a:pt x="1647" y="267"/>
                  </a:lnTo>
                  <a:lnTo>
                    <a:pt x="1628" y="276"/>
                  </a:lnTo>
                  <a:lnTo>
                    <a:pt x="1611" y="286"/>
                  </a:lnTo>
                  <a:lnTo>
                    <a:pt x="1593" y="295"/>
                  </a:lnTo>
                  <a:lnTo>
                    <a:pt x="1575" y="306"/>
                  </a:lnTo>
                  <a:lnTo>
                    <a:pt x="1542" y="329"/>
                  </a:lnTo>
                  <a:lnTo>
                    <a:pt x="1508" y="352"/>
                  </a:lnTo>
                  <a:lnTo>
                    <a:pt x="1475" y="377"/>
                  </a:lnTo>
                  <a:lnTo>
                    <a:pt x="1444" y="403"/>
                  </a:lnTo>
                  <a:lnTo>
                    <a:pt x="1381" y="456"/>
                  </a:lnTo>
                  <a:lnTo>
                    <a:pt x="1320" y="511"/>
                  </a:lnTo>
                  <a:lnTo>
                    <a:pt x="1290" y="538"/>
                  </a:lnTo>
                  <a:lnTo>
                    <a:pt x="1259" y="564"/>
                  </a:lnTo>
                  <a:lnTo>
                    <a:pt x="1228" y="590"/>
                  </a:lnTo>
                  <a:lnTo>
                    <a:pt x="1198" y="614"/>
                  </a:lnTo>
                  <a:lnTo>
                    <a:pt x="1196" y="591"/>
                  </a:lnTo>
                  <a:lnTo>
                    <a:pt x="1193" y="566"/>
                  </a:lnTo>
                  <a:lnTo>
                    <a:pt x="1191" y="542"/>
                  </a:lnTo>
                  <a:lnTo>
                    <a:pt x="1190" y="519"/>
                  </a:lnTo>
                  <a:lnTo>
                    <a:pt x="1174" y="538"/>
                  </a:lnTo>
                  <a:lnTo>
                    <a:pt x="1157" y="559"/>
                  </a:lnTo>
                  <a:lnTo>
                    <a:pt x="1137" y="580"/>
                  </a:lnTo>
                  <a:lnTo>
                    <a:pt x="1117" y="601"/>
                  </a:lnTo>
                  <a:lnTo>
                    <a:pt x="1097" y="624"/>
                  </a:lnTo>
                  <a:lnTo>
                    <a:pt x="1078" y="645"/>
                  </a:lnTo>
                  <a:lnTo>
                    <a:pt x="1069" y="656"/>
                  </a:lnTo>
                  <a:lnTo>
                    <a:pt x="1062" y="666"/>
                  </a:lnTo>
                  <a:lnTo>
                    <a:pt x="1054" y="678"/>
                  </a:lnTo>
                  <a:lnTo>
                    <a:pt x="1048" y="688"/>
                  </a:lnTo>
                  <a:lnTo>
                    <a:pt x="1045" y="667"/>
                  </a:lnTo>
                  <a:lnTo>
                    <a:pt x="1041" y="646"/>
                  </a:lnTo>
                  <a:lnTo>
                    <a:pt x="1034" y="626"/>
                  </a:lnTo>
                  <a:lnTo>
                    <a:pt x="1028" y="604"/>
                  </a:lnTo>
                  <a:lnTo>
                    <a:pt x="1022" y="584"/>
                  </a:lnTo>
                  <a:lnTo>
                    <a:pt x="1017" y="562"/>
                  </a:lnTo>
                  <a:lnTo>
                    <a:pt x="1015" y="551"/>
                  </a:lnTo>
                  <a:lnTo>
                    <a:pt x="1013" y="541"/>
                  </a:lnTo>
                  <a:lnTo>
                    <a:pt x="1012" y="530"/>
                  </a:lnTo>
                  <a:lnTo>
                    <a:pt x="1012" y="520"/>
                  </a:lnTo>
                  <a:lnTo>
                    <a:pt x="982" y="561"/>
                  </a:lnTo>
                  <a:lnTo>
                    <a:pt x="952" y="605"/>
                  </a:lnTo>
                  <a:lnTo>
                    <a:pt x="919" y="649"/>
                  </a:lnTo>
                  <a:lnTo>
                    <a:pt x="885" y="694"/>
                  </a:lnTo>
                  <a:lnTo>
                    <a:pt x="852" y="740"/>
                  </a:lnTo>
                  <a:lnTo>
                    <a:pt x="817" y="787"/>
                  </a:lnTo>
                  <a:lnTo>
                    <a:pt x="783" y="833"/>
                  </a:lnTo>
                  <a:lnTo>
                    <a:pt x="749" y="881"/>
                  </a:lnTo>
                  <a:lnTo>
                    <a:pt x="715" y="928"/>
                  </a:lnTo>
                  <a:lnTo>
                    <a:pt x="682" y="974"/>
                  </a:lnTo>
                  <a:lnTo>
                    <a:pt x="651" y="1022"/>
                  </a:lnTo>
                  <a:lnTo>
                    <a:pt x="621" y="1069"/>
                  </a:lnTo>
                  <a:lnTo>
                    <a:pt x="592" y="1116"/>
                  </a:lnTo>
                  <a:lnTo>
                    <a:pt x="566" y="1162"/>
                  </a:lnTo>
                  <a:lnTo>
                    <a:pt x="554" y="1186"/>
                  </a:lnTo>
                  <a:lnTo>
                    <a:pt x="541" y="1208"/>
                  </a:lnTo>
                  <a:lnTo>
                    <a:pt x="531" y="1230"/>
                  </a:lnTo>
                  <a:lnTo>
                    <a:pt x="521" y="1253"/>
                  </a:lnTo>
                  <a:lnTo>
                    <a:pt x="515" y="1246"/>
                  </a:lnTo>
                  <a:lnTo>
                    <a:pt x="508" y="1238"/>
                  </a:lnTo>
                  <a:lnTo>
                    <a:pt x="501" y="1229"/>
                  </a:lnTo>
                  <a:lnTo>
                    <a:pt x="492" y="1221"/>
                  </a:lnTo>
                  <a:lnTo>
                    <a:pt x="475" y="1205"/>
                  </a:lnTo>
                  <a:lnTo>
                    <a:pt x="456" y="1189"/>
                  </a:lnTo>
                  <a:lnTo>
                    <a:pt x="437" y="1174"/>
                  </a:lnTo>
                  <a:lnTo>
                    <a:pt x="421" y="1159"/>
                  </a:lnTo>
                  <a:lnTo>
                    <a:pt x="407" y="1146"/>
                  </a:lnTo>
                  <a:lnTo>
                    <a:pt x="396" y="1135"/>
                  </a:lnTo>
                  <a:lnTo>
                    <a:pt x="396" y="1194"/>
                  </a:lnTo>
                  <a:lnTo>
                    <a:pt x="395" y="1256"/>
                  </a:lnTo>
                  <a:lnTo>
                    <a:pt x="393" y="1288"/>
                  </a:lnTo>
                  <a:lnTo>
                    <a:pt x="391" y="1320"/>
                  </a:lnTo>
                  <a:lnTo>
                    <a:pt x="388" y="1352"/>
                  </a:lnTo>
                  <a:lnTo>
                    <a:pt x="385" y="1383"/>
                  </a:lnTo>
                  <a:lnTo>
                    <a:pt x="381" y="1415"/>
                  </a:lnTo>
                  <a:lnTo>
                    <a:pt x="376" y="1447"/>
                  </a:lnTo>
                  <a:lnTo>
                    <a:pt x="370" y="1477"/>
                  </a:lnTo>
                  <a:lnTo>
                    <a:pt x="363" y="1507"/>
                  </a:lnTo>
                  <a:lnTo>
                    <a:pt x="355" y="1535"/>
                  </a:lnTo>
                  <a:lnTo>
                    <a:pt x="345" y="1563"/>
                  </a:lnTo>
                  <a:lnTo>
                    <a:pt x="335" y="1590"/>
                  </a:lnTo>
                  <a:lnTo>
                    <a:pt x="323" y="1614"/>
                  </a:lnTo>
                  <a:lnTo>
                    <a:pt x="316" y="1591"/>
                  </a:lnTo>
                  <a:lnTo>
                    <a:pt x="307" y="1567"/>
                  </a:lnTo>
                  <a:lnTo>
                    <a:pt x="295" y="1543"/>
                  </a:lnTo>
                  <a:lnTo>
                    <a:pt x="284" y="1519"/>
                  </a:lnTo>
                  <a:lnTo>
                    <a:pt x="273" y="1496"/>
                  </a:lnTo>
                  <a:lnTo>
                    <a:pt x="262" y="1472"/>
                  </a:lnTo>
                  <a:lnTo>
                    <a:pt x="252" y="1450"/>
                  </a:lnTo>
                  <a:lnTo>
                    <a:pt x="244" y="1428"/>
                  </a:lnTo>
                  <a:lnTo>
                    <a:pt x="245" y="1472"/>
                  </a:lnTo>
                  <a:lnTo>
                    <a:pt x="245" y="1516"/>
                  </a:lnTo>
                  <a:lnTo>
                    <a:pt x="244" y="1559"/>
                  </a:lnTo>
                  <a:lnTo>
                    <a:pt x="241" y="1602"/>
                  </a:lnTo>
                  <a:lnTo>
                    <a:pt x="238" y="1644"/>
                  </a:lnTo>
                  <a:lnTo>
                    <a:pt x="233" y="1685"/>
                  </a:lnTo>
                  <a:lnTo>
                    <a:pt x="228" y="1727"/>
                  </a:lnTo>
                  <a:lnTo>
                    <a:pt x="222" y="1768"/>
                  </a:lnTo>
                  <a:lnTo>
                    <a:pt x="215" y="1810"/>
                  </a:lnTo>
                  <a:lnTo>
                    <a:pt x="207" y="1851"/>
                  </a:lnTo>
                  <a:lnTo>
                    <a:pt x="197" y="1890"/>
                  </a:lnTo>
                  <a:lnTo>
                    <a:pt x="189" y="1931"/>
                  </a:lnTo>
                  <a:lnTo>
                    <a:pt x="169" y="2011"/>
                  </a:lnTo>
                  <a:lnTo>
                    <a:pt x="148" y="2090"/>
                  </a:lnTo>
                  <a:close/>
                </a:path>
              </a:pathLst>
            </a:custGeom>
            <a:solidFill>
              <a:srgbClr val="7F583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" name="Freeform 100"/>
            <p:cNvSpPr>
              <a:spLocks/>
            </p:cNvSpPr>
            <p:nvPr/>
          </p:nvSpPr>
          <p:spPr bwMode="auto">
            <a:xfrm>
              <a:off x="1846263" y="4621213"/>
              <a:ext cx="114300" cy="109538"/>
            </a:xfrm>
            <a:custGeom>
              <a:avLst/>
              <a:gdLst/>
              <a:ahLst/>
              <a:cxnLst>
                <a:cxn ang="0">
                  <a:pos x="26" y="381"/>
                </a:cxn>
                <a:cxn ang="0">
                  <a:pos x="0" y="520"/>
                </a:cxn>
                <a:cxn ang="0">
                  <a:pos x="9" y="643"/>
                </a:cxn>
                <a:cxn ang="0">
                  <a:pos x="49" y="750"/>
                </a:cxn>
                <a:cxn ang="0">
                  <a:pos x="115" y="841"/>
                </a:cxn>
                <a:cxn ang="0">
                  <a:pos x="201" y="916"/>
                </a:cxn>
                <a:cxn ang="0">
                  <a:pos x="302" y="972"/>
                </a:cxn>
                <a:cxn ang="0">
                  <a:pos x="415" y="1011"/>
                </a:cxn>
                <a:cxn ang="0">
                  <a:pos x="531" y="1030"/>
                </a:cxn>
                <a:cxn ang="0">
                  <a:pos x="648" y="1031"/>
                </a:cxn>
                <a:cxn ang="0">
                  <a:pos x="762" y="1012"/>
                </a:cxn>
                <a:cxn ang="0">
                  <a:pos x="864" y="971"/>
                </a:cxn>
                <a:cxn ang="0">
                  <a:pos x="951" y="910"/>
                </a:cxn>
                <a:cxn ang="0">
                  <a:pos x="1020" y="827"/>
                </a:cxn>
                <a:cxn ang="0">
                  <a:pos x="1063" y="722"/>
                </a:cxn>
                <a:cxn ang="0">
                  <a:pos x="1076" y="594"/>
                </a:cxn>
                <a:cxn ang="0">
                  <a:pos x="1061" y="472"/>
                </a:cxn>
                <a:cxn ang="0">
                  <a:pos x="1033" y="379"/>
                </a:cxn>
                <a:cxn ang="0">
                  <a:pos x="992" y="294"/>
                </a:cxn>
                <a:cxn ang="0">
                  <a:pos x="940" y="220"/>
                </a:cxn>
                <a:cxn ang="0">
                  <a:pos x="879" y="155"/>
                </a:cxn>
                <a:cxn ang="0">
                  <a:pos x="811" y="101"/>
                </a:cxn>
                <a:cxn ang="0">
                  <a:pos x="736" y="58"/>
                </a:cxn>
                <a:cxn ang="0">
                  <a:pos x="658" y="26"/>
                </a:cxn>
                <a:cxn ang="0">
                  <a:pos x="577" y="7"/>
                </a:cxn>
                <a:cxn ang="0">
                  <a:pos x="495" y="0"/>
                </a:cxn>
                <a:cxn ang="0">
                  <a:pos x="414" y="7"/>
                </a:cxn>
                <a:cxn ang="0">
                  <a:pos x="335" y="27"/>
                </a:cxn>
                <a:cxn ang="0">
                  <a:pos x="259" y="62"/>
                </a:cxn>
                <a:cxn ang="0">
                  <a:pos x="191" y="112"/>
                </a:cxn>
                <a:cxn ang="0">
                  <a:pos x="129" y="177"/>
                </a:cxn>
                <a:cxn ang="0">
                  <a:pos x="76" y="259"/>
                </a:cxn>
              </a:cxnLst>
              <a:rect l="0" t="0" r="r" b="b"/>
              <a:pathLst>
                <a:path w="1076" h="1033">
                  <a:moveTo>
                    <a:pt x="53" y="306"/>
                  </a:moveTo>
                  <a:lnTo>
                    <a:pt x="26" y="381"/>
                  </a:lnTo>
                  <a:lnTo>
                    <a:pt x="8" y="453"/>
                  </a:lnTo>
                  <a:lnTo>
                    <a:pt x="0" y="520"/>
                  </a:lnTo>
                  <a:lnTo>
                    <a:pt x="0" y="583"/>
                  </a:lnTo>
                  <a:lnTo>
                    <a:pt x="9" y="643"/>
                  </a:lnTo>
                  <a:lnTo>
                    <a:pt x="26" y="698"/>
                  </a:lnTo>
                  <a:lnTo>
                    <a:pt x="49" y="750"/>
                  </a:lnTo>
                  <a:lnTo>
                    <a:pt x="80" y="798"/>
                  </a:lnTo>
                  <a:lnTo>
                    <a:pt x="115" y="841"/>
                  </a:lnTo>
                  <a:lnTo>
                    <a:pt x="156" y="881"/>
                  </a:lnTo>
                  <a:lnTo>
                    <a:pt x="201" y="916"/>
                  </a:lnTo>
                  <a:lnTo>
                    <a:pt x="250" y="946"/>
                  </a:lnTo>
                  <a:lnTo>
                    <a:pt x="302" y="972"/>
                  </a:lnTo>
                  <a:lnTo>
                    <a:pt x="357" y="994"/>
                  </a:lnTo>
                  <a:lnTo>
                    <a:pt x="415" y="1011"/>
                  </a:lnTo>
                  <a:lnTo>
                    <a:pt x="473" y="1023"/>
                  </a:lnTo>
                  <a:lnTo>
                    <a:pt x="531" y="1030"/>
                  </a:lnTo>
                  <a:lnTo>
                    <a:pt x="590" y="1033"/>
                  </a:lnTo>
                  <a:lnTo>
                    <a:pt x="648" y="1031"/>
                  </a:lnTo>
                  <a:lnTo>
                    <a:pt x="705" y="1024"/>
                  </a:lnTo>
                  <a:lnTo>
                    <a:pt x="762" y="1012"/>
                  </a:lnTo>
                  <a:lnTo>
                    <a:pt x="814" y="994"/>
                  </a:lnTo>
                  <a:lnTo>
                    <a:pt x="864" y="971"/>
                  </a:lnTo>
                  <a:lnTo>
                    <a:pt x="911" y="943"/>
                  </a:lnTo>
                  <a:lnTo>
                    <a:pt x="951" y="910"/>
                  </a:lnTo>
                  <a:lnTo>
                    <a:pt x="989" y="872"/>
                  </a:lnTo>
                  <a:lnTo>
                    <a:pt x="1020" y="827"/>
                  </a:lnTo>
                  <a:lnTo>
                    <a:pt x="1045" y="778"/>
                  </a:lnTo>
                  <a:lnTo>
                    <a:pt x="1063" y="722"/>
                  </a:lnTo>
                  <a:lnTo>
                    <a:pt x="1074" y="661"/>
                  </a:lnTo>
                  <a:lnTo>
                    <a:pt x="1076" y="594"/>
                  </a:lnTo>
                  <a:lnTo>
                    <a:pt x="1070" y="522"/>
                  </a:lnTo>
                  <a:lnTo>
                    <a:pt x="1061" y="472"/>
                  </a:lnTo>
                  <a:lnTo>
                    <a:pt x="1048" y="424"/>
                  </a:lnTo>
                  <a:lnTo>
                    <a:pt x="1033" y="379"/>
                  </a:lnTo>
                  <a:lnTo>
                    <a:pt x="1014" y="335"/>
                  </a:lnTo>
                  <a:lnTo>
                    <a:pt x="992" y="294"/>
                  </a:lnTo>
                  <a:lnTo>
                    <a:pt x="967" y="256"/>
                  </a:lnTo>
                  <a:lnTo>
                    <a:pt x="940" y="220"/>
                  </a:lnTo>
                  <a:lnTo>
                    <a:pt x="911" y="186"/>
                  </a:lnTo>
                  <a:lnTo>
                    <a:pt x="879" y="155"/>
                  </a:lnTo>
                  <a:lnTo>
                    <a:pt x="846" y="126"/>
                  </a:lnTo>
                  <a:lnTo>
                    <a:pt x="811" y="101"/>
                  </a:lnTo>
                  <a:lnTo>
                    <a:pt x="774" y="77"/>
                  </a:lnTo>
                  <a:lnTo>
                    <a:pt x="736" y="58"/>
                  </a:lnTo>
                  <a:lnTo>
                    <a:pt x="697" y="41"/>
                  </a:lnTo>
                  <a:lnTo>
                    <a:pt x="658" y="26"/>
                  </a:lnTo>
                  <a:lnTo>
                    <a:pt x="618" y="15"/>
                  </a:lnTo>
                  <a:lnTo>
                    <a:pt x="577" y="7"/>
                  </a:lnTo>
                  <a:lnTo>
                    <a:pt x="536" y="2"/>
                  </a:lnTo>
                  <a:lnTo>
                    <a:pt x="495" y="0"/>
                  </a:lnTo>
                  <a:lnTo>
                    <a:pt x="454" y="2"/>
                  </a:lnTo>
                  <a:lnTo>
                    <a:pt x="414" y="7"/>
                  </a:lnTo>
                  <a:lnTo>
                    <a:pt x="374" y="15"/>
                  </a:lnTo>
                  <a:lnTo>
                    <a:pt x="335" y="27"/>
                  </a:lnTo>
                  <a:lnTo>
                    <a:pt x="297" y="43"/>
                  </a:lnTo>
                  <a:lnTo>
                    <a:pt x="259" y="62"/>
                  </a:lnTo>
                  <a:lnTo>
                    <a:pt x="225" y="85"/>
                  </a:lnTo>
                  <a:lnTo>
                    <a:pt x="191" y="112"/>
                  </a:lnTo>
                  <a:lnTo>
                    <a:pt x="158" y="143"/>
                  </a:lnTo>
                  <a:lnTo>
                    <a:pt x="129" y="177"/>
                  </a:lnTo>
                  <a:lnTo>
                    <a:pt x="101" y="216"/>
                  </a:lnTo>
                  <a:lnTo>
                    <a:pt x="76" y="259"/>
                  </a:lnTo>
                  <a:lnTo>
                    <a:pt x="53" y="306"/>
                  </a:lnTo>
                  <a:close/>
                </a:path>
              </a:pathLst>
            </a:custGeom>
            <a:solidFill>
              <a:srgbClr val="EFCFB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" name="Freeform 101"/>
            <p:cNvSpPr>
              <a:spLocks/>
            </p:cNvSpPr>
            <p:nvPr/>
          </p:nvSpPr>
          <p:spPr bwMode="auto">
            <a:xfrm>
              <a:off x="1846263" y="4651376"/>
              <a:ext cx="114300" cy="79375"/>
            </a:xfrm>
            <a:custGeom>
              <a:avLst/>
              <a:gdLst/>
              <a:ahLst/>
              <a:cxnLst>
                <a:cxn ang="0">
                  <a:pos x="68" y="8"/>
                </a:cxn>
                <a:cxn ang="0">
                  <a:pos x="58" y="24"/>
                </a:cxn>
                <a:cxn ang="0">
                  <a:pos x="28" y="102"/>
                </a:cxn>
                <a:cxn ang="0">
                  <a:pos x="1" y="234"/>
                </a:cxn>
                <a:cxn ang="0">
                  <a:pos x="7" y="351"/>
                </a:cxn>
                <a:cxn ang="0">
                  <a:pos x="40" y="454"/>
                </a:cxn>
                <a:cxn ang="0">
                  <a:pos x="95" y="544"/>
                </a:cxn>
                <a:cxn ang="0">
                  <a:pos x="171" y="618"/>
                </a:cxn>
                <a:cxn ang="0">
                  <a:pos x="261" y="677"/>
                </a:cxn>
                <a:cxn ang="0">
                  <a:pos x="362" y="721"/>
                </a:cxn>
                <a:cxn ang="0">
                  <a:pos x="470" y="749"/>
                </a:cxn>
                <a:cxn ang="0">
                  <a:pos x="580" y="759"/>
                </a:cxn>
                <a:cxn ang="0">
                  <a:pos x="689" y="752"/>
                </a:cxn>
                <a:cxn ang="0">
                  <a:pos x="792" y="728"/>
                </a:cxn>
                <a:cxn ang="0">
                  <a:pos x="886" y="686"/>
                </a:cxn>
                <a:cxn ang="0">
                  <a:pos x="965" y="624"/>
                </a:cxn>
                <a:cxn ang="0">
                  <a:pos x="1026" y="544"/>
                </a:cxn>
                <a:cxn ang="0">
                  <a:pos x="1065" y="444"/>
                </a:cxn>
                <a:cxn ang="0">
                  <a:pos x="1050" y="420"/>
                </a:cxn>
                <a:cxn ang="0">
                  <a:pos x="990" y="477"/>
                </a:cxn>
                <a:cxn ang="0">
                  <a:pos x="920" y="521"/>
                </a:cxn>
                <a:cxn ang="0">
                  <a:pos x="841" y="553"/>
                </a:cxn>
                <a:cxn ang="0">
                  <a:pos x="756" y="572"/>
                </a:cxn>
                <a:cxn ang="0">
                  <a:pos x="667" y="579"/>
                </a:cxn>
                <a:cxn ang="0">
                  <a:pos x="576" y="575"/>
                </a:cxn>
                <a:cxn ang="0">
                  <a:pos x="486" y="560"/>
                </a:cxn>
                <a:cxn ang="0">
                  <a:pos x="398" y="533"/>
                </a:cxn>
                <a:cxn ang="0">
                  <a:pos x="317" y="495"/>
                </a:cxn>
                <a:cxn ang="0">
                  <a:pos x="242" y="446"/>
                </a:cxn>
                <a:cxn ang="0">
                  <a:pos x="177" y="387"/>
                </a:cxn>
                <a:cxn ang="0">
                  <a:pos x="125" y="318"/>
                </a:cxn>
                <a:cxn ang="0">
                  <a:pos x="87" y="239"/>
                </a:cxn>
                <a:cxn ang="0">
                  <a:pos x="66" y="150"/>
                </a:cxn>
                <a:cxn ang="0">
                  <a:pos x="64" y="52"/>
                </a:cxn>
              </a:cxnLst>
              <a:rect l="0" t="0" r="r" b="b"/>
              <a:pathLst>
                <a:path w="1075" h="759">
                  <a:moveTo>
                    <a:pt x="72" y="0"/>
                  </a:moveTo>
                  <a:lnTo>
                    <a:pt x="68" y="8"/>
                  </a:lnTo>
                  <a:lnTo>
                    <a:pt x="62" y="15"/>
                  </a:lnTo>
                  <a:lnTo>
                    <a:pt x="58" y="24"/>
                  </a:lnTo>
                  <a:lnTo>
                    <a:pt x="54" y="32"/>
                  </a:lnTo>
                  <a:lnTo>
                    <a:pt x="28" y="102"/>
                  </a:lnTo>
                  <a:lnTo>
                    <a:pt x="10" y="169"/>
                  </a:lnTo>
                  <a:lnTo>
                    <a:pt x="1" y="234"/>
                  </a:lnTo>
                  <a:lnTo>
                    <a:pt x="0" y="294"/>
                  </a:lnTo>
                  <a:lnTo>
                    <a:pt x="7" y="351"/>
                  </a:lnTo>
                  <a:lnTo>
                    <a:pt x="20" y="404"/>
                  </a:lnTo>
                  <a:lnTo>
                    <a:pt x="40" y="454"/>
                  </a:lnTo>
                  <a:lnTo>
                    <a:pt x="64" y="501"/>
                  </a:lnTo>
                  <a:lnTo>
                    <a:pt x="95" y="544"/>
                  </a:lnTo>
                  <a:lnTo>
                    <a:pt x="131" y="583"/>
                  </a:lnTo>
                  <a:lnTo>
                    <a:pt x="171" y="618"/>
                  </a:lnTo>
                  <a:lnTo>
                    <a:pt x="214" y="650"/>
                  </a:lnTo>
                  <a:lnTo>
                    <a:pt x="261" y="677"/>
                  </a:lnTo>
                  <a:lnTo>
                    <a:pt x="310" y="701"/>
                  </a:lnTo>
                  <a:lnTo>
                    <a:pt x="362" y="721"/>
                  </a:lnTo>
                  <a:lnTo>
                    <a:pt x="416" y="737"/>
                  </a:lnTo>
                  <a:lnTo>
                    <a:pt x="470" y="749"/>
                  </a:lnTo>
                  <a:lnTo>
                    <a:pt x="525" y="756"/>
                  </a:lnTo>
                  <a:lnTo>
                    <a:pt x="580" y="759"/>
                  </a:lnTo>
                  <a:lnTo>
                    <a:pt x="635" y="758"/>
                  </a:lnTo>
                  <a:lnTo>
                    <a:pt x="689" y="752"/>
                  </a:lnTo>
                  <a:lnTo>
                    <a:pt x="742" y="743"/>
                  </a:lnTo>
                  <a:lnTo>
                    <a:pt x="792" y="728"/>
                  </a:lnTo>
                  <a:lnTo>
                    <a:pt x="840" y="709"/>
                  </a:lnTo>
                  <a:lnTo>
                    <a:pt x="886" y="686"/>
                  </a:lnTo>
                  <a:lnTo>
                    <a:pt x="927" y="657"/>
                  </a:lnTo>
                  <a:lnTo>
                    <a:pt x="965" y="624"/>
                  </a:lnTo>
                  <a:lnTo>
                    <a:pt x="998" y="587"/>
                  </a:lnTo>
                  <a:lnTo>
                    <a:pt x="1026" y="544"/>
                  </a:lnTo>
                  <a:lnTo>
                    <a:pt x="1048" y="497"/>
                  </a:lnTo>
                  <a:lnTo>
                    <a:pt x="1065" y="444"/>
                  </a:lnTo>
                  <a:lnTo>
                    <a:pt x="1075" y="387"/>
                  </a:lnTo>
                  <a:lnTo>
                    <a:pt x="1050" y="420"/>
                  </a:lnTo>
                  <a:lnTo>
                    <a:pt x="1022" y="450"/>
                  </a:lnTo>
                  <a:lnTo>
                    <a:pt x="990" y="477"/>
                  </a:lnTo>
                  <a:lnTo>
                    <a:pt x="957" y="501"/>
                  </a:lnTo>
                  <a:lnTo>
                    <a:pt x="920" y="521"/>
                  </a:lnTo>
                  <a:lnTo>
                    <a:pt x="882" y="539"/>
                  </a:lnTo>
                  <a:lnTo>
                    <a:pt x="841" y="553"/>
                  </a:lnTo>
                  <a:lnTo>
                    <a:pt x="799" y="564"/>
                  </a:lnTo>
                  <a:lnTo>
                    <a:pt x="756" y="572"/>
                  </a:lnTo>
                  <a:lnTo>
                    <a:pt x="712" y="577"/>
                  </a:lnTo>
                  <a:lnTo>
                    <a:pt x="667" y="579"/>
                  </a:lnTo>
                  <a:lnTo>
                    <a:pt x="622" y="579"/>
                  </a:lnTo>
                  <a:lnTo>
                    <a:pt x="576" y="575"/>
                  </a:lnTo>
                  <a:lnTo>
                    <a:pt x="531" y="569"/>
                  </a:lnTo>
                  <a:lnTo>
                    <a:pt x="486" y="560"/>
                  </a:lnTo>
                  <a:lnTo>
                    <a:pt x="441" y="548"/>
                  </a:lnTo>
                  <a:lnTo>
                    <a:pt x="398" y="533"/>
                  </a:lnTo>
                  <a:lnTo>
                    <a:pt x="356" y="515"/>
                  </a:lnTo>
                  <a:lnTo>
                    <a:pt x="317" y="495"/>
                  </a:lnTo>
                  <a:lnTo>
                    <a:pt x="278" y="471"/>
                  </a:lnTo>
                  <a:lnTo>
                    <a:pt x="242" y="446"/>
                  </a:lnTo>
                  <a:lnTo>
                    <a:pt x="208" y="418"/>
                  </a:lnTo>
                  <a:lnTo>
                    <a:pt x="177" y="387"/>
                  </a:lnTo>
                  <a:lnTo>
                    <a:pt x="149" y="354"/>
                  </a:lnTo>
                  <a:lnTo>
                    <a:pt x="125" y="318"/>
                  </a:lnTo>
                  <a:lnTo>
                    <a:pt x="104" y="280"/>
                  </a:lnTo>
                  <a:lnTo>
                    <a:pt x="87" y="239"/>
                  </a:lnTo>
                  <a:lnTo>
                    <a:pt x="75" y="196"/>
                  </a:lnTo>
                  <a:lnTo>
                    <a:pt x="66" y="150"/>
                  </a:lnTo>
                  <a:lnTo>
                    <a:pt x="62" y="102"/>
                  </a:lnTo>
                  <a:lnTo>
                    <a:pt x="64" y="5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EBB79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" name="Freeform 102"/>
            <p:cNvSpPr>
              <a:spLocks/>
            </p:cNvSpPr>
            <p:nvPr/>
          </p:nvSpPr>
          <p:spPr bwMode="auto">
            <a:xfrm>
              <a:off x="1844676" y="4494213"/>
              <a:ext cx="639763" cy="658813"/>
            </a:xfrm>
            <a:custGeom>
              <a:avLst/>
              <a:gdLst/>
              <a:ahLst/>
              <a:cxnLst>
                <a:cxn ang="0">
                  <a:pos x="2374" y="223"/>
                </a:cxn>
                <a:cxn ang="0">
                  <a:pos x="2305" y="247"/>
                </a:cxn>
                <a:cxn ang="0">
                  <a:pos x="2231" y="279"/>
                </a:cxn>
                <a:cxn ang="0">
                  <a:pos x="2136" y="322"/>
                </a:cxn>
                <a:cxn ang="0">
                  <a:pos x="2024" y="382"/>
                </a:cxn>
                <a:cxn ang="0">
                  <a:pos x="1895" y="457"/>
                </a:cxn>
                <a:cxn ang="0">
                  <a:pos x="1754" y="550"/>
                </a:cxn>
                <a:cxn ang="0">
                  <a:pos x="1601" y="662"/>
                </a:cxn>
                <a:cxn ang="0">
                  <a:pos x="1440" y="795"/>
                </a:cxn>
                <a:cxn ang="0">
                  <a:pos x="1273" y="950"/>
                </a:cxn>
                <a:cxn ang="0">
                  <a:pos x="1100" y="1129"/>
                </a:cxn>
                <a:cxn ang="0">
                  <a:pos x="927" y="1333"/>
                </a:cxn>
                <a:cxn ang="0">
                  <a:pos x="753" y="1564"/>
                </a:cxn>
                <a:cxn ang="0">
                  <a:pos x="583" y="1823"/>
                </a:cxn>
                <a:cxn ang="0">
                  <a:pos x="417" y="2112"/>
                </a:cxn>
                <a:cxn ang="0">
                  <a:pos x="263" y="2428"/>
                </a:cxn>
                <a:cxn ang="0">
                  <a:pos x="143" y="2744"/>
                </a:cxn>
                <a:cxn ang="0">
                  <a:pos x="60" y="3056"/>
                </a:cxn>
                <a:cxn ang="0">
                  <a:pos x="13" y="3361"/>
                </a:cxn>
                <a:cxn ang="0">
                  <a:pos x="0" y="3659"/>
                </a:cxn>
                <a:cxn ang="0">
                  <a:pos x="21" y="3949"/>
                </a:cxn>
                <a:cxn ang="0">
                  <a:pos x="75" y="4226"/>
                </a:cxn>
                <a:cxn ang="0">
                  <a:pos x="161" y="4492"/>
                </a:cxn>
                <a:cxn ang="0">
                  <a:pos x="277" y="4745"/>
                </a:cxn>
                <a:cxn ang="0">
                  <a:pos x="422" y="4983"/>
                </a:cxn>
                <a:cxn ang="0">
                  <a:pos x="596" y="5204"/>
                </a:cxn>
                <a:cxn ang="0">
                  <a:pos x="797" y="5408"/>
                </a:cxn>
                <a:cxn ang="0">
                  <a:pos x="1025" y="5592"/>
                </a:cxn>
                <a:cxn ang="0">
                  <a:pos x="1276" y="5755"/>
                </a:cxn>
                <a:cxn ang="0">
                  <a:pos x="1552" y="5897"/>
                </a:cxn>
                <a:cxn ang="0">
                  <a:pos x="1850" y="6014"/>
                </a:cxn>
                <a:cxn ang="0">
                  <a:pos x="2169" y="6107"/>
                </a:cxn>
                <a:cxn ang="0">
                  <a:pos x="2495" y="6170"/>
                </a:cxn>
                <a:cxn ang="0">
                  <a:pos x="2824" y="6207"/>
                </a:cxn>
                <a:cxn ang="0">
                  <a:pos x="3152" y="6214"/>
                </a:cxn>
                <a:cxn ang="0">
                  <a:pos x="3477" y="6195"/>
                </a:cxn>
                <a:cxn ang="0">
                  <a:pos x="3796" y="6147"/>
                </a:cxn>
                <a:cxn ang="0">
                  <a:pos x="4104" y="6071"/>
                </a:cxn>
                <a:cxn ang="0">
                  <a:pos x="4401" y="5968"/>
                </a:cxn>
                <a:cxn ang="0">
                  <a:pos x="4682" y="5839"/>
                </a:cxn>
                <a:cxn ang="0">
                  <a:pos x="4945" y="5682"/>
                </a:cxn>
                <a:cxn ang="0">
                  <a:pos x="5186" y="5498"/>
                </a:cxn>
                <a:cxn ang="0">
                  <a:pos x="5403" y="5288"/>
                </a:cxn>
                <a:cxn ang="0">
                  <a:pos x="5592" y="5050"/>
                </a:cxn>
                <a:cxn ang="0">
                  <a:pos x="5751" y="4787"/>
                </a:cxn>
                <a:cxn ang="0">
                  <a:pos x="5877" y="4497"/>
                </a:cxn>
                <a:cxn ang="0">
                  <a:pos x="5967" y="4181"/>
                </a:cxn>
                <a:cxn ang="0">
                  <a:pos x="6019" y="3839"/>
                </a:cxn>
                <a:cxn ang="0">
                  <a:pos x="6047" y="3474"/>
                </a:cxn>
                <a:cxn ang="0">
                  <a:pos x="6052" y="3092"/>
                </a:cxn>
                <a:cxn ang="0">
                  <a:pos x="6031" y="2700"/>
                </a:cxn>
                <a:cxn ang="0">
                  <a:pos x="5980" y="2306"/>
                </a:cxn>
                <a:cxn ang="0">
                  <a:pos x="5897" y="1921"/>
                </a:cxn>
                <a:cxn ang="0">
                  <a:pos x="5779" y="1549"/>
                </a:cxn>
                <a:cxn ang="0">
                  <a:pos x="5624" y="1199"/>
                </a:cxn>
                <a:cxn ang="0">
                  <a:pos x="5428" y="878"/>
                </a:cxn>
                <a:cxn ang="0">
                  <a:pos x="5189" y="597"/>
                </a:cxn>
                <a:cxn ang="0">
                  <a:pos x="4903" y="360"/>
                </a:cxn>
                <a:cxn ang="0">
                  <a:pos x="4569" y="177"/>
                </a:cxn>
                <a:cxn ang="0">
                  <a:pos x="4184" y="54"/>
                </a:cxn>
                <a:cxn ang="0">
                  <a:pos x="3744" y="0"/>
                </a:cxn>
                <a:cxn ang="0">
                  <a:pos x="3247" y="24"/>
                </a:cxn>
                <a:cxn ang="0">
                  <a:pos x="2690" y="131"/>
                </a:cxn>
              </a:cxnLst>
              <a:rect l="0" t="0" r="r" b="b"/>
              <a:pathLst>
                <a:path w="6053" h="6214">
                  <a:moveTo>
                    <a:pt x="2388" y="218"/>
                  </a:moveTo>
                  <a:lnTo>
                    <a:pt x="2374" y="223"/>
                  </a:lnTo>
                  <a:lnTo>
                    <a:pt x="2334" y="237"/>
                  </a:lnTo>
                  <a:lnTo>
                    <a:pt x="2305" y="247"/>
                  </a:lnTo>
                  <a:lnTo>
                    <a:pt x="2271" y="261"/>
                  </a:lnTo>
                  <a:lnTo>
                    <a:pt x="2231" y="279"/>
                  </a:lnTo>
                  <a:lnTo>
                    <a:pt x="2186" y="299"/>
                  </a:lnTo>
                  <a:lnTo>
                    <a:pt x="2136" y="322"/>
                  </a:lnTo>
                  <a:lnTo>
                    <a:pt x="2082" y="350"/>
                  </a:lnTo>
                  <a:lnTo>
                    <a:pt x="2024" y="382"/>
                  </a:lnTo>
                  <a:lnTo>
                    <a:pt x="1962" y="417"/>
                  </a:lnTo>
                  <a:lnTo>
                    <a:pt x="1895" y="457"/>
                  </a:lnTo>
                  <a:lnTo>
                    <a:pt x="1826" y="501"/>
                  </a:lnTo>
                  <a:lnTo>
                    <a:pt x="1754" y="550"/>
                  </a:lnTo>
                  <a:lnTo>
                    <a:pt x="1679" y="603"/>
                  </a:lnTo>
                  <a:lnTo>
                    <a:pt x="1601" y="662"/>
                  </a:lnTo>
                  <a:lnTo>
                    <a:pt x="1522" y="725"/>
                  </a:lnTo>
                  <a:lnTo>
                    <a:pt x="1440" y="795"/>
                  </a:lnTo>
                  <a:lnTo>
                    <a:pt x="1356" y="869"/>
                  </a:lnTo>
                  <a:lnTo>
                    <a:pt x="1273" y="950"/>
                  </a:lnTo>
                  <a:lnTo>
                    <a:pt x="1187" y="1036"/>
                  </a:lnTo>
                  <a:lnTo>
                    <a:pt x="1100" y="1129"/>
                  </a:lnTo>
                  <a:lnTo>
                    <a:pt x="1013" y="1228"/>
                  </a:lnTo>
                  <a:lnTo>
                    <a:pt x="927" y="1333"/>
                  </a:lnTo>
                  <a:lnTo>
                    <a:pt x="840" y="1446"/>
                  </a:lnTo>
                  <a:lnTo>
                    <a:pt x="753" y="1564"/>
                  </a:lnTo>
                  <a:lnTo>
                    <a:pt x="667" y="1690"/>
                  </a:lnTo>
                  <a:lnTo>
                    <a:pt x="583" y="1823"/>
                  </a:lnTo>
                  <a:lnTo>
                    <a:pt x="499" y="1964"/>
                  </a:lnTo>
                  <a:lnTo>
                    <a:pt x="417" y="2112"/>
                  </a:lnTo>
                  <a:lnTo>
                    <a:pt x="338" y="2268"/>
                  </a:lnTo>
                  <a:lnTo>
                    <a:pt x="263" y="2428"/>
                  </a:lnTo>
                  <a:lnTo>
                    <a:pt x="198" y="2586"/>
                  </a:lnTo>
                  <a:lnTo>
                    <a:pt x="143" y="2744"/>
                  </a:lnTo>
                  <a:lnTo>
                    <a:pt x="97" y="2901"/>
                  </a:lnTo>
                  <a:lnTo>
                    <a:pt x="60" y="3056"/>
                  </a:lnTo>
                  <a:lnTo>
                    <a:pt x="31" y="3210"/>
                  </a:lnTo>
                  <a:lnTo>
                    <a:pt x="13" y="3361"/>
                  </a:lnTo>
                  <a:lnTo>
                    <a:pt x="2" y="3511"/>
                  </a:lnTo>
                  <a:lnTo>
                    <a:pt x="0" y="3659"/>
                  </a:lnTo>
                  <a:lnTo>
                    <a:pt x="7" y="3805"/>
                  </a:lnTo>
                  <a:lnTo>
                    <a:pt x="21" y="3949"/>
                  </a:lnTo>
                  <a:lnTo>
                    <a:pt x="45" y="4088"/>
                  </a:lnTo>
                  <a:lnTo>
                    <a:pt x="75" y="4226"/>
                  </a:lnTo>
                  <a:lnTo>
                    <a:pt x="114" y="4361"/>
                  </a:lnTo>
                  <a:lnTo>
                    <a:pt x="161" y="4492"/>
                  </a:lnTo>
                  <a:lnTo>
                    <a:pt x="215" y="4621"/>
                  </a:lnTo>
                  <a:lnTo>
                    <a:pt x="277" y="4745"/>
                  </a:lnTo>
                  <a:lnTo>
                    <a:pt x="347" y="4866"/>
                  </a:lnTo>
                  <a:lnTo>
                    <a:pt x="422" y="4983"/>
                  </a:lnTo>
                  <a:lnTo>
                    <a:pt x="506" y="5096"/>
                  </a:lnTo>
                  <a:lnTo>
                    <a:pt x="596" y="5204"/>
                  </a:lnTo>
                  <a:lnTo>
                    <a:pt x="694" y="5308"/>
                  </a:lnTo>
                  <a:lnTo>
                    <a:pt x="797" y="5408"/>
                  </a:lnTo>
                  <a:lnTo>
                    <a:pt x="907" y="5502"/>
                  </a:lnTo>
                  <a:lnTo>
                    <a:pt x="1025" y="5592"/>
                  </a:lnTo>
                  <a:lnTo>
                    <a:pt x="1147" y="5676"/>
                  </a:lnTo>
                  <a:lnTo>
                    <a:pt x="1276" y="5755"/>
                  </a:lnTo>
                  <a:lnTo>
                    <a:pt x="1411" y="5828"/>
                  </a:lnTo>
                  <a:lnTo>
                    <a:pt x="1552" y="5897"/>
                  </a:lnTo>
                  <a:lnTo>
                    <a:pt x="1698" y="5958"/>
                  </a:lnTo>
                  <a:lnTo>
                    <a:pt x="1850" y="6014"/>
                  </a:lnTo>
                  <a:lnTo>
                    <a:pt x="2008" y="6064"/>
                  </a:lnTo>
                  <a:lnTo>
                    <a:pt x="2169" y="6107"/>
                  </a:lnTo>
                  <a:lnTo>
                    <a:pt x="2332" y="6142"/>
                  </a:lnTo>
                  <a:lnTo>
                    <a:pt x="2495" y="6170"/>
                  </a:lnTo>
                  <a:lnTo>
                    <a:pt x="2660" y="6192"/>
                  </a:lnTo>
                  <a:lnTo>
                    <a:pt x="2824" y="6207"/>
                  </a:lnTo>
                  <a:lnTo>
                    <a:pt x="2988" y="6214"/>
                  </a:lnTo>
                  <a:lnTo>
                    <a:pt x="3152" y="6214"/>
                  </a:lnTo>
                  <a:lnTo>
                    <a:pt x="3315" y="6208"/>
                  </a:lnTo>
                  <a:lnTo>
                    <a:pt x="3477" y="6195"/>
                  </a:lnTo>
                  <a:lnTo>
                    <a:pt x="3637" y="6174"/>
                  </a:lnTo>
                  <a:lnTo>
                    <a:pt x="3796" y="6147"/>
                  </a:lnTo>
                  <a:lnTo>
                    <a:pt x="3951" y="6112"/>
                  </a:lnTo>
                  <a:lnTo>
                    <a:pt x="4104" y="6071"/>
                  </a:lnTo>
                  <a:lnTo>
                    <a:pt x="4254" y="6023"/>
                  </a:lnTo>
                  <a:lnTo>
                    <a:pt x="4401" y="5968"/>
                  </a:lnTo>
                  <a:lnTo>
                    <a:pt x="4544" y="5907"/>
                  </a:lnTo>
                  <a:lnTo>
                    <a:pt x="4682" y="5839"/>
                  </a:lnTo>
                  <a:lnTo>
                    <a:pt x="4815" y="5764"/>
                  </a:lnTo>
                  <a:lnTo>
                    <a:pt x="4945" y="5682"/>
                  </a:lnTo>
                  <a:lnTo>
                    <a:pt x="5068" y="5593"/>
                  </a:lnTo>
                  <a:lnTo>
                    <a:pt x="5186" y="5498"/>
                  </a:lnTo>
                  <a:lnTo>
                    <a:pt x="5298" y="5396"/>
                  </a:lnTo>
                  <a:lnTo>
                    <a:pt x="5403" y="5288"/>
                  </a:lnTo>
                  <a:lnTo>
                    <a:pt x="5501" y="5173"/>
                  </a:lnTo>
                  <a:lnTo>
                    <a:pt x="5592" y="5050"/>
                  </a:lnTo>
                  <a:lnTo>
                    <a:pt x="5676" y="4922"/>
                  </a:lnTo>
                  <a:lnTo>
                    <a:pt x="5751" y="4787"/>
                  </a:lnTo>
                  <a:lnTo>
                    <a:pt x="5819" y="4645"/>
                  </a:lnTo>
                  <a:lnTo>
                    <a:pt x="5877" y="4497"/>
                  </a:lnTo>
                  <a:lnTo>
                    <a:pt x="5927" y="4342"/>
                  </a:lnTo>
                  <a:lnTo>
                    <a:pt x="5967" y="4181"/>
                  </a:lnTo>
                  <a:lnTo>
                    <a:pt x="5996" y="4014"/>
                  </a:lnTo>
                  <a:lnTo>
                    <a:pt x="6019" y="3839"/>
                  </a:lnTo>
                  <a:lnTo>
                    <a:pt x="6036" y="3660"/>
                  </a:lnTo>
                  <a:lnTo>
                    <a:pt x="6047" y="3474"/>
                  </a:lnTo>
                  <a:lnTo>
                    <a:pt x="6053" y="3285"/>
                  </a:lnTo>
                  <a:lnTo>
                    <a:pt x="6052" y="3092"/>
                  </a:lnTo>
                  <a:lnTo>
                    <a:pt x="6045" y="2896"/>
                  </a:lnTo>
                  <a:lnTo>
                    <a:pt x="6031" y="2700"/>
                  </a:lnTo>
                  <a:lnTo>
                    <a:pt x="6010" y="2503"/>
                  </a:lnTo>
                  <a:lnTo>
                    <a:pt x="5980" y="2306"/>
                  </a:lnTo>
                  <a:lnTo>
                    <a:pt x="5943" y="2113"/>
                  </a:lnTo>
                  <a:lnTo>
                    <a:pt x="5897" y="1921"/>
                  </a:lnTo>
                  <a:lnTo>
                    <a:pt x="5843" y="1732"/>
                  </a:lnTo>
                  <a:lnTo>
                    <a:pt x="5779" y="1549"/>
                  </a:lnTo>
                  <a:lnTo>
                    <a:pt x="5706" y="1370"/>
                  </a:lnTo>
                  <a:lnTo>
                    <a:pt x="5624" y="1199"/>
                  </a:lnTo>
                  <a:lnTo>
                    <a:pt x="5531" y="1034"/>
                  </a:lnTo>
                  <a:lnTo>
                    <a:pt x="5428" y="878"/>
                  </a:lnTo>
                  <a:lnTo>
                    <a:pt x="5313" y="733"/>
                  </a:lnTo>
                  <a:lnTo>
                    <a:pt x="5189" y="597"/>
                  </a:lnTo>
                  <a:lnTo>
                    <a:pt x="5052" y="472"/>
                  </a:lnTo>
                  <a:lnTo>
                    <a:pt x="4903" y="360"/>
                  </a:lnTo>
                  <a:lnTo>
                    <a:pt x="4743" y="261"/>
                  </a:lnTo>
                  <a:lnTo>
                    <a:pt x="4569" y="177"/>
                  </a:lnTo>
                  <a:lnTo>
                    <a:pt x="4384" y="107"/>
                  </a:lnTo>
                  <a:lnTo>
                    <a:pt x="4184" y="54"/>
                  </a:lnTo>
                  <a:lnTo>
                    <a:pt x="3971" y="18"/>
                  </a:lnTo>
                  <a:lnTo>
                    <a:pt x="3744" y="0"/>
                  </a:lnTo>
                  <a:lnTo>
                    <a:pt x="3503" y="1"/>
                  </a:lnTo>
                  <a:lnTo>
                    <a:pt x="3247" y="24"/>
                  </a:lnTo>
                  <a:lnTo>
                    <a:pt x="2976" y="65"/>
                  </a:lnTo>
                  <a:lnTo>
                    <a:pt x="2690" y="131"/>
                  </a:lnTo>
                  <a:lnTo>
                    <a:pt x="2388" y="218"/>
                  </a:lnTo>
                  <a:close/>
                </a:path>
              </a:pathLst>
            </a:custGeom>
            <a:solidFill>
              <a:srgbClr val="EFCFB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" name="Freeform 103"/>
            <p:cNvSpPr>
              <a:spLocks/>
            </p:cNvSpPr>
            <p:nvPr/>
          </p:nvSpPr>
          <p:spPr bwMode="auto">
            <a:xfrm>
              <a:off x="2428876" y="4751388"/>
              <a:ext cx="130175" cy="146050"/>
            </a:xfrm>
            <a:custGeom>
              <a:avLst/>
              <a:gdLst/>
              <a:ahLst/>
              <a:cxnLst>
                <a:cxn ang="0">
                  <a:pos x="502" y="13"/>
                </a:cxn>
                <a:cxn ang="0">
                  <a:pos x="659" y="0"/>
                </a:cxn>
                <a:cxn ang="0">
                  <a:pos x="801" y="28"/>
                </a:cxn>
                <a:cxn ang="0">
                  <a:pos x="925" y="94"/>
                </a:cxn>
                <a:cxn ang="0">
                  <a:pos x="1030" y="189"/>
                </a:cxn>
                <a:cxn ang="0">
                  <a:pos x="1116" y="309"/>
                </a:cxn>
                <a:cxn ang="0">
                  <a:pos x="1179" y="444"/>
                </a:cxn>
                <a:cxn ang="0">
                  <a:pos x="1220" y="591"/>
                </a:cxn>
                <a:cxn ang="0">
                  <a:pos x="1238" y="742"/>
                </a:cxn>
                <a:cxn ang="0">
                  <a:pos x="1227" y="891"/>
                </a:cxn>
                <a:cxn ang="0">
                  <a:pos x="1191" y="1032"/>
                </a:cxn>
                <a:cxn ang="0">
                  <a:pos x="1125" y="1156"/>
                </a:cxn>
                <a:cxn ang="0">
                  <a:pos x="1030" y="1260"/>
                </a:cxn>
                <a:cxn ang="0">
                  <a:pos x="904" y="1337"/>
                </a:cxn>
                <a:cxn ang="0">
                  <a:pos x="744" y="1378"/>
                </a:cxn>
                <a:cxn ang="0">
                  <a:pos x="550" y="1379"/>
                </a:cxn>
                <a:cxn ang="0">
                  <a:pos x="385" y="1349"/>
                </a:cxn>
                <a:cxn ang="0">
                  <a:pos x="289" y="1311"/>
                </a:cxn>
                <a:cxn ang="0">
                  <a:pos x="208" y="1259"/>
                </a:cxn>
                <a:cxn ang="0">
                  <a:pos x="141" y="1195"/>
                </a:cxn>
                <a:cxn ang="0">
                  <a:pos x="87" y="1121"/>
                </a:cxn>
                <a:cxn ang="0">
                  <a:pos x="47" y="1037"/>
                </a:cxn>
                <a:cxn ang="0">
                  <a:pos x="19" y="947"/>
                </a:cxn>
                <a:cxn ang="0">
                  <a:pos x="4" y="851"/>
                </a:cxn>
                <a:cxn ang="0">
                  <a:pos x="0" y="754"/>
                </a:cxn>
                <a:cxn ang="0">
                  <a:pos x="8" y="654"/>
                </a:cxn>
                <a:cxn ang="0">
                  <a:pos x="27" y="555"/>
                </a:cxn>
                <a:cxn ang="0">
                  <a:pos x="57" y="458"/>
                </a:cxn>
                <a:cxn ang="0">
                  <a:pos x="97" y="365"/>
                </a:cxn>
                <a:cxn ang="0">
                  <a:pos x="147" y="278"/>
                </a:cxn>
                <a:cxn ang="0">
                  <a:pos x="205" y="199"/>
                </a:cxn>
                <a:cxn ang="0">
                  <a:pos x="273" y="128"/>
                </a:cxn>
                <a:cxn ang="0">
                  <a:pos x="323" y="88"/>
                </a:cxn>
                <a:cxn ang="0">
                  <a:pos x="350" y="71"/>
                </a:cxn>
                <a:cxn ang="0">
                  <a:pos x="376" y="57"/>
                </a:cxn>
                <a:cxn ang="0">
                  <a:pos x="404" y="44"/>
                </a:cxn>
              </a:cxnLst>
              <a:rect l="0" t="0" r="r" b="b"/>
              <a:pathLst>
                <a:path w="1238" h="1384">
                  <a:moveTo>
                    <a:pt x="418" y="39"/>
                  </a:moveTo>
                  <a:lnTo>
                    <a:pt x="502" y="13"/>
                  </a:lnTo>
                  <a:lnTo>
                    <a:pt x="582" y="1"/>
                  </a:lnTo>
                  <a:lnTo>
                    <a:pt x="659" y="0"/>
                  </a:lnTo>
                  <a:lnTo>
                    <a:pt x="732" y="9"/>
                  </a:lnTo>
                  <a:lnTo>
                    <a:pt x="801" y="28"/>
                  </a:lnTo>
                  <a:lnTo>
                    <a:pt x="865" y="57"/>
                  </a:lnTo>
                  <a:lnTo>
                    <a:pt x="925" y="94"/>
                  </a:lnTo>
                  <a:lnTo>
                    <a:pt x="980" y="138"/>
                  </a:lnTo>
                  <a:lnTo>
                    <a:pt x="1030" y="189"/>
                  </a:lnTo>
                  <a:lnTo>
                    <a:pt x="1076" y="247"/>
                  </a:lnTo>
                  <a:lnTo>
                    <a:pt x="1116" y="309"/>
                  </a:lnTo>
                  <a:lnTo>
                    <a:pt x="1151" y="375"/>
                  </a:lnTo>
                  <a:lnTo>
                    <a:pt x="1179" y="444"/>
                  </a:lnTo>
                  <a:lnTo>
                    <a:pt x="1203" y="517"/>
                  </a:lnTo>
                  <a:lnTo>
                    <a:pt x="1220" y="591"/>
                  </a:lnTo>
                  <a:lnTo>
                    <a:pt x="1233" y="667"/>
                  </a:lnTo>
                  <a:lnTo>
                    <a:pt x="1238" y="742"/>
                  </a:lnTo>
                  <a:lnTo>
                    <a:pt x="1236" y="818"/>
                  </a:lnTo>
                  <a:lnTo>
                    <a:pt x="1227" y="891"/>
                  </a:lnTo>
                  <a:lnTo>
                    <a:pt x="1213" y="963"/>
                  </a:lnTo>
                  <a:lnTo>
                    <a:pt x="1191" y="1032"/>
                  </a:lnTo>
                  <a:lnTo>
                    <a:pt x="1162" y="1096"/>
                  </a:lnTo>
                  <a:lnTo>
                    <a:pt x="1125" y="1156"/>
                  </a:lnTo>
                  <a:lnTo>
                    <a:pt x="1082" y="1212"/>
                  </a:lnTo>
                  <a:lnTo>
                    <a:pt x="1030" y="1260"/>
                  </a:lnTo>
                  <a:lnTo>
                    <a:pt x="971" y="1302"/>
                  </a:lnTo>
                  <a:lnTo>
                    <a:pt x="904" y="1337"/>
                  </a:lnTo>
                  <a:lnTo>
                    <a:pt x="828" y="1362"/>
                  </a:lnTo>
                  <a:lnTo>
                    <a:pt x="744" y="1378"/>
                  </a:lnTo>
                  <a:lnTo>
                    <a:pt x="651" y="1384"/>
                  </a:lnTo>
                  <a:lnTo>
                    <a:pt x="550" y="1379"/>
                  </a:lnTo>
                  <a:lnTo>
                    <a:pt x="439" y="1362"/>
                  </a:lnTo>
                  <a:lnTo>
                    <a:pt x="385" y="1349"/>
                  </a:lnTo>
                  <a:lnTo>
                    <a:pt x="335" y="1332"/>
                  </a:lnTo>
                  <a:lnTo>
                    <a:pt x="289" y="1311"/>
                  </a:lnTo>
                  <a:lnTo>
                    <a:pt x="248" y="1287"/>
                  </a:lnTo>
                  <a:lnTo>
                    <a:pt x="208" y="1259"/>
                  </a:lnTo>
                  <a:lnTo>
                    <a:pt x="173" y="1229"/>
                  </a:lnTo>
                  <a:lnTo>
                    <a:pt x="141" y="1195"/>
                  </a:lnTo>
                  <a:lnTo>
                    <a:pt x="113" y="1158"/>
                  </a:lnTo>
                  <a:lnTo>
                    <a:pt x="87" y="1121"/>
                  </a:lnTo>
                  <a:lnTo>
                    <a:pt x="65" y="1080"/>
                  </a:lnTo>
                  <a:lnTo>
                    <a:pt x="47" y="1037"/>
                  </a:lnTo>
                  <a:lnTo>
                    <a:pt x="31" y="993"/>
                  </a:lnTo>
                  <a:lnTo>
                    <a:pt x="19" y="947"/>
                  </a:lnTo>
                  <a:lnTo>
                    <a:pt x="10" y="900"/>
                  </a:lnTo>
                  <a:lnTo>
                    <a:pt x="4" y="851"/>
                  </a:lnTo>
                  <a:lnTo>
                    <a:pt x="1" y="802"/>
                  </a:lnTo>
                  <a:lnTo>
                    <a:pt x="0" y="754"/>
                  </a:lnTo>
                  <a:lnTo>
                    <a:pt x="3" y="704"/>
                  </a:lnTo>
                  <a:lnTo>
                    <a:pt x="8" y="654"/>
                  </a:lnTo>
                  <a:lnTo>
                    <a:pt x="16" y="605"/>
                  </a:lnTo>
                  <a:lnTo>
                    <a:pt x="27" y="555"/>
                  </a:lnTo>
                  <a:lnTo>
                    <a:pt x="40" y="506"/>
                  </a:lnTo>
                  <a:lnTo>
                    <a:pt x="57" y="458"/>
                  </a:lnTo>
                  <a:lnTo>
                    <a:pt x="75" y="411"/>
                  </a:lnTo>
                  <a:lnTo>
                    <a:pt x="97" y="365"/>
                  </a:lnTo>
                  <a:lnTo>
                    <a:pt x="120" y="320"/>
                  </a:lnTo>
                  <a:lnTo>
                    <a:pt x="147" y="278"/>
                  </a:lnTo>
                  <a:lnTo>
                    <a:pt x="174" y="237"/>
                  </a:lnTo>
                  <a:lnTo>
                    <a:pt x="205" y="199"/>
                  </a:lnTo>
                  <a:lnTo>
                    <a:pt x="238" y="162"/>
                  </a:lnTo>
                  <a:lnTo>
                    <a:pt x="273" y="128"/>
                  </a:lnTo>
                  <a:lnTo>
                    <a:pt x="310" y="98"/>
                  </a:lnTo>
                  <a:lnTo>
                    <a:pt x="323" y="88"/>
                  </a:lnTo>
                  <a:lnTo>
                    <a:pt x="336" y="79"/>
                  </a:lnTo>
                  <a:lnTo>
                    <a:pt x="350" y="71"/>
                  </a:lnTo>
                  <a:lnTo>
                    <a:pt x="363" y="64"/>
                  </a:lnTo>
                  <a:lnTo>
                    <a:pt x="376" y="57"/>
                  </a:lnTo>
                  <a:lnTo>
                    <a:pt x="390" y="50"/>
                  </a:lnTo>
                  <a:lnTo>
                    <a:pt x="404" y="44"/>
                  </a:lnTo>
                  <a:lnTo>
                    <a:pt x="418" y="39"/>
                  </a:lnTo>
                  <a:close/>
                </a:path>
              </a:pathLst>
            </a:custGeom>
            <a:solidFill>
              <a:srgbClr val="EFCFB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" name="Freeform 104"/>
            <p:cNvSpPr>
              <a:spLocks/>
            </p:cNvSpPr>
            <p:nvPr/>
          </p:nvSpPr>
          <p:spPr bwMode="auto">
            <a:xfrm>
              <a:off x="2027238" y="4467226"/>
              <a:ext cx="441325" cy="176213"/>
            </a:xfrm>
            <a:custGeom>
              <a:avLst/>
              <a:gdLst/>
              <a:ahLst/>
              <a:cxnLst>
                <a:cxn ang="0">
                  <a:pos x="1926" y="728"/>
                </a:cxn>
                <a:cxn ang="0">
                  <a:pos x="1859" y="535"/>
                </a:cxn>
                <a:cxn ang="0">
                  <a:pos x="1769" y="644"/>
                </a:cxn>
                <a:cxn ang="0">
                  <a:pos x="1744" y="657"/>
                </a:cxn>
                <a:cxn ang="0">
                  <a:pos x="1701" y="513"/>
                </a:cxn>
                <a:cxn ang="0">
                  <a:pos x="1591" y="515"/>
                </a:cxn>
                <a:cxn ang="0">
                  <a:pos x="1386" y="658"/>
                </a:cxn>
                <a:cxn ang="0">
                  <a:pos x="1308" y="609"/>
                </a:cxn>
                <a:cxn ang="0">
                  <a:pos x="1159" y="709"/>
                </a:cxn>
                <a:cxn ang="0">
                  <a:pos x="1131" y="628"/>
                </a:cxn>
                <a:cxn ang="0">
                  <a:pos x="1048" y="667"/>
                </a:cxn>
                <a:cxn ang="0">
                  <a:pos x="937" y="747"/>
                </a:cxn>
                <a:cxn ang="0">
                  <a:pos x="893" y="700"/>
                </a:cxn>
                <a:cxn ang="0">
                  <a:pos x="790" y="695"/>
                </a:cxn>
                <a:cxn ang="0">
                  <a:pos x="593" y="796"/>
                </a:cxn>
                <a:cxn ang="0">
                  <a:pos x="636" y="697"/>
                </a:cxn>
                <a:cxn ang="0">
                  <a:pos x="702" y="608"/>
                </a:cxn>
                <a:cxn ang="0">
                  <a:pos x="446" y="698"/>
                </a:cxn>
                <a:cxn ang="0">
                  <a:pos x="181" y="844"/>
                </a:cxn>
                <a:cxn ang="0">
                  <a:pos x="151" y="763"/>
                </a:cxn>
                <a:cxn ang="0">
                  <a:pos x="126" y="715"/>
                </a:cxn>
                <a:cxn ang="0">
                  <a:pos x="53" y="708"/>
                </a:cxn>
                <a:cxn ang="0">
                  <a:pos x="151" y="489"/>
                </a:cxn>
                <a:cxn ang="0">
                  <a:pos x="525" y="248"/>
                </a:cxn>
                <a:cxn ang="0">
                  <a:pos x="981" y="105"/>
                </a:cxn>
                <a:cxn ang="0">
                  <a:pos x="1451" y="37"/>
                </a:cxn>
                <a:cxn ang="0">
                  <a:pos x="1870" y="19"/>
                </a:cxn>
                <a:cxn ang="0">
                  <a:pos x="2130" y="1"/>
                </a:cxn>
                <a:cxn ang="0">
                  <a:pos x="2451" y="10"/>
                </a:cxn>
                <a:cxn ang="0">
                  <a:pos x="2783" y="58"/>
                </a:cxn>
                <a:cxn ang="0">
                  <a:pos x="3180" y="191"/>
                </a:cxn>
                <a:cxn ang="0">
                  <a:pos x="3553" y="452"/>
                </a:cxn>
                <a:cxn ang="0">
                  <a:pos x="3842" y="805"/>
                </a:cxn>
                <a:cxn ang="0">
                  <a:pos x="4046" y="1218"/>
                </a:cxn>
                <a:cxn ang="0">
                  <a:pos x="4162" y="1662"/>
                </a:cxn>
                <a:cxn ang="0">
                  <a:pos x="3975" y="1441"/>
                </a:cxn>
                <a:cxn ang="0">
                  <a:pos x="3985" y="1538"/>
                </a:cxn>
                <a:cxn ang="0">
                  <a:pos x="3744" y="1202"/>
                </a:cxn>
                <a:cxn ang="0">
                  <a:pos x="3627" y="1122"/>
                </a:cxn>
                <a:cxn ang="0">
                  <a:pos x="3655" y="1241"/>
                </a:cxn>
                <a:cxn ang="0">
                  <a:pos x="3430" y="1054"/>
                </a:cxn>
                <a:cxn ang="0">
                  <a:pos x="3340" y="1046"/>
                </a:cxn>
                <a:cxn ang="0">
                  <a:pos x="3432" y="1256"/>
                </a:cxn>
                <a:cxn ang="0">
                  <a:pos x="3213" y="1071"/>
                </a:cxn>
                <a:cxn ang="0">
                  <a:pos x="3154" y="1105"/>
                </a:cxn>
                <a:cxn ang="0">
                  <a:pos x="3028" y="1035"/>
                </a:cxn>
                <a:cxn ang="0">
                  <a:pos x="2819" y="821"/>
                </a:cxn>
                <a:cxn ang="0">
                  <a:pos x="2828" y="957"/>
                </a:cxn>
                <a:cxn ang="0">
                  <a:pos x="2734" y="932"/>
                </a:cxn>
                <a:cxn ang="0">
                  <a:pos x="2656" y="864"/>
                </a:cxn>
                <a:cxn ang="0">
                  <a:pos x="2644" y="988"/>
                </a:cxn>
                <a:cxn ang="0">
                  <a:pos x="2583" y="1036"/>
                </a:cxn>
                <a:cxn ang="0">
                  <a:pos x="2404" y="792"/>
                </a:cxn>
                <a:cxn ang="0">
                  <a:pos x="2326" y="618"/>
                </a:cxn>
                <a:cxn ang="0">
                  <a:pos x="2295" y="619"/>
                </a:cxn>
                <a:cxn ang="0">
                  <a:pos x="2289" y="729"/>
                </a:cxn>
                <a:cxn ang="0">
                  <a:pos x="2274" y="802"/>
                </a:cxn>
                <a:cxn ang="0">
                  <a:pos x="2197" y="757"/>
                </a:cxn>
                <a:cxn ang="0">
                  <a:pos x="2087" y="617"/>
                </a:cxn>
                <a:cxn ang="0">
                  <a:pos x="2025" y="565"/>
                </a:cxn>
                <a:cxn ang="0">
                  <a:pos x="1992" y="647"/>
                </a:cxn>
              </a:cxnLst>
              <a:rect l="0" t="0" r="r" b="b"/>
              <a:pathLst>
                <a:path w="4162" h="1662">
                  <a:moveTo>
                    <a:pt x="1992" y="647"/>
                  </a:moveTo>
                  <a:lnTo>
                    <a:pt x="1979" y="676"/>
                  </a:lnTo>
                  <a:lnTo>
                    <a:pt x="1966" y="705"/>
                  </a:lnTo>
                  <a:lnTo>
                    <a:pt x="1953" y="731"/>
                  </a:lnTo>
                  <a:lnTo>
                    <a:pt x="1942" y="757"/>
                  </a:lnTo>
                  <a:lnTo>
                    <a:pt x="1934" y="743"/>
                  </a:lnTo>
                  <a:lnTo>
                    <a:pt x="1926" y="728"/>
                  </a:lnTo>
                  <a:lnTo>
                    <a:pt x="1919" y="713"/>
                  </a:lnTo>
                  <a:lnTo>
                    <a:pt x="1913" y="697"/>
                  </a:lnTo>
                  <a:lnTo>
                    <a:pt x="1900" y="664"/>
                  </a:lnTo>
                  <a:lnTo>
                    <a:pt x="1889" y="632"/>
                  </a:lnTo>
                  <a:lnTo>
                    <a:pt x="1878" y="598"/>
                  </a:lnTo>
                  <a:lnTo>
                    <a:pt x="1869" y="565"/>
                  </a:lnTo>
                  <a:lnTo>
                    <a:pt x="1859" y="535"/>
                  </a:lnTo>
                  <a:lnTo>
                    <a:pt x="1848" y="507"/>
                  </a:lnTo>
                  <a:lnTo>
                    <a:pt x="1837" y="531"/>
                  </a:lnTo>
                  <a:lnTo>
                    <a:pt x="1824" y="553"/>
                  </a:lnTo>
                  <a:lnTo>
                    <a:pt x="1810" y="575"/>
                  </a:lnTo>
                  <a:lnTo>
                    <a:pt x="1795" y="597"/>
                  </a:lnTo>
                  <a:lnTo>
                    <a:pt x="1781" y="620"/>
                  </a:lnTo>
                  <a:lnTo>
                    <a:pt x="1769" y="644"/>
                  </a:lnTo>
                  <a:lnTo>
                    <a:pt x="1763" y="656"/>
                  </a:lnTo>
                  <a:lnTo>
                    <a:pt x="1757" y="668"/>
                  </a:lnTo>
                  <a:lnTo>
                    <a:pt x="1753" y="682"/>
                  </a:lnTo>
                  <a:lnTo>
                    <a:pt x="1749" y="695"/>
                  </a:lnTo>
                  <a:lnTo>
                    <a:pt x="1748" y="683"/>
                  </a:lnTo>
                  <a:lnTo>
                    <a:pt x="1746" y="670"/>
                  </a:lnTo>
                  <a:lnTo>
                    <a:pt x="1744" y="657"/>
                  </a:lnTo>
                  <a:lnTo>
                    <a:pt x="1741" y="644"/>
                  </a:lnTo>
                  <a:lnTo>
                    <a:pt x="1733" y="618"/>
                  </a:lnTo>
                  <a:lnTo>
                    <a:pt x="1725" y="592"/>
                  </a:lnTo>
                  <a:lnTo>
                    <a:pt x="1717" y="565"/>
                  </a:lnTo>
                  <a:lnTo>
                    <a:pt x="1709" y="539"/>
                  </a:lnTo>
                  <a:lnTo>
                    <a:pt x="1704" y="525"/>
                  </a:lnTo>
                  <a:lnTo>
                    <a:pt x="1701" y="513"/>
                  </a:lnTo>
                  <a:lnTo>
                    <a:pt x="1699" y="500"/>
                  </a:lnTo>
                  <a:lnTo>
                    <a:pt x="1697" y="487"/>
                  </a:lnTo>
                  <a:lnTo>
                    <a:pt x="1675" y="489"/>
                  </a:lnTo>
                  <a:lnTo>
                    <a:pt x="1653" y="494"/>
                  </a:lnTo>
                  <a:lnTo>
                    <a:pt x="1632" y="499"/>
                  </a:lnTo>
                  <a:lnTo>
                    <a:pt x="1612" y="507"/>
                  </a:lnTo>
                  <a:lnTo>
                    <a:pt x="1591" y="515"/>
                  </a:lnTo>
                  <a:lnTo>
                    <a:pt x="1571" y="525"/>
                  </a:lnTo>
                  <a:lnTo>
                    <a:pt x="1551" y="537"/>
                  </a:lnTo>
                  <a:lnTo>
                    <a:pt x="1532" y="549"/>
                  </a:lnTo>
                  <a:lnTo>
                    <a:pt x="1494" y="574"/>
                  </a:lnTo>
                  <a:lnTo>
                    <a:pt x="1456" y="603"/>
                  </a:lnTo>
                  <a:lnTo>
                    <a:pt x="1421" y="631"/>
                  </a:lnTo>
                  <a:lnTo>
                    <a:pt x="1386" y="658"/>
                  </a:lnTo>
                  <a:lnTo>
                    <a:pt x="1378" y="641"/>
                  </a:lnTo>
                  <a:lnTo>
                    <a:pt x="1370" y="624"/>
                  </a:lnTo>
                  <a:lnTo>
                    <a:pt x="1362" y="606"/>
                  </a:lnTo>
                  <a:lnTo>
                    <a:pt x="1354" y="588"/>
                  </a:lnTo>
                  <a:lnTo>
                    <a:pt x="1339" y="594"/>
                  </a:lnTo>
                  <a:lnTo>
                    <a:pt x="1324" y="601"/>
                  </a:lnTo>
                  <a:lnTo>
                    <a:pt x="1308" y="609"/>
                  </a:lnTo>
                  <a:lnTo>
                    <a:pt x="1294" y="618"/>
                  </a:lnTo>
                  <a:lnTo>
                    <a:pt x="1267" y="637"/>
                  </a:lnTo>
                  <a:lnTo>
                    <a:pt x="1240" y="655"/>
                  </a:lnTo>
                  <a:lnTo>
                    <a:pt x="1213" y="674"/>
                  </a:lnTo>
                  <a:lnTo>
                    <a:pt x="1187" y="693"/>
                  </a:lnTo>
                  <a:lnTo>
                    <a:pt x="1174" y="701"/>
                  </a:lnTo>
                  <a:lnTo>
                    <a:pt x="1159" y="709"/>
                  </a:lnTo>
                  <a:lnTo>
                    <a:pt x="1145" y="717"/>
                  </a:lnTo>
                  <a:lnTo>
                    <a:pt x="1131" y="723"/>
                  </a:lnTo>
                  <a:lnTo>
                    <a:pt x="1133" y="708"/>
                  </a:lnTo>
                  <a:lnTo>
                    <a:pt x="1133" y="691"/>
                  </a:lnTo>
                  <a:lnTo>
                    <a:pt x="1133" y="670"/>
                  </a:lnTo>
                  <a:lnTo>
                    <a:pt x="1132" y="649"/>
                  </a:lnTo>
                  <a:lnTo>
                    <a:pt x="1131" y="628"/>
                  </a:lnTo>
                  <a:lnTo>
                    <a:pt x="1130" y="609"/>
                  </a:lnTo>
                  <a:lnTo>
                    <a:pt x="1130" y="593"/>
                  </a:lnTo>
                  <a:lnTo>
                    <a:pt x="1131" y="580"/>
                  </a:lnTo>
                  <a:lnTo>
                    <a:pt x="1104" y="610"/>
                  </a:lnTo>
                  <a:lnTo>
                    <a:pt x="1077" y="640"/>
                  </a:lnTo>
                  <a:lnTo>
                    <a:pt x="1062" y="654"/>
                  </a:lnTo>
                  <a:lnTo>
                    <a:pt x="1048" y="667"/>
                  </a:lnTo>
                  <a:lnTo>
                    <a:pt x="1033" y="680"/>
                  </a:lnTo>
                  <a:lnTo>
                    <a:pt x="1018" y="693"/>
                  </a:lnTo>
                  <a:lnTo>
                    <a:pt x="1002" y="705"/>
                  </a:lnTo>
                  <a:lnTo>
                    <a:pt x="986" y="716"/>
                  </a:lnTo>
                  <a:lnTo>
                    <a:pt x="971" y="727"/>
                  </a:lnTo>
                  <a:lnTo>
                    <a:pt x="953" y="738"/>
                  </a:lnTo>
                  <a:lnTo>
                    <a:pt x="937" y="747"/>
                  </a:lnTo>
                  <a:lnTo>
                    <a:pt x="920" y="756"/>
                  </a:lnTo>
                  <a:lnTo>
                    <a:pt x="901" y="764"/>
                  </a:lnTo>
                  <a:lnTo>
                    <a:pt x="883" y="771"/>
                  </a:lnTo>
                  <a:lnTo>
                    <a:pt x="887" y="756"/>
                  </a:lnTo>
                  <a:lnTo>
                    <a:pt x="890" y="738"/>
                  </a:lnTo>
                  <a:lnTo>
                    <a:pt x="892" y="719"/>
                  </a:lnTo>
                  <a:lnTo>
                    <a:pt x="893" y="700"/>
                  </a:lnTo>
                  <a:lnTo>
                    <a:pt x="894" y="680"/>
                  </a:lnTo>
                  <a:lnTo>
                    <a:pt x="896" y="662"/>
                  </a:lnTo>
                  <a:lnTo>
                    <a:pt x="899" y="645"/>
                  </a:lnTo>
                  <a:lnTo>
                    <a:pt x="902" y="629"/>
                  </a:lnTo>
                  <a:lnTo>
                    <a:pt x="865" y="650"/>
                  </a:lnTo>
                  <a:lnTo>
                    <a:pt x="828" y="672"/>
                  </a:lnTo>
                  <a:lnTo>
                    <a:pt x="790" y="695"/>
                  </a:lnTo>
                  <a:lnTo>
                    <a:pt x="751" y="717"/>
                  </a:lnTo>
                  <a:lnTo>
                    <a:pt x="712" y="740"/>
                  </a:lnTo>
                  <a:lnTo>
                    <a:pt x="674" y="760"/>
                  </a:lnTo>
                  <a:lnTo>
                    <a:pt x="653" y="770"/>
                  </a:lnTo>
                  <a:lnTo>
                    <a:pt x="634" y="779"/>
                  </a:lnTo>
                  <a:lnTo>
                    <a:pt x="613" y="789"/>
                  </a:lnTo>
                  <a:lnTo>
                    <a:pt x="593" y="796"/>
                  </a:lnTo>
                  <a:lnTo>
                    <a:pt x="598" y="781"/>
                  </a:lnTo>
                  <a:lnTo>
                    <a:pt x="603" y="767"/>
                  </a:lnTo>
                  <a:lnTo>
                    <a:pt x="608" y="753"/>
                  </a:lnTo>
                  <a:lnTo>
                    <a:pt x="614" y="739"/>
                  </a:lnTo>
                  <a:lnTo>
                    <a:pt x="621" y="724"/>
                  </a:lnTo>
                  <a:lnTo>
                    <a:pt x="629" y="710"/>
                  </a:lnTo>
                  <a:lnTo>
                    <a:pt x="636" y="697"/>
                  </a:lnTo>
                  <a:lnTo>
                    <a:pt x="644" y="683"/>
                  </a:lnTo>
                  <a:lnTo>
                    <a:pt x="653" y="669"/>
                  </a:lnTo>
                  <a:lnTo>
                    <a:pt x="662" y="657"/>
                  </a:lnTo>
                  <a:lnTo>
                    <a:pt x="672" y="644"/>
                  </a:lnTo>
                  <a:lnTo>
                    <a:pt x="682" y="632"/>
                  </a:lnTo>
                  <a:lnTo>
                    <a:pt x="692" y="619"/>
                  </a:lnTo>
                  <a:lnTo>
                    <a:pt x="702" y="608"/>
                  </a:lnTo>
                  <a:lnTo>
                    <a:pt x="713" y="597"/>
                  </a:lnTo>
                  <a:lnTo>
                    <a:pt x="725" y="586"/>
                  </a:lnTo>
                  <a:lnTo>
                    <a:pt x="646" y="614"/>
                  </a:lnTo>
                  <a:lnTo>
                    <a:pt x="566" y="646"/>
                  </a:lnTo>
                  <a:lnTo>
                    <a:pt x="526" y="662"/>
                  </a:lnTo>
                  <a:lnTo>
                    <a:pt x="486" y="679"/>
                  </a:lnTo>
                  <a:lnTo>
                    <a:pt x="446" y="698"/>
                  </a:lnTo>
                  <a:lnTo>
                    <a:pt x="406" y="716"/>
                  </a:lnTo>
                  <a:lnTo>
                    <a:pt x="367" y="736"/>
                  </a:lnTo>
                  <a:lnTo>
                    <a:pt x="329" y="756"/>
                  </a:lnTo>
                  <a:lnTo>
                    <a:pt x="290" y="777"/>
                  </a:lnTo>
                  <a:lnTo>
                    <a:pt x="252" y="799"/>
                  </a:lnTo>
                  <a:lnTo>
                    <a:pt x="215" y="821"/>
                  </a:lnTo>
                  <a:lnTo>
                    <a:pt x="181" y="844"/>
                  </a:lnTo>
                  <a:lnTo>
                    <a:pt x="146" y="868"/>
                  </a:lnTo>
                  <a:lnTo>
                    <a:pt x="112" y="893"/>
                  </a:lnTo>
                  <a:lnTo>
                    <a:pt x="119" y="866"/>
                  </a:lnTo>
                  <a:lnTo>
                    <a:pt x="125" y="840"/>
                  </a:lnTo>
                  <a:lnTo>
                    <a:pt x="134" y="814"/>
                  </a:lnTo>
                  <a:lnTo>
                    <a:pt x="142" y="789"/>
                  </a:lnTo>
                  <a:lnTo>
                    <a:pt x="151" y="763"/>
                  </a:lnTo>
                  <a:lnTo>
                    <a:pt x="162" y="739"/>
                  </a:lnTo>
                  <a:lnTo>
                    <a:pt x="174" y="714"/>
                  </a:lnTo>
                  <a:lnTo>
                    <a:pt x="188" y="690"/>
                  </a:lnTo>
                  <a:lnTo>
                    <a:pt x="170" y="699"/>
                  </a:lnTo>
                  <a:lnTo>
                    <a:pt x="154" y="706"/>
                  </a:lnTo>
                  <a:lnTo>
                    <a:pt x="140" y="711"/>
                  </a:lnTo>
                  <a:lnTo>
                    <a:pt x="126" y="715"/>
                  </a:lnTo>
                  <a:lnTo>
                    <a:pt x="114" y="717"/>
                  </a:lnTo>
                  <a:lnTo>
                    <a:pt x="103" y="718"/>
                  </a:lnTo>
                  <a:lnTo>
                    <a:pt x="93" y="718"/>
                  </a:lnTo>
                  <a:lnTo>
                    <a:pt x="83" y="717"/>
                  </a:lnTo>
                  <a:lnTo>
                    <a:pt x="72" y="715"/>
                  </a:lnTo>
                  <a:lnTo>
                    <a:pt x="63" y="712"/>
                  </a:lnTo>
                  <a:lnTo>
                    <a:pt x="53" y="708"/>
                  </a:lnTo>
                  <a:lnTo>
                    <a:pt x="44" y="703"/>
                  </a:lnTo>
                  <a:lnTo>
                    <a:pt x="23" y="692"/>
                  </a:lnTo>
                  <a:lnTo>
                    <a:pt x="0" y="677"/>
                  </a:lnTo>
                  <a:lnTo>
                    <a:pt x="32" y="626"/>
                  </a:lnTo>
                  <a:lnTo>
                    <a:pt x="68" y="578"/>
                  </a:lnTo>
                  <a:lnTo>
                    <a:pt x="108" y="532"/>
                  </a:lnTo>
                  <a:lnTo>
                    <a:pt x="151" y="489"/>
                  </a:lnTo>
                  <a:lnTo>
                    <a:pt x="197" y="447"/>
                  </a:lnTo>
                  <a:lnTo>
                    <a:pt x="245" y="408"/>
                  </a:lnTo>
                  <a:lnTo>
                    <a:pt x="297" y="372"/>
                  </a:lnTo>
                  <a:lnTo>
                    <a:pt x="351" y="338"/>
                  </a:lnTo>
                  <a:lnTo>
                    <a:pt x="407" y="306"/>
                  </a:lnTo>
                  <a:lnTo>
                    <a:pt x="465" y="277"/>
                  </a:lnTo>
                  <a:lnTo>
                    <a:pt x="525" y="248"/>
                  </a:lnTo>
                  <a:lnTo>
                    <a:pt x="587" y="223"/>
                  </a:lnTo>
                  <a:lnTo>
                    <a:pt x="650" y="199"/>
                  </a:lnTo>
                  <a:lnTo>
                    <a:pt x="714" y="177"/>
                  </a:lnTo>
                  <a:lnTo>
                    <a:pt x="780" y="156"/>
                  </a:lnTo>
                  <a:lnTo>
                    <a:pt x="846" y="138"/>
                  </a:lnTo>
                  <a:lnTo>
                    <a:pt x="913" y="121"/>
                  </a:lnTo>
                  <a:lnTo>
                    <a:pt x="981" y="105"/>
                  </a:lnTo>
                  <a:lnTo>
                    <a:pt x="1049" y="92"/>
                  </a:lnTo>
                  <a:lnTo>
                    <a:pt x="1117" y="80"/>
                  </a:lnTo>
                  <a:lnTo>
                    <a:pt x="1185" y="68"/>
                  </a:lnTo>
                  <a:lnTo>
                    <a:pt x="1252" y="58"/>
                  </a:lnTo>
                  <a:lnTo>
                    <a:pt x="1320" y="50"/>
                  </a:lnTo>
                  <a:lnTo>
                    <a:pt x="1386" y="43"/>
                  </a:lnTo>
                  <a:lnTo>
                    <a:pt x="1451" y="37"/>
                  </a:lnTo>
                  <a:lnTo>
                    <a:pt x="1516" y="32"/>
                  </a:lnTo>
                  <a:lnTo>
                    <a:pt x="1579" y="28"/>
                  </a:lnTo>
                  <a:lnTo>
                    <a:pt x="1641" y="25"/>
                  </a:lnTo>
                  <a:lnTo>
                    <a:pt x="1701" y="22"/>
                  </a:lnTo>
                  <a:lnTo>
                    <a:pt x="1760" y="21"/>
                  </a:lnTo>
                  <a:lnTo>
                    <a:pt x="1816" y="20"/>
                  </a:lnTo>
                  <a:lnTo>
                    <a:pt x="1870" y="19"/>
                  </a:lnTo>
                  <a:lnTo>
                    <a:pt x="1876" y="19"/>
                  </a:lnTo>
                  <a:lnTo>
                    <a:pt x="1893" y="15"/>
                  </a:lnTo>
                  <a:lnTo>
                    <a:pt x="1922" y="13"/>
                  </a:lnTo>
                  <a:lnTo>
                    <a:pt x="1961" y="9"/>
                  </a:lnTo>
                  <a:lnTo>
                    <a:pt x="2009" y="6"/>
                  </a:lnTo>
                  <a:lnTo>
                    <a:pt x="2066" y="3"/>
                  </a:lnTo>
                  <a:lnTo>
                    <a:pt x="2130" y="1"/>
                  </a:lnTo>
                  <a:lnTo>
                    <a:pt x="2201" y="0"/>
                  </a:lnTo>
                  <a:lnTo>
                    <a:pt x="2240" y="0"/>
                  </a:lnTo>
                  <a:lnTo>
                    <a:pt x="2279" y="1"/>
                  </a:lnTo>
                  <a:lnTo>
                    <a:pt x="2321" y="2"/>
                  </a:lnTo>
                  <a:lnTo>
                    <a:pt x="2363" y="4"/>
                  </a:lnTo>
                  <a:lnTo>
                    <a:pt x="2406" y="6"/>
                  </a:lnTo>
                  <a:lnTo>
                    <a:pt x="2451" y="10"/>
                  </a:lnTo>
                  <a:lnTo>
                    <a:pt x="2496" y="14"/>
                  </a:lnTo>
                  <a:lnTo>
                    <a:pt x="2542" y="19"/>
                  </a:lnTo>
                  <a:lnTo>
                    <a:pt x="2589" y="25"/>
                  </a:lnTo>
                  <a:lnTo>
                    <a:pt x="2637" y="32"/>
                  </a:lnTo>
                  <a:lnTo>
                    <a:pt x="2685" y="39"/>
                  </a:lnTo>
                  <a:lnTo>
                    <a:pt x="2734" y="48"/>
                  </a:lnTo>
                  <a:lnTo>
                    <a:pt x="2783" y="58"/>
                  </a:lnTo>
                  <a:lnTo>
                    <a:pt x="2833" y="68"/>
                  </a:lnTo>
                  <a:lnTo>
                    <a:pt x="2883" y="82"/>
                  </a:lnTo>
                  <a:lnTo>
                    <a:pt x="2933" y="95"/>
                  </a:lnTo>
                  <a:lnTo>
                    <a:pt x="2998" y="114"/>
                  </a:lnTo>
                  <a:lnTo>
                    <a:pt x="3060" y="138"/>
                  </a:lnTo>
                  <a:lnTo>
                    <a:pt x="3121" y="163"/>
                  </a:lnTo>
                  <a:lnTo>
                    <a:pt x="3180" y="191"/>
                  </a:lnTo>
                  <a:lnTo>
                    <a:pt x="3238" y="221"/>
                  </a:lnTo>
                  <a:lnTo>
                    <a:pt x="3296" y="255"/>
                  </a:lnTo>
                  <a:lnTo>
                    <a:pt x="3350" y="290"/>
                  </a:lnTo>
                  <a:lnTo>
                    <a:pt x="3403" y="328"/>
                  </a:lnTo>
                  <a:lnTo>
                    <a:pt x="3455" y="367"/>
                  </a:lnTo>
                  <a:lnTo>
                    <a:pt x="3504" y="409"/>
                  </a:lnTo>
                  <a:lnTo>
                    <a:pt x="3553" y="452"/>
                  </a:lnTo>
                  <a:lnTo>
                    <a:pt x="3599" y="498"/>
                  </a:lnTo>
                  <a:lnTo>
                    <a:pt x="3644" y="545"/>
                  </a:lnTo>
                  <a:lnTo>
                    <a:pt x="3687" y="594"/>
                  </a:lnTo>
                  <a:lnTo>
                    <a:pt x="3728" y="645"/>
                  </a:lnTo>
                  <a:lnTo>
                    <a:pt x="3768" y="697"/>
                  </a:lnTo>
                  <a:lnTo>
                    <a:pt x="3806" y="750"/>
                  </a:lnTo>
                  <a:lnTo>
                    <a:pt x="3842" y="805"/>
                  </a:lnTo>
                  <a:lnTo>
                    <a:pt x="3876" y="861"/>
                  </a:lnTo>
                  <a:lnTo>
                    <a:pt x="3909" y="918"/>
                  </a:lnTo>
                  <a:lnTo>
                    <a:pt x="3940" y="976"/>
                  </a:lnTo>
                  <a:lnTo>
                    <a:pt x="3969" y="1035"/>
                  </a:lnTo>
                  <a:lnTo>
                    <a:pt x="3997" y="1096"/>
                  </a:lnTo>
                  <a:lnTo>
                    <a:pt x="4022" y="1157"/>
                  </a:lnTo>
                  <a:lnTo>
                    <a:pt x="4046" y="1218"/>
                  </a:lnTo>
                  <a:lnTo>
                    <a:pt x="4068" y="1280"/>
                  </a:lnTo>
                  <a:lnTo>
                    <a:pt x="4089" y="1343"/>
                  </a:lnTo>
                  <a:lnTo>
                    <a:pt x="4107" y="1407"/>
                  </a:lnTo>
                  <a:lnTo>
                    <a:pt x="4123" y="1470"/>
                  </a:lnTo>
                  <a:lnTo>
                    <a:pt x="4138" y="1533"/>
                  </a:lnTo>
                  <a:lnTo>
                    <a:pt x="4151" y="1597"/>
                  </a:lnTo>
                  <a:lnTo>
                    <a:pt x="4162" y="1662"/>
                  </a:lnTo>
                  <a:lnTo>
                    <a:pt x="4133" y="1632"/>
                  </a:lnTo>
                  <a:lnTo>
                    <a:pt x="4106" y="1602"/>
                  </a:lnTo>
                  <a:lnTo>
                    <a:pt x="4079" y="1569"/>
                  </a:lnTo>
                  <a:lnTo>
                    <a:pt x="4053" y="1536"/>
                  </a:lnTo>
                  <a:lnTo>
                    <a:pt x="4027" y="1504"/>
                  </a:lnTo>
                  <a:lnTo>
                    <a:pt x="4001" y="1472"/>
                  </a:lnTo>
                  <a:lnTo>
                    <a:pt x="3975" y="1441"/>
                  </a:lnTo>
                  <a:lnTo>
                    <a:pt x="3949" y="1412"/>
                  </a:lnTo>
                  <a:lnTo>
                    <a:pt x="3958" y="1442"/>
                  </a:lnTo>
                  <a:lnTo>
                    <a:pt x="3966" y="1474"/>
                  </a:lnTo>
                  <a:lnTo>
                    <a:pt x="3970" y="1490"/>
                  </a:lnTo>
                  <a:lnTo>
                    <a:pt x="3974" y="1507"/>
                  </a:lnTo>
                  <a:lnTo>
                    <a:pt x="3980" y="1523"/>
                  </a:lnTo>
                  <a:lnTo>
                    <a:pt x="3985" y="1538"/>
                  </a:lnTo>
                  <a:lnTo>
                    <a:pt x="3943" y="1476"/>
                  </a:lnTo>
                  <a:lnTo>
                    <a:pt x="3901" y="1414"/>
                  </a:lnTo>
                  <a:lnTo>
                    <a:pt x="3858" y="1352"/>
                  </a:lnTo>
                  <a:lnTo>
                    <a:pt x="3814" y="1290"/>
                  </a:lnTo>
                  <a:lnTo>
                    <a:pt x="3791" y="1260"/>
                  </a:lnTo>
                  <a:lnTo>
                    <a:pt x="3767" y="1230"/>
                  </a:lnTo>
                  <a:lnTo>
                    <a:pt x="3744" y="1202"/>
                  </a:lnTo>
                  <a:lnTo>
                    <a:pt x="3718" y="1173"/>
                  </a:lnTo>
                  <a:lnTo>
                    <a:pt x="3693" y="1146"/>
                  </a:lnTo>
                  <a:lnTo>
                    <a:pt x="3665" y="1118"/>
                  </a:lnTo>
                  <a:lnTo>
                    <a:pt x="3638" y="1093"/>
                  </a:lnTo>
                  <a:lnTo>
                    <a:pt x="3609" y="1067"/>
                  </a:lnTo>
                  <a:lnTo>
                    <a:pt x="3618" y="1095"/>
                  </a:lnTo>
                  <a:lnTo>
                    <a:pt x="3627" y="1122"/>
                  </a:lnTo>
                  <a:lnTo>
                    <a:pt x="3638" y="1150"/>
                  </a:lnTo>
                  <a:lnTo>
                    <a:pt x="3647" y="1176"/>
                  </a:lnTo>
                  <a:lnTo>
                    <a:pt x="3658" y="1202"/>
                  </a:lnTo>
                  <a:lnTo>
                    <a:pt x="3669" y="1228"/>
                  </a:lnTo>
                  <a:lnTo>
                    <a:pt x="3682" y="1254"/>
                  </a:lnTo>
                  <a:lnTo>
                    <a:pt x="3698" y="1279"/>
                  </a:lnTo>
                  <a:lnTo>
                    <a:pt x="3655" y="1241"/>
                  </a:lnTo>
                  <a:lnTo>
                    <a:pt x="3612" y="1203"/>
                  </a:lnTo>
                  <a:lnTo>
                    <a:pt x="3569" y="1164"/>
                  </a:lnTo>
                  <a:lnTo>
                    <a:pt x="3524" y="1126"/>
                  </a:lnTo>
                  <a:lnTo>
                    <a:pt x="3502" y="1107"/>
                  </a:lnTo>
                  <a:lnTo>
                    <a:pt x="3478" y="1090"/>
                  </a:lnTo>
                  <a:lnTo>
                    <a:pt x="3455" y="1071"/>
                  </a:lnTo>
                  <a:lnTo>
                    <a:pt x="3430" y="1054"/>
                  </a:lnTo>
                  <a:lnTo>
                    <a:pt x="3406" y="1037"/>
                  </a:lnTo>
                  <a:lnTo>
                    <a:pt x="3381" y="1022"/>
                  </a:lnTo>
                  <a:lnTo>
                    <a:pt x="3356" y="1008"/>
                  </a:lnTo>
                  <a:lnTo>
                    <a:pt x="3329" y="994"/>
                  </a:lnTo>
                  <a:lnTo>
                    <a:pt x="3332" y="1011"/>
                  </a:lnTo>
                  <a:lnTo>
                    <a:pt x="3335" y="1028"/>
                  </a:lnTo>
                  <a:lnTo>
                    <a:pt x="3340" y="1046"/>
                  </a:lnTo>
                  <a:lnTo>
                    <a:pt x="3345" y="1063"/>
                  </a:lnTo>
                  <a:lnTo>
                    <a:pt x="3355" y="1097"/>
                  </a:lnTo>
                  <a:lnTo>
                    <a:pt x="3367" y="1130"/>
                  </a:lnTo>
                  <a:lnTo>
                    <a:pt x="3380" y="1163"/>
                  </a:lnTo>
                  <a:lnTo>
                    <a:pt x="3397" y="1195"/>
                  </a:lnTo>
                  <a:lnTo>
                    <a:pt x="3414" y="1225"/>
                  </a:lnTo>
                  <a:lnTo>
                    <a:pt x="3432" y="1256"/>
                  </a:lnTo>
                  <a:lnTo>
                    <a:pt x="3399" y="1229"/>
                  </a:lnTo>
                  <a:lnTo>
                    <a:pt x="3366" y="1201"/>
                  </a:lnTo>
                  <a:lnTo>
                    <a:pt x="3332" y="1171"/>
                  </a:lnTo>
                  <a:lnTo>
                    <a:pt x="3300" y="1141"/>
                  </a:lnTo>
                  <a:lnTo>
                    <a:pt x="3266" y="1112"/>
                  </a:lnTo>
                  <a:lnTo>
                    <a:pt x="3231" y="1084"/>
                  </a:lnTo>
                  <a:lnTo>
                    <a:pt x="3213" y="1071"/>
                  </a:lnTo>
                  <a:lnTo>
                    <a:pt x="3196" y="1059"/>
                  </a:lnTo>
                  <a:lnTo>
                    <a:pt x="3177" y="1048"/>
                  </a:lnTo>
                  <a:lnTo>
                    <a:pt x="3158" y="1037"/>
                  </a:lnTo>
                  <a:lnTo>
                    <a:pt x="3159" y="1053"/>
                  </a:lnTo>
                  <a:lnTo>
                    <a:pt x="3158" y="1069"/>
                  </a:lnTo>
                  <a:lnTo>
                    <a:pt x="3156" y="1086"/>
                  </a:lnTo>
                  <a:lnTo>
                    <a:pt x="3154" y="1105"/>
                  </a:lnTo>
                  <a:lnTo>
                    <a:pt x="3152" y="1123"/>
                  </a:lnTo>
                  <a:lnTo>
                    <a:pt x="3150" y="1142"/>
                  </a:lnTo>
                  <a:lnTo>
                    <a:pt x="3150" y="1160"/>
                  </a:lnTo>
                  <a:lnTo>
                    <a:pt x="3152" y="1177"/>
                  </a:lnTo>
                  <a:lnTo>
                    <a:pt x="3111" y="1130"/>
                  </a:lnTo>
                  <a:lnTo>
                    <a:pt x="3070" y="1082"/>
                  </a:lnTo>
                  <a:lnTo>
                    <a:pt x="3028" y="1035"/>
                  </a:lnTo>
                  <a:lnTo>
                    <a:pt x="2985" y="988"/>
                  </a:lnTo>
                  <a:lnTo>
                    <a:pt x="2943" y="941"/>
                  </a:lnTo>
                  <a:lnTo>
                    <a:pt x="2900" y="894"/>
                  </a:lnTo>
                  <a:lnTo>
                    <a:pt x="2857" y="847"/>
                  </a:lnTo>
                  <a:lnTo>
                    <a:pt x="2814" y="801"/>
                  </a:lnTo>
                  <a:lnTo>
                    <a:pt x="2817" y="811"/>
                  </a:lnTo>
                  <a:lnTo>
                    <a:pt x="2819" y="821"/>
                  </a:lnTo>
                  <a:lnTo>
                    <a:pt x="2821" y="832"/>
                  </a:lnTo>
                  <a:lnTo>
                    <a:pt x="2822" y="845"/>
                  </a:lnTo>
                  <a:lnTo>
                    <a:pt x="2824" y="869"/>
                  </a:lnTo>
                  <a:lnTo>
                    <a:pt x="2825" y="895"/>
                  </a:lnTo>
                  <a:lnTo>
                    <a:pt x="2826" y="920"/>
                  </a:lnTo>
                  <a:lnTo>
                    <a:pt x="2827" y="946"/>
                  </a:lnTo>
                  <a:lnTo>
                    <a:pt x="2828" y="957"/>
                  </a:lnTo>
                  <a:lnTo>
                    <a:pt x="2830" y="969"/>
                  </a:lnTo>
                  <a:lnTo>
                    <a:pt x="2831" y="979"/>
                  </a:lnTo>
                  <a:lnTo>
                    <a:pt x="2834" y="990"/>
                  </a:lnTo>
                  <a:lnTo>
                    <a:pt x="2809" y="975"/>
                  </a:lnTo>
                  <a:lnTo>
                    <a:pt x="2784" y="962"/>
                  </a:lnTo>
                  <a:lnTo>
                    <a:pt x="2759" y="948"/>
                  </a:lnTo>
                  <a:lnTo>
                    <a:pt x="2734" y="932"/>
                  </a:lnTo>
                  <a:lnTo>
                    <a:pt x="2722" y="924"/>
                  </a:lnTo>
                  <a:lnTo>
                    <a:pt x="2711" y="915"/>
                  </a:lnTo>
                  <a:lnTo>
                    <a:pt x="2699" y="906"/>
                  </a:lnTo>
                  <a:lnTo>
                    <a:pt x="2687" y="897"/>
                  </a:lnTo>
                  <a:lnTo>
                    <a:pt x="2676" y="887"/>
                  </a:lnTo>
                  <a:lnTo>
                    <a:pt x="2666" y="875"/>
                  </a:lnTo>
                  <a:lnTo>
                    <a:pt x="2656" y="864"/>
                  </a:lnTo>
                  <a:lnTo>
                    <a:pt x="2647" y="852"/>
                  </a:lnTo>
                  <a:lnTo>
                    <a:pt x="2644" y="868"/>
                  </a:lnTo>
                  <a:lnTo>
                    <a:pt x="2642" y="886"/>
                  </a:lnTo>
                  <a:lnTo>
                    <a:pt x="2641" y="903"/>
                  </a:lnTo>
                  <a:lnTo>
                    <a:pt x="2641" y="919"/>
                  </a:lnTo>
                  <a:lnTo>
                    <a:pt x="2642" y="954"/>
                  </a:lnTo>
                  <a:lnTo>
                    <a:pt x="2644" y="988"/>
                  </a:lnTo>
                  <a:lnTo>
                    <a:pt x="2650" y="1021"/>
                  </a:lnTo>
                  <a:lnTo>
                    <a:pt x="2655" y="1055"/>
                  </a:lnTo>
                  <a:lnTo>
                    <a:pt x="2661" y="1088"/>
                  </a:lnTo>
                  <a:lnTo>
                    <a:pt x="2669" y="1121"/>
                  </a:lnTo>
                  <a:lnTo>
                    <a:pt x="2640" y="1095"/>
                  </a:lnTo>
                  <a:lnTo>
                    <a:pt x="2612" y="1067"/>
                  </a:lnTo>
                  <a:lnTo>
                    <a:pt x="2583" y="1036"/>
                  </a:lnTo>
                  <a:lnTo>
                    <a:pt x="2556" y="1005"/>
                  </a:lnTo>
                  <a:lnTo>
                    <a:pt x="2528" y="972"/>
                  </a:lnTo>
                  <a:lnTo>
                    <a:pt x="2501" y="939"/>
                  </a:lnTo>
                  <a:lnTo>
                    <a:pt x="2475" y="903"/>
                  </a:lnTo>
                  <a:lnTo>
                    <a:pt x="2450" y="866"/>
                  </a:lnTo>
                  <a:lnTo>
                    <a:pt x="2426" y="829"/>
                  </a:lnTo>
                  <a:lnTo>
                    <a:pt x="2404" y="792"/>
                  </a:lnTo>
                  <a:lnTo>
                    <a:pt x="2383" y="754"/>
                  </a:lnTo>
                  <a:lnTo>
                    <a:pt x="2364" y="715"/>
                  </a:lnTo>
                  <a:lnTo>
                    <a:pt x="2356" y="696"/>
                  </a:lnTo>
                  <a:lnTo>
                    <a:pt x="2347" y="676"/>
                  </a:lnTo>
                  <a:lnTo>
                    <a:pt x="2339" y="657"/>
                  </a:lnTo>
                  <a:lnTo>
                    <a:pt x="2333" y="638"/>
                  </a:lnTo>
                  <a:lnTo>
                    <a:pt x="2326" y="618"/>
                  </a:lnTo>
                  <a:lnTo>
                    <a:pt x="2321" y="599"/>
                  </a:lnTo>
                  <a:lnTo>
                    <a:pt x="2316" y="580"/>
                  </a:lnTo>
                  <a:lnTo>
                    <a:pt x="2311" y="560"/>
                  </a:lnTo>
                  <a:lnTo>
                    <a:pt x="2307" y="574"/>
                  </a:lnTo>
                  <a:lnTo>
                    <a:pt x="2303" y="590"/>
                  </a:lnTo>
                  <a:lnTo>
                    <a:pt x="2298" y="604"/>
                  </a:lnTo>
                  <a:lnTo>
                    <a:pt x="2295" y="619"/>
                  </a:lnTo>
                  <a:lnTo>
                    <a:pt x="2293" y="635"/>
                  </a:lnTo>
                  <a:lnTo>
                    <a:pt x="2291" y="651"/>
                  </a:lnTo>
                  <a:lnTo>
                    <a:pt x="2289" y="666"/>
                  </a:lnTo>
                  <a:lnTo>
                    <a:pt x="2289" y="682"/>
                  </a:lnTo>
                  <a:lnTo>
                    <a:pt x="2288" y="698"/>
                  </a:lnTo>
                  <a:lnTo>
                    <a:pt x="2289" y="714"/>
                  </a:lnTo>
                  <a:lnTo>
                    <a:pt x="2289" y="729"/>
                  </a:lnTo>
                  <a:lnTo>
                    <a:pt x="2291" y="746"/>
                  </a:lnTo>
                  <a:lnTo>
                    <a:pt x="2293" y="761"/>
                  </a:lnTo>
                  <a:lnTo>
                    <a:pt x="2295" y="777"/>
                  </a:lnTo>
                  <a:lnTo>
                    <a:pt x="2298" y="793"/>
                  </a:lnTo>
                  <a:lnTo>
                    <a:pt x="2302" y="808"/>
                  </a:lnTo>
                  <a:lnTo>
                    <a:pt x="2287" y="805"/>
                  </a:lnTo>
                  <a:lnTo>
                    <a:pt x="2274" y="802"/>
                  </a:lnTo>
                  <a:lnTo>
                    <a:pt x="2261" y="797"/>
                  </a:lnTo>
                  <a:lnTo>
                    <a:pt x="2248" y="792"/>
                  </a:lnTo>
                  <a:lnTo>
                    <a:pt x="2237" y="786"/>
                  </a:lnTo>
                  <a:lnTo>
                    <a:pt x="2227" y="779"/>
                  </a:lnTo>
                  <a:lnTo>
                    <a:pt x="2217" y="772"/>
                  </a:lnTo>
                  <a:lnTo>
                    <a:pt x="2207" y="765"/>
                  </a:lnTo>
                  <a:lnTo>
                    <a:pt x="2197" y="757"/>
                  </a:lnTo>
                  <a:lnTo>
                    <a:pt x="2189" y="749"/>
                  </a:lnTo>
                  <a:lnTo>
                    <a:pt x="2181" y="740"/>
                  </a:lnTo>
                  <a:lnTo>
                    <a:pt x="2173" y="731"/>
                  </a:lnTo>
                  <a:lnTo>
                    <a:pt x="2158" y="712"/>
                  </a:lnTo>
                  <a:lnTo>
                    <a:pt x="2143" y="693"/>
                  </a:lnTo>
                  <a:lnTo>
                    <a:pt x="2116" y="654"/>
                  </a:lnTo>
                  <a:lnTo>
                    <a:pt x="2087" y="617"/>
                  </a:lnTo>
                  <a:lnTo>
                    <a:pt x="2080" y="608"/>
                  </a:lnTo>
                  <a:lnTo>
                    <a:pt x="2072" y="600"/>
                  </a:lnTo>
                  <a:lnTo>
                    <a:pt x="2063" y="592"/>
                  </a:lnTo>
                  <a:lnTo>
                    <a:pt x="2055" y="585"/>
                  </a:lnTo>
                  <a:lnTo>
                    <a:pt x="2045" y="577"/>
                  </a:lnTo>
                  <a:lnTo>
                    <a:pt x="2035" y="571"/>
                  </a:lnTo>
                  <a:lnTo>
                    <a:pt x="2025" y="565"/>
                  </a:lnTo>
                  <a:lnTo>
                    <a:pt x="2014" y="559"/>
                  </a:lnTo>
                  <a:lnTo>
                    <a:pt x="2013" y="570"/>
                  </a:lnTo>
                  <a:lnTo>
                    <a:pt x="2012" y="582"/>
                  </a:lnTo>
                  <a:lnTo>
                    <a:pt x="2010" y="593"/>
                  </a:lnTo>
                  <a:lnTo>
                    <a:pt x="2007" y="604"/>
                  </a:lnTo>
                  <a:lnTo>
                    <a:pt x="2000" y="625"/>
                  </a:lnTo>
                  <a:lnTo>
                    <a:pt x="1992" y="647"/>
                  </a:lnTo>
                  <a:close/>
                </a:path>
              </a:pathLst>
            </a:custGeom>
            <a:solidFill>
              <a:srgbClr val="7F583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" name="Freeform 105"/>
            <p:cNvSpPr>
              <a:spLocks/>
            </p:cNvSpPr>
            <p:nvPr/>
          </p:nvSpPr>
          <p:spPr bwMode="auto">
            <a:xfrm>
              <a:off x="2479676" y="4811713"/>
              <a:ext cx="52388" cy="11113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9" y="106"/>
                </a:cxn>
                <a:cxn ang="0">
                  <a:pos x="35" y="80"/>
                </a:cxn>
                <a:cxn ang="0">
                  <a:pos x="43" y="72"/>
                </a:cxn>
                <a:cxn ang="0">
                  <a:pos x="53" y="64"/>
                </a:cxn>
                <a:cxn ang="0">
                  <a:pos x="65" y="56"/>
                </a:cxn>
                <a:cxn ang="0">
                  <a:pos x="77" y="48"/>
                </a:cxn>
                <a:cxn ang="0">
                  <a:pos x="89" y="40"/>
                </a:cxn>
                <a:cxn ang="0">
                  <a:pos x="103" y="31"/>
                </a:cxn>
                <a:cxn ang="0">
                  <a:pos x="118" y="24"/>
                </a:cxn>
                <a:cxn ang="0">
                  <a:pos x="133" y="17"/>
                </a:cxn>
                <a:cxn ang="0">
                  <a:pos x="149" y="12"/>
                </a:cxn>
                <a:cxn ang="0">
                  <a:pos x="167" y="7"/>
                </a:cxn>
                <a:cxn ang="0">
                  <a:pos x="185" y="3"/>
                </a:cxn>
                <a:cxn ang="0">
                  <a:pos x="204" y="1"/>
                </a:cxn>
                <a:cxn ang="0">
                  <a:pos x="224" y="0"/>
                </a:cxn>
                <a:cxn ang="0">
                  <a:pos x="245" y="0"/>
                </a:cxn>
                <a:cxn ang="0">
                  <a:pos x="267" y="2"/>
                </a:cxn>
                <a:cxn ang="0">
                  <a:pos x="289" y="5"/>
                </a:cxn>
                <a:cxn ang="0">
                  <a:pos x="312" y="11"/>
                </a:cxn>
                <a:cxn ang="0">
                  <a:pos x="336" y="18"/>
                </a:cxn>
                <a:cxn ang="0">
                  <a:pos x="361" y="28"/>
                </a:cxn>
                <a:cxn ang="0">
                  <a:pos x="386" y="41"/>
                </a:cxn>
                <a:cxn ang="0">
                  <a:pos x="412" y="56"/>
                </a:cxn>
                <a:cxn ang="0">
                  <a:pos x="438" y="73"/>
                </a:cxn>
                <a:cxn ang="0">
                  <a:pos x="466" y="94"/>
                </a:cxn>
                <a:cxn ang="0">
                  <a:pos x="494" y="117"/>
                </a:cxn>
                <a:cxn ang="0">
                  <a:pos x="482" y="110"/>
                </a:cxn>
                <a:cxn ang="0">
                  <a:pos x="449" y="94"/>
                </a:cxn>
                <a:cxn ang="0">
                  <a:pos x="426" y="82"/>
                </a:cxn>
                <a:cxn ang="0">
                  <a:pos x="398" y="72"/>
                </a:cxn>
                <a:cxn ang="0">
                  <a:pos x="367" y="62"/>
                </a:cxn>
                <a:cxn ang="0">
                  <a:pos x="333" y="53"/>
                </a:cxn>
                <a:cxn ang="0">
                  <a:pos x="315" y="50"/>
                </a:cxn>
                <a:cxn ang="0">
                  <a:pos x="295" y="47"/>
                </a:cxn>
                <a:cxn ang="0">
                  <a:pos x="277" y="44"/>
                </a:cxn>
                <a:cxn ang="0">
                  <a:pos x="256" y="43"/>
                </a:cxn>
                <a:cxn ang="0">
                  <a:pos x="236" y="42"/>
                </a:cxn>
                <a:cxn ang="0">
                  <a:pos x="216" y="42"/>
                </a:cxn>
                <a:cxn ang="0">
                  <a:pos x="195" y="43"/>
                </a:cxn>
                <a:cxn ang="0">
                  <a:pos x="174" y="46"/>
                </a:cxn>
                <a:cxn ang="0">
                  <a:pos x="152" y="49"/>
                </a:cxn>
                <a:cxn ang="0">
                  <a:pos x="130" y="54"/>
                </a:cxn>
                <a:cxn ang="0">
                  <a:pos x="108" y="60"/>
                </a:cxn>
                <a:cxn ang="0">
                  <a:pos x="87" y="68"/>
                </a:cxn>
                <a:cxn ang="0">
                  <a:pos x="65" y="78"/>
                </a:cxn>
                <a:cxn ang="0">
                  <a:pos x="43" y="90"/>
                </a:cxn>
                <a:cxn ang="0">
                  <a:pos x="22" y="102"/>
                </a:cxn>
                <a:cxn ang="0">
                  <a:pos x="0" y="117"/>
                </a:cxn>
              </a:cxnLst>
              <a:rect l="0" t="0" r="r" b="b"/>
              <a:pathLst>
                <a:path w="494" h="117">
                  <a:moveTo>
                    <a:pt x="0" y="117"/>
                  </a:moveTo>
                  <a:lnTo>
                    <a:pt x="9" y="106"/>
                  </a:lnTo>
                  <a:lnTo>
                    <a:pt x="35" y="80"/>
                  </a:lnTo>
                  <a:lnTo>
                    <a:pt x="43" y="72"/>
                  </a:lnTo>
                  <a:lnTo>
                    <a:pt x="53" y="64"/>
                  </a:lnTo>
                  <a:lnTo>
                    <a:pt x="65" y="56"/>
                  </a:lnTo>
                  <a:lnTo>
                    <a:pt x="77" y="48"/>
                  </a:lnTo>
                  <a:lnTo>
                    <a:pt x="89" y="40"/>
                  </a:lnTo>
                  <a:lnTo>
                    <a:pt x="103" y="31"/>
                  </a:lnTo>
                  <a:lnTo>
                    <a:pt x="118" y="24"/>
                  </a:lnTo>
                  <a:lnTo>
                    <a:pt x="133" y="17"/>
                  </a:lnTo>
                  <a:lnTo>
                    <a:pt x="149" y="12"/>
                  </a:lnTo>
                  <a:lnTo>
                    <a:pt x="167" y="7"/>
                  </a:lnTo>
                  <a:lnTo>
                    <a:pt x="185" y="3"/>
                  </a:lnTo>
                  <a:lnTo>
                    <a:pt x="204" y="1"/>
                  </a:lnTo>
                  <a:lnTo>
                    <a:pt x="224" y="0"/>
                  </a:lnTo>
                  <a:lnTo>
                    <a:pt x="245" y="0"/>
                  </a:lnTo>
                  <a:lnTo>
                    <a:pt x="267" y="2"/>
                  </a:lnTo>
                  <a:lnTo>
                    <a:pt x="289" y="5"/>
                  </a:lnTo>
                  <a:lnTo>
                    <a:pt x="312" y="11"/>
                  </a:lnTo>
                  <a:lnTo>
                    <a:pt x="336" y="18"/>
                  </a:lnTo>
                  <a:lnTo>
                    <a:pt x="361" y="28"/>
                  </a:lnTo>
                  <a:lnTo>
                    <a:pt x="386" y="41"/>
                  </a:lnTo>
                  <a:lnTo>
                    <a:pt x="412" y="56"/>
                  </a:lnTo>
                  <a:lnTo>
                    <a:pt x="438" y="73"/>
                  </a:lnTo>
                  <a:lnTo>
                    <a:pt x="466" y="94"/>
                  </a:lnTo>
                  <a:lnTo>
                    <a:pt x="494" y="117"/>
                  </a:lnTo>
                  <a:lnTo>
                    <a:pt x="482" y="110"/>
                  </a:lnTo>
                  <a:lnTo>
                    <a:pt x="449" y="94"/>
                  </a:lnTo>
                  <a:lnTo>
                    <a:pt x="426" y="82"/>
                  </a:lnTo>
                  <a:lnTo>
                    <a:pt x="398" y="72"/>
                  </a:lnTo>
                  <a:lnTo>
                    <a:pt x="367" y="62"/>
                  </a:lnTo>
                  <a:lnTo>
                    <a:pt x="333" y="53"/>
                  </a:lnTo>
                  <a:lnTo>
                    <a:pt x="315" y="50"/>
                  </a:lnTo>
                  <a:lnTo>
                    <a:pt x="295" y="47"/>
                  </a:lnTo>
                  <a:lnTo>
                    <a:pt x="277" y="44"/>
                  </a:lnTo>
                  <a:lnTo>
                    <a:pt x="256" y="43"/>
                  </a:lnTo>
                  <a:lnTo>
                    <a:pt x="236" y="42"/>
                  </a:lnTo>
                  <a:lnTo>
                    <a:pt x="216" y="42"/>
                  </a:lnTo>
                  <a:lnTo>
                    <a:pt x="195" y="43"/>
                  </a:lnTo>
                  <a:lnTo>
                    <a:pt x="174" y="46"/>
                  </a:lnTo>
                  <a:lnTo>
                    <a:pt x="152" y="49"/>
                  </a:lnTo>
                  <a:lnTo>
                    <a:pt x="130" y="54"/>
                  </a:lnTo>
                  <a:lnTo>
                    <a:pt x="108" y="60"/>
                  </a:lnTo>
                  <a:lnTo>
                    <a:pt x="87" y="68"/>
                  </a:lnTo>
                  <a:lnTo>
                    <a:pt x="65" y="78"/>
                  </a:lnTo>
                  <a:lnTo>
                    <a:pt x="43" y="90"/>
                  </a:lnTo>
                  <a:lnTo>
                    <a:pt x="22" y="102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7F583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" name="Freeform 106"/>
            <p:cNvSpPr>
              <a:spLocks/>
            </p:cNvSpPr>
            <p:nvPr/>
          </p:nvSpPr>
          <p:spPr bwMode="auto">
            <a:xfrm>
              <a:off x="1876426" y="4660901"/>
              <a:ext cx="38100" cy="19050"/>
            </a:xfrm>
            <a:custGeom>
              <a:avLst/>
              <a:gdLst/>
              <a:ahLst/>
              <a:cxnLst>
                <a:cxn ang="0">
                  <a:pos x="361" y="180"/>
                </a:cxn>
                <a:cxn ang="0">
                  <a:pos x="356" y="168"/>
                </a:cxn>
                <a:cxn ang="0">
                  <a:pos x="340" y="140"/>
                </a:cxn>
                <a:cxn ang="0">
                  <a:pos x="327" y="121"/>
                </a:cxn>
                <a:cxn ang="0">
                  <a:pos x="312" y="102"/>
                </a:cxn>
                <a:cxn ang="0">
                  <a:pos x="303" y="92"/>
                </a:cxn>
                <a:cxn ang="0">
                  <a:pos x="294" y="81"/>
                </a:cxn>
                <a:cxn ang="0">
                  <a:pos x="284" y="71"/>
                </a:cxn>
                <a:cxn ang="0">
                  <a:pos x="273" y="61"/>
                </a:cxn>
                <a:cxn ang="0">
                  <a:pos x="261" y="51"/>
                </a:cxn>
                <a:cxn ang="0">
                  <a:pos x="249" y="42"/>
                </a:cxn>
                <a:cxn ang="0">
                  <a:pos x="237" y="34"/>
                </a:cxn>
                <a:cxn ang="0">
                  <a:pos x="222" y="26"/>
                </a:cxn>
                <a:cxn ang="0">
                  <a:pos x="208" y="18"/>
                </a:cxn>
                <a:cxn ang="0">
                  <a:pos x="193" y="12"/>
                </a:cxn>
                <a:cxn ang="0">
                  <a:pos x="177" y="7"/>
                </a:cxn>
                <a:cxn ang="0">
                  <a:pos x="161" y="3"/>
                </a:cxn>
                <a:cxn ang="0">
                  <a:pos x="143" y="1"/>
                </a:cxn>
                <a:cxn ang="0">
                  <a:pos x="125" y="0"/>
                </a:cxn>
                <a:cxn ang="0">
                  <a:pos x="106" y="0"/>
                </a:cxn>
                <a:cxn ang="0">
                  <a:pos x="87" y="2"/>
                </a:cxn>
                <a:cxn ang="0">
                  <a:pos x="66" y="5"/>
                </a:cxn>
                <a:cxn ang="0">
                  <a:pos x="45" y="11"/>
                </a:cxn>
                <a:cxn ang="0">
                  <a:pos x="23" y="18"/>
                </a:cxn>
                <a:cxn ang="0">
                  <a:pos x="0" y="28"/>
                </a:cxn>
                <a:cxn ang="0">
                  <a:pos x="9" y="28"/>
                </a:cxn>
                <a:cxn ang="0">
                  <a:pos x="32" y="28"/>
                </a:cxn>
                <a:cxn ang="0">
                  <a:pos x="50" y="29"/>
                </a:cxn>
                <a:cxn ang="0">
                  <a:pos x="69" y="31"/>
                </a:cxn>
                <a:cxn ang="0">
                  <a:pos x="92" y="35"/>
                </a:cxn>
                <a:cxn ang="0">
                  <a:pos x="116" y="40"/>
                </a:cxn>
                <a:cxn ang="0">
                  <a:pos x="143" y="47"/>
                </a:cxn>
                <a:cxn ang="0">
                  <a:pos x="171" y="56"/>
                </a:cxn>
                <a:cxn ang="0">
                  <a:pos x="187" y="62"/>
                </a:cxn>
                <a:cxn ang="0">
                  <a:pos x="202" y="68"/>
                </a:cxn>
                <a:cxn ang="0">
                  <a:pos x="217" y="76"/>
                </a:cxn>
                <a:cxn ang="0">
                  <a:pos x="233" y="84"/>
                </a:cxn>
                <a:cxn ang="0">
                  <a:pos x="248" y="93"/>
                </a:cxn>
                <a:cxn ang="0">
                  <a:pos x="264" y="102"/>
                </a:cxn>
                <a:cxn ang="0">
                  <a:pos x="281" y="112"/>
                </a:cxn>
                <a:cxn ang="0">
                  <a:pos x="297" y="125"/>
                </a:cxn>
                <a:cxn ang="0">
                  <a:pos x="312" y="137"/>
                </a:cxn>
                <a:cxn ang="0">
                  <a:pos x="328" y="150"/>
                </a:cxn>
                <a:cxn ang="0">
                  <a:pos x="345" y="164"/>
                </a:cxn>
                <a:cxn ang="0">
                  <a:pos x="361" y="180"/>
                </a:cxn>
              </a:cxnLst>
              <a:rect l="0" t="0" r="r" b="b"/>
              <a:pathLst>
                <a:path w="361" h="180">
                  <a:moveTo>
                    <a:pt x="361" y="180"/>
                  </a:moveTo>
                  <a:lnTo>
                    <a:pt x="356" y="168"/>
                  </a:lnTo>
                  <a:lnTo>
                    <a:pt x="340" y="140"/>
                  </a:lnTo>
                  <a:lnTo>
                    <a:pt x="327" y="121"/>
                  </a:lnTo>
                  <a:lnTo>
                    <a:pt x="312" y="102"/>
                  </a:lnTo>
                  <a:lnTo>
                    <a:pt x="303" y="92"/>
                  </a:lnTo>
                  <a:lnTo>
                    <a:pt x="294" y="81"/>
                  </a:lnTo>
                  <a:lnTo>
                    <a:pt x="284" y="71"/>
                  </a:lnTo>
                  <a:lnTo>
                    <a:pt x="273" y="61"/>
                  </a:lnTo>
                  <a:lnTo>
                    <a:pt x="261" y="51"/>
                  </a:lnTo>
                  <a:lnTo>
                    <a:pt x="249" y="42"/>
                  </a:lnTo>
                  <a:lnTo>
                    <a:pt x="237" y="34"/>
                  </a:lnTo>
                  <a:lnTo>
                    <a:pt x="222" y="26"/>
                  </a:lnTo>
                  <a:lnTo>
                    <a:pt x="208" y="18"/>
                  </a:lnTo>
                  <a:lnTo>
                    <a:pt x="193" y="12"/>
                  </a:lnTo>
                  <a:lnTo>
                    <a:pt x="177" y="7"/>
                  </a:lnTo>
                  <a:lnTo>
                    <a:pt x="161" y="3"/>
                  </a:lnTo>
                  <a:lnTo>
                    <a:pt x="143" y="1"/>
                  </a:lnTo>
                  <a:lnTo>
                    <a:pt x="125" y="0"/>
                  </a:lnTo>
                  <a:lnTo>
                    <a:pt x="106" y="0"/>
                  </a:lnTo>
                  <a:lnTo>
                    <a:pt x="87" y="2"/>
                  </a:lnTo>
                  <a:lnTo>
                    <a:pt x="66" y="5"/>
                  </a:lnTo>
                  <a:lnTo>
                    <a:pt x="45" y="11"/>
                  </a:lnTo>
                  <a:lnTo>
                    <a:pt x="23" y="18"/>
                  </a:lnTo>
                  <a:lnTo>
                    <a:pt x="0" y="28"/>
                  </a:lnTo>
                  <a:lnTo>
                    <a:pt x="9" y="28"/>
                  </a:lnTo>
                  <a:lnTo>
                    <a:pt x="32" y="28"/>
                  </a:lnTo>
                  <a:lnTo>
                    <a:pt x="50" y="29"/>
                  </a:lnTo>
                  <a:lnTo>
                    <a:pt x="69" y="31"/>
                  </a:lnTo>
                  <a:lnTo>
                    <a:pt x="92" y="35"/>
                  </a:lnTo>
                  <a:lnTo>
                    <a:pt x="116" y="40"/>
                  </a:lnTo>
                  <a:lnTo>
                    <a:pt x="143" y="47"/>
                  </a:lnTo>
                  <a:lnTo>
                    <a:pt x="171" y="56"/>
                  </a:lnTo>
                  <a:lnTo>
                    <a:pt x="187" y="62"/>
                  </a:lnTo>
                  <a:lnTo>
                    <a:pt x="202" y="68"/>
                  </a:lnTo>
                  <a:lnTo>
                    <a:pt x="217" y="76"/>
                  </a:lnTo>
                  <a:lnTo>
                    <a:pt x="233" y="84"/>
                  </a:lnTo>
                  <a:lnTo>
                    <a:pt x="248" y="93"/>
                  </a:lnTo>
                  <a:lnTo>
                    <a:pt x="264" y="102"/>
                  </a:lnTo>
                  <a:lnTo>
                    <a:pt x="281" y="112"/>
                  </a:lnTo>
                  <a:lnTo>
                    <a:pt x="297" y="125"/>
                  </a:lnTo>
                  <a:lnTo>
                    <a:pt x="312" y="137"/>
                  </a:lnTo>
                  <a:lnTo>
                    <a:pt x="328" y="150"/>
                  </a:lnTo>
                  <a:lnTo>
                    <a:pt x="345" y="164"/>
                  </a:lnTo>
                  <a:lnTo>
                    <a:pt x="361" y="180"/>
                  </a:lnTo>
                  <a:close/>
                </a:path>
              </a:pathLst>
            </a:custGeom>
            <a:solidFill>
              <a:srgbClr val="7F583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" name="Freeform 107"/>
            <p:cNvSpPr>
              <a:spLocks/>
            </p:cNvSpPr>
            <p:nvPr/>
          </p:nvSpPr>
          <p:spPr bwMode="auto">
            <a:xfrm>
              <a:off x="1873251" y="4759326"/>
              <a:ext cx="133350" cy="222250"/>
            </a:xfrm>
            <a:custGeom>
              <a:avLst/>
              <a:gdLst/>
              <a:ahLst/>
              <a:cxnLst>
                <a:cxn ang="0">
                  <a:pos x="955" y="168"/>
                </a:cxn>
                <a:cxn ang="0">
                  <a:pos x="848" y="65"/>
                </a:cxn>
                <a:cxn ang="0">
                  <a:pos x="738" y="11"/>
                </a:cxn>
                <a:cxn ang="0">
                  <a:pos x="631" y="1"/>
                </a:cxn>
                <a:cxn ang="0">
                  <a:pos x="526" y="29"/>
                </a:cxn>
                <a:cxn ang="0">
                  <a:pos x="426" y="88"/>
                </a:cxn>
                <a:cxn ang="0">
                  <a:pos x="333" y="171"/>
                </a:cxn>
                <a:cxn ang="0">
                  <a:pos x="249" y="276"/>
                </a:cxn>
                <a:cxn ang="0">
                  <a:pos x="175" y="393"/>
                </a:cxn>
                <a:cxn ang="0">
                  <a:pos x="114" y="517"/>
                </a:cxn>
                <a:cxn ang="0">
                  <a:pos x="67" y="644"/>
                </a:cxn>
                <a:cxn ang="0">
                  <a:pos x="32" y="778"/>
                </a:cxn>
                <a:cxn ang="0">
                  <a:pos x="10" y="917"/>
                </a:cxn>
                <a:cxn ang="0">
                  <a:pos x="0" y="1058"/>
                </a:cxn>
                <a:cxn ang="0">
                  <a:pos x="5" y="1198"/>
                </a:cxn>
                <a:cxn ang="0">
                  <a:pos x="23" y="1336"/>
                </a:cxn>
                <a:cxn ang="0">
                  <a:pos x="57" y="1471"/>
                </a:cxn>
                <a:cxn ang="0">
                  <a:pos x="106" y="1601"/>
                </a:cxn>
                <a:cxn ang="0">
                  <a:pos x="170" y="1722"/>
                </a:cxn>
                <a:cxn ang="0">
                  <a:pos x="252" y="1833"/>
                </a:cxn>
                <a:cxn ang="0">
                  <a:pos x="351" y="1934"/>
                </a:cxn>
                <a:cxn ang="0">
                  <a:pos x="458" y="2015"/>
                </a:cxn>
                <a:cxn ang="0">
                  <a:pos x="548" y="2063"/>
                </a:cxn>
                <a:cxn ang="0">
                  <a:pos x="631" y="2089"/>
                </a:cxn>
                <a:cxn ang="0">
                  <a:pos x="708" y="2096"/>
                </a:cxn>
                <a:cxn ang="0">
                  <a:pos x="779" y="2083"/>
                </a:cxn>
                <a:cxn ang="0">
                  <a:pos x="845" y="2053"/>
                </a:cxn>
                <a:cxn ang="0">
                  <a:pos x="906" y="2009"/>
                </a:cxn>
                <a:cxn ang="0">
                  <a:pos x="962" y="1950"/>
                </a:cxn>
                <a:cxn ang="0">
                  <a:pos x="1013" y="1879"/>
                </a:cxn>
                <a:cxn ang="0">
                  <a:pos x="1062" y="1797"/>
                </a:cxn>
                <a:cxn ang="0">
                  <a:pos x="1106" y="1708"/>
                </a:cxn>
                <a:cxn ang="0">
                  <a:pos x="1155" y="1589"/>
                </a:cxn>
                <a:cxn ang="0">
                  <a:pos x="1197" y="1456"/>
                </a:cxn>
                <a:cxn ang="0">
                  <a:pos x="1226" y="1321"/>
                </a:cxn>
                <a:cxn ang="0">
                  <a:pos x="1243" y="1184"/>
                </a:cxn>
                <a:cxn ang="0">
                  <a:pos x="1248" y="1048"/>
                </a:cxn>
                <a:cxn ang="0">
                  <a:pos x="1241" y="911"/>
                </a:cxn>
                <a:cxn ang="0">
                  <a:pos x="1221" y="775"/>
                </a:cxn>
                <a:cxn ang="0">
                  <a:pos x="1191" y="643"/>
                </a:cxn>
                <a:cxn ang="0">
                  <a:pos x="1148" y="513"/>
                </a:cxn>
                <a:cxn ang="0">
                  <a:pos x="1093" y="388"/>
                </a:cxn>
                <a:cxn ang="0">
                  <a:pos x="1026" y="268"/>
                </a:cxn>
              </a:cxnLst>
              <a:rect l="0" t="0" r="r" b="b"/>
              <a:pathLst>
                <a:path w="1248" h="2096">
                  <a:moveTo>
                    <a:pt x="1026" y="268"/>
                  </a:moveTo>
                  <a:lnTo>
                    <a:pt x="990" y="215"/>
                  </a:lnTo>
                  <a:lnTo>
                    <a:pt x="955" y="168"/>
                  </a:lnTo>
                  <a:lnTo>
                    <a:pt x="919" y="129"/>
                  </a:lnTo>
                  <a:lnTo>
                    <a:pt x="883" y="94"/>
                  </a:lnTo>
                  <a:lnTo>
                    <a:pt x="848" y="65"/>
                  </a:lnTo>
                  <a:lnTo>
                    <a:pt x="811" y="42"/>
                  </a:lnTo>
                  <a:lnTo>
                    <a:pt x="775" y="25"/>
                  </a:lnTo>
                  <a:lnTo>
                    <a:pt x="738" y="11"/>
                  </a:lnTo>
                  <a:lnTo>
                    <a:pt x="703" y="3"/>
                  </a:lnTo>
                  <a:lnTo>
                    <a:pt x="667" y="0"/>
                  </a:lnTo>
                  <a:lnTo>
                    <a:pt x="631" y="1"/>
                  </a:lnTo>
                  <a:lnTo>
                    <a:pt x="595" y="6"/>
                  </a:lnTo>
                  <a:lnTo>
                    <a:pt x="561" y="15"/>
                  </a:lnTo>
                  <a:lnTo>
                    <a:pt x="526" y="29"/>
                  </a:lnTo>
                  <a:lnTo>
                    <a:pt x="492" y="45"/>
                  </a:lnTo>
                  <a:lnTo>
                    <a:pt x="459" y="64"/>
                  </a:lnTo>
                  <a:lnTo>
                    <a:pt x="426" y="88"/>
                  </a:lnTo>
                  <a:lnTo>
                    <a:pt x="394" y="113"/>
                  </a:lnTo>
                  <a:lnTo>
                    <a:pt x="364" y="141"/>
                  </a:lnTo>
                  <a:lnTo>
                    <a:pt x="333" y="171"/>
                  </a:lnTo>
                  <a:lnTo>
                    <a:pt x="305" y="204"/>
                  </a:lnTo>
                  <a:lnTo>
                    <a:pt x="276" y="239"/>
                  </a:lnTo>
                  <a:lnTo>
                    <a:pt x="249" y="276"/>
                  </a:lnTo>
                  <a:lnTo>
                    <a:pt x="223" y="313"/>
                  </a:lnTo>
                  <a:lnTo>
                    <a:pt x="198" y="353"/>
                  </a:lnTo>
                  <a:lnTo>
                    <a:pt x="175" y="393"/>
                  </a:lnTo>
                  <a:lnTo>
                    <a:pt x="154" y="434"/>
                  </a:lnTo>
                  <a:lnTo>
                    <a:pt x="133" y="475"/>
                  </a:lnTo>
                  <a:lnTo>
                    <a:pt x="114" y="517"/>
                  </a:lnTo>
                  <a:lnTo>
                    <a:pt x="96" y="560"/>
                  </a:lnTo>
                  <a:lnTo>
                    <a:pt x="81" y="602"/>
                  </a:lnTo>
                  <a:lnTo>
                    <a:pt x="67" y="644"/>
                  </a:lnTo>
                  <a:lnTo>
                    <a:pt x="55" y="689"/>
                  </a:lnTo>
                  <a:lnTo>
                    <a:pt x="42" y="734"/>
                  </a:lnTo>
                  <a:lnTo>
                    <a:pt x="32" y="778"/>
                  </a:lnTo>
                  <a:lnTo>
                    <a:pt x="23" y="824"/>
                  </a:lnTo>
                  <a:lnTo>
                    <a:pt x="16" y="871"/>
                  </a:lnTo>
                  <a:lnTo>
                    <a:pt x="10" y="917"/>
                  </a:lnTo>
                  <a:lnTo>
                    <a:pt x="5" y="964"/>
                  </a:lnTo>
                  <a:lnTo>
                    <a:pt x="1" y="1011"/>
                  </a:lnTo>
                  <a:lnTo>
                    <a:pt x="0" y="1058"/>
                  </a:lnTo>
                  <a:lnTo>
                    <a:pt x="0" y="1105"/>
                  </a:lnTo>
                  <a:lnTo>
                    <a:pt x="1" y="1152"/>
                  </a:lnTo>
                  <a:lnTo>
                    <a:pt x="5" y="1198"/>
                  </a:lnTo>
                  <a:lnTo>
                    <a:pt x="9" y="1245"/>
                  </a:lnTo>
                  <a:lnTo>
                    <a:pt x="15" y="1290"/>
                  </a:lnTo>
                  <a:lnTo>
                    <a:pt x="23" y="1336"/>
                  </a:lnTo>
                  <a:lnTo>
                    <a:pt x="32" y="1382"/>
                  </a:lnTo>
                  <a:lnTo>
                    <a:pt x="43" y="1427"/>
                  </a:lnTo>
                  <a:lnTo>
                    <a:pt x="57" y="1471"/>
                  </a:lnTo>
                  <a:lnTo>
                    <a:pt x="71" y="1515"/>
                  </a:lnTo>
                  <a:lnTo>
                    <a:pt x="87" y="1558"/>
                  </a:lnTo>
                  <a:lnTo>
                    <a:pt x="106" y="1601"/>
                  </a:lnTo>
                  <a:lnTo>
                    <a:pt x="125" y="1641"/>
                  </a:lnTo>
                  <a:lnTo>
                    <a:pt x="146" y="1682"/>
                  </a:lnTo>
                  <a:lnTo>
                    <a:pt x="170" y="1722"/>
                  </a:lnTo>
                  <a:lnTo>
                    <a:pt x="195" y="1760"/>
                  </a:lnTo>
                  <a:lnTo>
                    <a:pt x="223" y="1797"/>
                  </a:lnTo>
                  <a:lnTo>
                    <a:pt x="252" y="1833"/>
                  </a:lnTo>
                  <a:lnTo>
                    <a:pt x="283" y="1868"/>
                  </a:lnTo>
                  <a:lnTo>
                    <a:pt x="316" y="1901"/>
                  </a:lnTo>
                  <a:lnTo>
                    <a:pt x="351" y="1934"/>
                  </a:lnTo>
                  <a:lnTo>
                    <a:pt x="387" y="1965"/>
                  </a:lnTo>
                  <a:lnTo>
                    <a:pt x="426" y="1993"/>
                  </a:lnTo>
                  <a:lnTo>
                    <a:pt x="458" y="2015"/>
                  </a:lnTo>
                  <a:lnTo>
                    <a:pt x="488" y="2033"/>
                  </a:lnTo>
                  <a:lnTo>
                    <a:pt x="518" y="2049"/>
                  </a:lnTo>
                  <a:lnTo>
                    <a:pt x="548" y="2063"/>
                  </a:lnTo>
                  <a:lnTo>
                    <a:pt x="576" y="2074"/>
                  </a:lnTo>
                  <a:lnTo>
                    <a:pt x="604" y="2083"/>
                  </a:lnTo>
                  <a:lnTo>
                    <a:pt x="631" y="2089"/>
                  </a:lnTo>
                  <a:lnTo>
                    <a:pt x="658" y="2094"/>
                  </a:lnTo>
                  <a:lnTo>
                    <a:pt x="683" y="2096"/>
                  </a:lnTo>
                  <a:lnTo>
                    <a:pt x="708" y="2096"/>
                  </a:lnTo>
                  <a:lnTo>
                    <a:pt x="732" y="2093"/>
                  </a:lnTo>
                  <a:lnTo>
                    <a:pt x="756" y="2089"/>
                  </a:lnTo>
                  <a:lnTo>
                    <a:pt x="779" y="2083"/>
                  </a:lnTo>
                  <a:lnTo>
                    <a:pt x="802" y="2076"/>
                  </a:lnTo>
                  <a:lnTo>
                    <a:pt x="823" y="2066"/>
                  </a:lnTo>
                  <a:lnTo>
                    <a:pt x="845" y="2053"/>
                  </a:lnTo>
                  <a:lnTo>
                    <a:pt x="866" y="2040"/>
                  </a:lnTo>
                  <a:lnTo>
                    <a:pt x="885" y="2026"/>
                  </a:lnTo>
                  <a:lnTo>
                    <a:pt x="906" y="2009"/>
                  </a:lnTo>
                  <a:lnTo>
                    <a:pt x="925" y="1991"/>
                  </a:lnTo>
                  <a:lnTo>
                    <a:pt x="944" y="1971"/>
                  </a:lnTo>
                  <a:lnTo>
                    <a:pt x="962" y="1950"/>
                  </a:lnTo>
                  <a:lnTo>
                    <a:pt x="979" y="1928"/>
                  </a:lnTo>
                  <a:lnTo>
                    <a:pt x="997" y="1904"/>
                  </a:lnTo>
                  <a:lnTo>
                    <a:pt x="1013" y="1879"/>
                  </a:lnTo>
                  <a:lnTo>
                    <a:pt x="1030" y="1853"/>
                  </a:lnTo>
                  <a:lnTo>
                    <a:pt x="1046" y="1826"/>
                  </a:lnTo>
                  <a:lnTo>
                    <a:pt x="1062" y="1797"/>
                  </a:lnTo>
                  <a:lnTo>
                    <a:pt x="1076" y="1769"/>
                  </a:lnTo>
                  <a:lnTo>
                    <a:pt x="1092" y="1738"/>
                  </a:lnTo>
                  <a:lnTo>
                    <a:pt x="1106" y="1708"/>
                  </a:lnTo>
                  <a:lnTo>
                    <a:pt x="1120" y="1675"/>
                  </a:lnTo>
                  <a:lnTo>
                    <a:pt x="1138" y="1632"/>
                  </a:lnTo>
                  <a:lnTo>
                    <a:pt x="1155" y="1589"/>
                  </a:lnTo>
                  <a:lnTo>
                    <a:pt x="1170" y="1545"/>
                  </a:lnTo>
                  <a:lnTo>
                    <a:pt x="1184" y="1501"/>
                  </a:lnTo>
                  <a:lnTo>
                    <a:pt x="1197" y="1456"/>
                  </a:lnTo>
                  <a:lnTo>
                    <a:pt x="1208" y="1412"/>
                  </a:lnTo>
                  <a:lnTo>
                    <a:pt x="1217" y="1366"/>
                  </a:lnTo>
                  <a:lnTo>
                    <a:pt x="1226" y="1321"/>
                  </a:lnTo>
                  <a:lnTo>
                    <a:pt x="1232" y="1276"/>
                  </a:lnTo>
                  <a:lnTo>
                    <a:pt x="1239" y="1230"/>
                  </a:lnTo>
                  <a:lnTo>
                    <a:pt x="1243" y="1184"/>
                  </a:lnTo>
                  <a:lnTo>
                    <a:pt x="1246" y="1138"/>
                  </a:lnTo>
                  <a:lnTo>
                    <a:pt x="1248" y="1094"/>
                  </a:lnTo>
                  <a:lnTo>
                    <a:pt x="1248" y="1048"/>
                  </a:lnTo>
                  <a:lnTo>
                    <a:pt x="1247" y="1002"/>
                  </a:lnTo>
                  <a:lnTo>
                    <a:pt x="1245" y="956"/>
                  </a:lnTo>
                  <a:lnTo>
                    <a:pt x="1241" y="911"/>
                  </a:lnTo>
                  <a:lnTo>
                    <a:pt x="1235" y="865"/>
                  </a:lnTo>
                  <a:lnTo>
                    <a:pt x="1229" y="820"/>
                  </a:lnTo>
                  <a:lnTo>
                    <a:pt x="1221" y="775"/>
                  </a:lnTo>
                  <a:lnTo>
                    <a:pt x="1212" y="731"/>
                  </a:lnTo>
                  <a:lnTo>
                    <a:pt x="1202" y="687"/>
                  </a:lnTo>
                  <a:lnTo>
                    <a:pt x="1191" y="643"/>
                  </a:lnTo>
                  <a:lnTo>
                    <a:pt x="1177" y="599"/>
                  </a:lnTo>
                  <a:lnTo>
                    <a:pt x="1163" y="556"/>
                  </a:lnTo>
                  <a:lnTo>
                    <a:pt x="1148" y="513"/>
                  </a:lnTo>
                  <a:lnTo>
                    <a:pt x="1130" y="471"/>
                  </a:lnTo>
                  <a:lnTo>
                    <a:pt x="1112" y="430"/>
                  </a:lnTo>
                  <a:lnTo>
                    <a:pt x="1093" y="388"/>
                  </a:lnTo>
                  <a:lnTo>
                    <a:pt x="1071" y="348"/>
                  </a:lnTo>
                  <a:lnTo>
                    <a:pt x="1050" y="307"/>
                  </a:lnTo>
                  <a:lnTo>
                    <a:pt x="1026" y="268"/>
                  </a:lnTo>
                  <a:close/>
                </a:path>
              </a:pathLst>
            </a:custGeom>
            <a:solidFill>
              <a:srgbClr val="F0BD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" name="Freeform 108"/>
            <p:cNvSpPr>
              <a:spLocks/>
            </p:cNvSpPr>
            <p:nvPr/>
          </p:nvSpPr>
          <p:spPr bwMode="auto">
            <a:xfrm>
              <a:off x="2255838" y="4886326"/>
              <a:ext cx="176213" cy="165100"/>
            </a:xfrm>
            <a:custGeom>
              <a:avLst/>
              <a:gdLst/>
              <a:ahLst/>
              <a:cxnLst>
                <a:cxn ang="0">
                  <a:pos x="1613" y="755"/>
                </a:cxn>
                <a:cxn ang="0">
                  <a:pos x="1644" y="657"/>
                </a:cxn>
                <a:cxn ang="0">
                  <a:pos x="1663" y="557"/>
                </a:cxn>
                <a:cxn ang="0">
                  <a:pos x="1668" y="459"/>
                </a:cxn>
                <a:cxn ang="0">
                  <a:pos x="1659" y="363"/>
                </a:cxn>
                <a:cxn ang="0">
                  <a:pos x="1635" y="273"/>
                </a:cxn>
                <a:cxn ang="0">
                  <a:pos x="1595" y="193"/>
                </a:cxn>
                <a:cxn ang="0">
                  <a:pos x="1537" y="122"/>
                </a:cxn>
                <a:cxn ang="0">
                  <a:pos x="1461" y="65"/>
                </a:cxn>
                <a:cxn ang="0">
                  <a:pos x="1365" y="24"/>
                </a:cxn>
                <a:cxn ang="0">
                  <a:pos x="1250" y="3"/>
                </a:cxn>
                <a:cxn ang="0">
                  <a:pos x="1141" y="2"/>
                </a:cxn>
                <a:cxn ang="0">
                  <a:pos x="1026" y="20"/>
                </a:cxn>
                <a:cxn ang="0">
                  <a:pos x="908" y="54"/>
                </a:cxn>
                <a:cxn ang="0">
                  <a:pos x="789" y="102"/>
                </a:cxn>
                <a:cxn ang="0">
                  <a:pos x="672" y="161"/>
                </a:cxn>
                <a:cxn ang="0">
                  <a:pos x="559" y="229"/>
                </a:cxn>
                <a:cxn ang="0">
                  <a:pos x="452" y="306"/>
                </a:cxn>
                <a:cxn ang="0">
                  <a:pos x="354" y="386"/>
                </a:cxn>
                <a:cxn ang="0">
                  <a:pos x="267" y="471"/>
                </a:cxn>
                <a:cxn ang="0">
                  <a:pos x="193" y="556"/>
                </a:cxn>
                <a:cxn ang="0">
                  <a:pos x="134" y="642"/>
                </a:cxn>
                <a:cxn ang="0">
                  <a:pos x="81" y="740"/>
                </a:cxn>
                <a:cxn ang="0">
                  <a:pos x="40" y="841"/>
                </a:cxn>
                <a:cxn ang="0">
                  <a:pos x="14" y="943"/>
                </a:cxn>
                <a:cxn ang="0">
                  <a:pos x="0" y="1044"/>
                </a:cxn>
                <a:cxn ang="0">
                  <a:pos x="5" y="1141"/>
                </a:cxn>
                <a:cxn ang="0">
                  <a:pos x="26" y="1234"/>
                </a:cxn>
                <a:cxn ang="0">
                  <a:pos x="66" y="1320"/>
                </a:cxn>
                <a:cxn ang="0">
                  <a:pos x="127" y="1395"/>
                </a:cxn>
                <a:cxn ang="0">
                  <a:pos x="210" y="1460"/>
                </a:cxn>
                <a:cxn ang="0">
                  <a:pos x="316" y="1510"/>
                </a:cxn>
                <a:cxn ang="0">
                  <a:pos x="451" y="1546"/>
                </a:cxn>
                <a:cxn ang="0">
                  <a:pos x="591" y="1554"/>
                </a:cxn>
                <a:cxn ang="0">
                  <a:pos x="731" y="1536"/>
                </a:cxn>
                <a:cxn ang="0">
                  <a:pos x="868" y="1495"/>
                </a:cxn>
                <a:cxn ang="0">
                  <a:pos x="1000" y="1435"/>
                </a:cxn>
                <a:cxn ang="0">
                  <a:pos x="1124" y="1356"/>
                </a:cxn>
                <a:cxn ang="0">
                  <a:pos x="1241" y="1265"/>
                </a:cxn>
                <a:cxn ang="0">
                  <a:pos x="1347" y="1163"/>
                </a:cxn>
                <a:cxn ang="0">
                  <a:pos x="1442" y="1051"/>
                </a:cxn>
                <a:cxn ang="0">
                  <a:pos x="1521" y="935"/>
                </a:cxn>
                <a:cxn ang="0">
                  <a:pos x="1587" y="817"/>
                </a:cxn>
              </a:cxnLst>
              <a:rect l="0" t="0" r="r" b="b"/>
              <a:pathLst>
                <a:path w="1668" h="1554">
                  <a:moveTo>
                    <a:pt x="1587" y="817"/>
                  </a:moveTo>
                  <a:lnTo>
                    <a:pt x="1601" y="786"/>
                  </a:lnTo>
                  <a:lnTo>
                    <a:pt x="1613" y="755"/>
                  </a:lnTo>
                  <a:lnTo>
                    <a:pt x="1624" y="722"/>
                  </a:lnTo>
                  <a:lnTo>
                    <a:pt x="1636" y="689"/>
                  </a:lnTo>
                  <a:lnTo>
                    <a:pt x="1644" y="657"/>
                  </a:lnTo>
                  <a:lnTo>
                    <a:pt x="1652" y="623"/>
                  </a:lnTo>
                  <a:lnTo>
                    <a:pt x="1658" y="590"/>
                  </a:lnTo>
                  <a:lnTo>
                    <a:pt x="1663" y="557"/>
                  </a:lnTo>
                  <a:lnTo>
                    <a:pt x="1666" y="524"/>
                  </a:lnTo>
                  <a:lnTo>
                    <a:pt x="1668" y="491"/>
                  </a:lnTo>
                  <a:lnTo>
                    <a:pt x="1668" y="459"/>
                  </a:lnTo>
                  <a:lnTo>
                    <a:pt x="1666" y="426"/>
                  </a:lnTo>
                  <a:lnTo>
                    <a:pt x="1664" y="395"/>
                  </a:lnTo>
                  <a:lnTo>
                    <a:pt x="1659" y="363"/>
                  </a:lnTo>
                  <a:lnTo>
                    <a:pt x="1653" y="332"/>
                  </a:lnTo>
                  <a:lnTo>
                    <a:pt x="1645" y="303"/>
                  </a:lnTo>
                  <a:lnTo>
                    <a:pt x="1635" y="273"/>
                  </a:lnTo>
                  <a:lnTo>
                    <a:pt x="1623" y="246"/>
                  </a:lnTo>
                  <a:lnTo>
                    <a:pt x="1610" y="218"/>
                  </a:lnTo>
                  <a:lnTo>
                    <a:pt x="1595" y="193"/>
                  </a:lnTo>
                  <a:lnTo>
                    <a:pt x="1577" y="167"/>
                  </a:lnTo>
                  <a:lnTo>
                    <a:pt x="1558" y="144"/>
                  </a:lnTo>
                  <a:lnTo>
                    <a:pt x="1537" y="122"/>
                  </a:lnTo>
                  <a:lnTo>
                    <a:pt x="1513" y="102"/>
                  </a:lnTo>
                  <a:lnTo>
                    <a:pt x="1488" y="82"/>
                  </a:lnTo>
                  <a:lnTo>
                    <a:pt x="1461" y="65"/>
                  </a:lnTo>
                  <a:lnTo>
                    <a:pt x="1431" y="50"/>
                  </a:lnTo>
                  <a:lnTo>
                    <a:pt x="1400" y="37"/>
                  </a:lnTo>
                  <a:lnTo>
                    <a:pt x="1365" y="24"/>
                  </a:lnTo>
                  <a:lnTo>
                    <a:pt x="1329" y="15"/>
                  </a:lnTo>
                  <a:lnTo>
                    <a:pt x="1291" y="8"/>
                  </a:lnTo>
                  <a:lnTo>
                    <a:pt x="1250" y="3"/>
                  </a:lnTo>
                  <a:lnTo>
                    <a:pt x="1214" y="0"/>
                  </a:lnTo>
                  <a:lnTo>
                    <a:pt x="1178" y="0"/>
                  </a:lnTo>
                  <a:lnTo>
                    <a:pt x="1141" y="2"/>
                  </a:lnTo>
                  <a:lnTo>
                    <a:pt x="1103" y="6"/>
                  </a:lnTo>
                  <a:lnTo>
                    <a:pt x="1065" y="12"/>
                  </a:lnTo>
                  <a:lnTo>
                    <a:pt x="1026" y="20"/>
                  </a:lnTo>
                  <a:lnTo>
                    <a:pt x="987" y="29"/>
                  </a:lnTo>
                  <a:lnTo>
                    <a:pt x="948" y="41"/>
                  </a:lnTo>
                  <a:lnTo>
                    <a:pt x="908" y="54"/>
                  </a:lnTo>
                  <a:lnTo>
                    <a:pt x="868" y="68"/>
                  </a:lnTo>
                  <a:lnTo>
                    <a:pt x="829" y="84"/>
                  </a:lnTo>
                  <a:lnTo>
                    <a:pt x="789" y="102"/>
                  </a:lnTo>
                  <a:lnTo>
                    <a:pt x="750" y="120"/>
                  </a:lnTo>
                  <a:lnTo>
                    <a:pt x="711" y="141"/>
                  </a:lnTo>
                  <a:lnTo>
                    <a:pt x="672" y="161"/>
                  </a:lnTo>
                  <a:lnTo>
                    <a:pt x="634" y="183"/>
                  </a:lnTo>
                  <a:lnTo>
                    <a:pt x="597" y="206"/>
                  </a:lnTo>
                  <a:lnTo>
                    <a:pt x="559" y="229"/>
                  </a:lnTo>
                  <a:lnTo>
                    <a:pt x="522" y="255"/>
                  </a:lnTo>
                  <a:lnTo>
                    <a:pt x="487" y="279"/>
                  </a:lnTo>
                  <a:lnTo>
                    <a:pt x="452" y="306"/>
                  </a:lnTo>
                  <a:lnTo>
                    <a:pt x="418" y="332"/>
                  </a:lnTo>
                  <a:lnTo>
                    <a:pt x="385" y="360"/>
                  </a:lnTo>
                  <a:lnTo>
                    <a:pt x="354" y="386"/>
                  </a:lnTo>
                  <a:lnTo>
                    <a:pt x="324" y="415"/>
                  </a:lnTo>
                  <a:lnTo>
                    <a:pt x="294" y="443"/>
                  </a:lnTo>
                  <a:lnTo>
                    <a:pt x="267" y="471"/>
                  </a:lnTo>
                  <a:lnTo>
                    <a:pt x="241" y="500"/>
                  </a:lnTo>
                  <a:lnTo>
                    <a:pt x="217" y="527"/>
                  </a:lnTo>
                  <a:lnTo>
                    <a:pt x="193" y="556"/>
                  </a:lnTo>
                  <a:lnTo>
                    <a:pt x="173" y="583"/>
                  </a:lnTo>
                  <a:lnTo>
                    <a:pt x="154" y="612"/>
                  </a:lnTo>
                  <a:lnTo>
                    <a:pt x="134" y="642"/>
                  </a:lnTo>
                  <a:lnTo>
                    <a:pt x="115" y="675"/>
                  </a:lnTo>
                  <a:lnTo>
                    <a:pt x="97" y="708"/>
                  </a:lnTo>
                  <a:lnTo>
                    <a:pt x="81" y="740"/>
                  </a:lnTo>
                  <a:lnTo>
                    <a:pt x="66" y="774"/>
                  </a:lnTo>
                  <a:lnTo>
                    <a:pt x="52" y="808"/>
                  </a:lnTo>
                  <a:lnTo>
                    <a:pt x="40" y="841"/>
                  </a:lnTo>
                  <a:lnTo>
                    <a:pt x="30" y="875"/>
                  </a:lnTo>
                  <a:lnTo>
                    <a:pt x="21" y="909"/>
                  </a:lnTo>
                  <a:lnTo>
                    <a:pt x="14" y="943"/>
                  </a:lnTo>
                  <a:lnTo>
                    <a:pt x="8" y="977"/>
                  </a:lnTo>
                  <a:lnTo>
                    <a:pt x="3" y="1011"/>
                  </a:lnTo>
                  <a:lnTo>
                    <a:pt x="0" y="1044"/>
                  </a:lnTo>
                  <a:lnTo>
                    <a:pt x="0" y="1077"/>
                  </a:lnTo>
                  <a:lnTo>
                    <a:pt x="1" y="1110"/>
                  </a:lnTo>
                  <a:lnTo>
                    <a:pt x="5" y="1141"/>
                  </a:lnTo>
                  <a:lnTo>
                    <a:pt x="10" y="1173"/>
                  </a:lnTo>
                  <a:lnTo>
                    <a:pt x="17" y="1204"/>
                  </a:lnTo>
                  <a:lnTo>
                    <a:pt x="26" y="1234"/>
                  </a:lnTo>
                  <a:lnTo>
                    <a:pt x="37" y="1264"/>
                  </a:lnTo>
                  <a:lnTo>
                    <a:pt x="50" y="1292"/>
                  </a:lnTo>
                  <a:lnTo>
                    <a:pt x="66" y="1320"/>
                  </a:lnTo>
                  <a:lnTo>
                    <a:pt x="84" y="1346"/>
                  </a:lnTo>
                  <a:lnTo>
                    <a:pt x="105" y="1372"/>
                  </a:lnTo>
                  <a:lnTo>
                    <a:pt x="127" y="1395"/>
                  </a:lnTo>
                  <a:lnTo>
                    <a:pt x="151" y="1419"/>
                  </a:lnTo>
                  <a:lnTo>
                    <a:pt x="179" y="1440"/>
                  </a:lnTo>
                  <a:lnTo>
                    <a:pt x="210" y="1460"/>
                  </a:lnTo>
                  <a:lnTo>
                    <a:pt x="242" y="1479"/>
                  </a:lnTo>
                  <a:lnTo>
                    <a:pt x="278" y="1495"/>
                  </a:lnTo>
                  <a:lnTo>
                    <a:pt x="316" y="1510"/>
                  </a:lnTo>
                  <a:lnTo>
                    <a:pt x="357" y="1525"/>
                  </a:lnTo>
                  <a:lnTo>
                    <a:pt x="404" y="1537"/>
                  </a:lnTo>
                  <a:lnTo>
                    <a:pt x="451" y="1546"/>
                  </a:lnTo>
                  <a:lnTo>
                    <a:pt x="498" y="1551"/>
                  </a:lnTo>
                  <a:lnTo>
                    <a:pt x="544" y="1554"/>
                  </a:lnTo>
                  <a:lnTo>
                    <a:pt x="591" y="1554"/>
                  </a:lnTo>
                  <a:lnTo>
                    <a:pt x="638" y="1551"/>
                  </a:lnTo>
                  <a:lnTo>
                    <a:pt x="684" y="1545"/>
                  </a:lnTo>
                  <a:lnTo>
                    <a:pt x="731" y="1536"/>
                  </a:lnTo>
                  <a:lnTo>
                    <a:pt x="777" y="1525"/>
                  </a:lnTo>
                  <a:lnTo>
                    <a:pt x="822" y="1511"/>
                  </a:lnTo>
                  <a:lnTo>
                    <a:pt x="868" y="1495"/>
                  </a:lnTo>
                  <a:lnTo>
                    <a:pt x="912" y="1477"/>
                  </a:lnTo>
                  <a:lnTo>
                    <a:pt x="956" y="1457"/>
                  </a:lnTo>
                  <a:lnTo>
                    <a:pt x="1000" y="1435"/>
                  </a:lnTo>
                  <a:lnTo>
                    <a:pt x="1042" y="1410"/>
                  </a:lnTo>
                  <a:lnTo>
                    <a:pt x="1083" y="1384"/>
                  </a:lnTo>
                  <a:lnTo>
                    <a:pt x="1124" y="1356"/>
                  </a:lnTo>
                  <a:lnTo>
                    <a:pt x="1164" y="1328"/>
                  </a:lnTo>
                  <a:lnTo>
                    <a:pt x="1203" y="1297"/>
                  </a:lnTo>
                  <a:lnTo>
                    <a:pt x="1241" y="1265"/>
                  </a:lnTo>
                  <a:lnTo>
                    <a:pt x="1277" y="1232"/>
                  </a:lnTo>
                  <a:lnTo>
                    <a:pt x="1313" y="1197"/>
                  </a:lnTo>
                  <a:lnTo>
                    <a:pt x="1347" y="1163"/>
                  </a:lnTo>
                  <a:lnTo>
                    <a:pt x="1380" y="1126"/>
                  </a:lnTo>
                  <a:lnTo>
                    <a:pt x="1411" y="1089"/>
                  </a:lnTo>
                  <a:lnTo>
                    <a:pt x="1442" y="1051"/>
                  </a:lnTo>
                  <a:lnTo>
                    <a:pt x="1469" y="1013"/>
                  </a:lnTo>
                  <a:lnTo>
                    <a:pt x="1497" y="974"/>
                  </a:lnTo>
                  <a:lnTo>
                    <a:pt x="1521" y="935"/>
                  </a:lnTo>
                  <a:lnTo>
                    <a:pt x="1545" y="896"/>
                  </a:lnTo>
                  <a:lnTo>
                    <a:pt x="1566" y="857"/>
                  </a:lnTo>
                  <a:lnTo>
                    <a:pt x="1587" y="817"/>
                  </a:lnTo>
                  <a:close/>
                </a:path>
              </a:pathLst>
            </a:custGeom>
            <a:solidFill>
              <a:srgbClr val="F0BD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" name="Freeform 109"/>
            <p:cNvSpPr>
              <a:spLocks/>
            </p:cNvSpPr>
            <p:nvPr/>
          </p:nvSpPr>
          <p:spPr bwMode="auto">
            <a:xfrm>
              <a:off x="1949451" y="4718051"/>
              <a:ext cx="23813" cy="22225"/>
            </a:xfrm>
            <a:custGeom>
              <a:avLst/>
              <a:gdLst/>
              <a:ahLst/>
              <a:cxnLst>
                <a:cxn ang="0">
                  <a:pos x="213" y="118"/>
                </a:cxn>
                <a:cxn ang="0">
                  <a:pos x="209" y="139"/>
                </a:cxn>
                <a:cxn ang="0">
                  <a:pos x="201" y="158"/>
                </a:cxn>
                <a:cxn ang="0">
                  <a:pos x="190" y="175"/>
                </a:cxn>
                <a:cxn ang="0">
                  <a:pos x="176" y="189"/>
                </a:cxn>
                <a:cxn ang="0">
                  <a:pos x="158" y="201"/>
                </a:cxn>
                <a:cxn ang="0">
                  <a:pos x="139" y="210"/>
                </a:cxn>
                <a:cxn ang="0">
                  <a:pos x="118" y="214"/>
                </a:cxn>
                <a:cxn ang="0">
                  <a:pos x="96" y="214"/>
                </a:cxn>
                <a:cxn ang="0">
                  <a:pos x="76" y="210"/>
                </a:cxn>
                <a:cxn ang="0">
                  <a:pos x="56" y="201"/>
                </a:cxn>
                <a:cxn ang="0">
                  <a:pos x="39" y="189"/>
                </a:cxn>
                <a:cxn ang="0">
                  <a:pos x="25" y="175"/>
                </a:cxn>
                <a:cxn ang="0">
                  <a:pos x="13" y="158"/>
                </a:cxn>
                <a:cxn ang="0">
                  <a:pos x="5" y="139"/>
                </a:cxn>
                <a:cxn ang="0">
                  <a:pos x="1" y="118"/>
                </a:cxn>
                <a:cxn ang="0">
                  <a:pos x="1" y="96"/>
                </a:cxn>
                <a:cxn ang="0">
                  <a:pos x="5" y="75"/>
                </a:cxn>
                <a:cxn ang="0">
                  <a:pos x="13" y="57"/>
                </a:cxn>
                <a:cxn ang="0">
                  <a:pos x="25" y="39"/>
                </a:cxn>
                <a:cxn ang="0">
                  <a:pos x="39" y="25"/>
                </a:cxn>
                <a:cxn ang="0">
                  <a:pos x="56" y="14"/>
                </a:cxn>
                <a:cxn ang="0">
                  <a:pos x="76" y="6"/>
                </a:cxn>
                <a:cxn ang="0">
                  <a:pos x="96" y="0"/>
                </a:cxn>
                <a:cxn ang="0">
                  <a:pos x="118" y="0"/>
                </a:cxn>
                <a:cxn ang="0">
                  <a:pos x="139" y="6"/>
                </a:cxn>
                <a:cxn ang="0">
                  <a:pos x="158" y="14"/>
                </a:cxn>
                <a:cxn ang="0">
                  <a:pos x="176" y="25"/>
                </a:cxn>
                <a:cxn ang="0">
                  <a:pos x="190" y="39"/>
                </a:cxn>
                <a:cxn ang="0">
                  <a:pos x="201" y="57"/>
                </a:cxn>
                <a:cxn ang="0">
                  <a:pos x="209" y="75"/>
                </a:cxn>
                <a:cxn ang="0">
                  <a:pos x="213" y="96"/>
                </a:cxn>
              </a:cxnLst>
              <a:rect l="0" t="0" r="r" b="b"/>
              <a:pathLst>
                <a:path w="214" h="214">
                  <a:moveTo>
                    <a:pt x="214" y="107"/>
                  </a:moveTo>
                  <a:lnTo>
                    <a:pt x="213" y="118"/>
                  </a:lnTo>
                  <a:lnTo>
                    <a:pt x="212" y="129"/>
                  </a:lnTo>
                  <a:lnTo>
                    <a:pt x="209" y="139"/>
                  </a:lnTo>
                  <a:lnTo>
                    <a:pt x="205" y="148"/>
                  </a:lnTo>
                  <a:lnTo>
                    <a:pt x="201" y="158"/>
                  </a:lnTo>
                  <a:lnTo>
                    <a:pt x="196" y="167"/>
                  </a:lnTo>
                  <a:lnTo>
                    <a:pt x="190" y="175"/>
                  </a:lnTo>
                  <a:lnTo>
                    <a:pt x="183" y="183"/>
                  </a:lnTo>
                  <a:lnTo>
                    <a:pt x="176" y="189"/>
                  </a:lnTo>
                  <a:lnTo>
                    <a:pt x="167" y="195"/>
                  </a:lnTo>
                  <a:lnTo>
                    <a:pt x="158" y="201"/>
                  </a:lnTo>
                  <a:lnTo>
                    <a:pt x="149" y="205"/>
                  </a:lnTo>
                  <a:lnTo>
                    <a:pt x="139" y="210"/>
                  </a:lnTo>
                  <a:lnTo>
                    <a:pt x="129" y="212"/>
                  </a:lnTo>
                  <a:lnTo>
                    <a:pt x="118" y="214"/>
                  </a:lnTo>
                  <a:lnTo>
                    <a:pt x="107" y="214"/>
                  </a:lnTo>
                  <a:lnTo>
                    <a:pt x="96" y="214"/>
                  </a:lnTo>
                  <a:lnTo>
                    <a:pt x="86" y="212"/>
                  </a:lnTo>
                  <a:lnTo>
                    <a:pt x="76" y="210"/>
                  </a:lnTo>
                  <a:lnTo>
                    <a:pt x="65" y="205"/>
                  </a:lnTo>
                  <a:lnTo>
                    <a:pt x="56" y="201"/>
                  </a:lnTo>
                  <a:lnTo>
                    <a:pt x="47" y="195"/>
                  </a:lnTo>
                  <a:lnTo>
                    <a:pt x="39" y="189"/>
                  </a:lnTo>
                  <a:lnTo>
                    <a:pt x="32" y="183"/>
                  </a:lnTo>
                  <a:lnTo>
                    <a:pt x="25" y="175"/>
                  </a:lnTo>
                  <a:lnTo>
                    <a:pt x="18" y="167"/>
                  </a:lnTo>
                  <a:lnTo>
                    <a:pt x="13" y="158"/>
                  </a:lnTo>
                  <a:lnTo>
                    <a:pt x="9" y="148"/>
                  </a:lnTo>
                  <a:lnTo>
                    <a:pt x="5" y="139"/>
                  </a:lnTo>
                  <a:lnTo>
                    <a:pt x="2" y="129"/>
                  </a:lnTo>
                  <a:lnTo>
                    <a:pt x="1" y="118"/>
                  </a:lnTo>
                  <a:lnTo>
                    <a:pt x="0" y="107"/>
                  </a:lnTo>
                  <a:lnTo>
                    <a:pt x="1" y="96"/>
                  </a:lnTo>
                  <a:lnTo>
                    <a:pt x="2" y="85"/>
                  </a:lnTo>
                  <a:lnTo>
                    <a:pt x="5" y="75"/>
                  </a:lnTo>
                  <a:lnTo>
                    <a:pt x="9" y="66"/>
                  </a:lnTo>
                  <a:lnTo>
                    <a:pt x="13" y="57"/>
                  </a:lnTo>
                  <a:lnTo>
                    <a:pt x="18" y="47"/>
                  </a:lnTo>
                  <a:lnTo>
                    <a:pt x="25" y="39"/>
                  </a:lnTo>
                  <a:lnTo>
                    <a:pt x="32" y="32"/>
                  </a:lnTo>
                  <a:lnTo>
                    <a:pt x="39" y="25"/>
                  </a:lnTo>
                  <a:lnTo>
                    <a:pt x="47" y="19"/>
                  </a:lnTo>
                  <a:lnTo>
                    <a:pt x="56" y="14"/>
                  </a:lnTo>
                  <a:lnTo>
                    <a:pt x="65" y="9"/>
                  </a:lnTo>
                  <a:lnTo>
                    <a:pt x="76" y="6"/>
                  </a:lnTo>
                  <a:lnTo>
                    <a:pt x="86" y="2"/>
                  </a:lnTo>
                  <a:lnTo>
                    <a:pt x="96" y="0"/>
                  </a:lnTo>
                  <a:lnTo>
                    <a:pt x="107" y="0"/>
                  </a:lnTo>
                  <a:lnTo>
                    <a:pt x="118" y="0"/>
                  </a:lnTo>
                  <a:lnTo>
                    <a:pt x="129" y="2"/>
                  </a:lnTo>
                  <a:lnTo>
                    <a:pt x="139" y="6"/>
                  </a:lnTo>
                  <a:lnTo>
                    <a:pt x="149" y="9"/>
                  </a:lnTo>
                  <a:lnTo>
                    <a:pt x="158" y="14"/>
                  </a:lnTo>
                  <a:lnTo>
                    <a:pt x="167" y="19"/>
                  </a:lnTo>
                  <a:lnTo>
                    <a:pt x="176" y="25"/>
                  </a:lnTo>
                  <a:lnTo>
                    <a:pt x="183" y="32"/>
                  </a:lnTo>
                  <a:lnTo>
                    <a:pt x="190" y="39"/>
                  </a:lnTo>
                  <a:lnTo>
                    <a:pt x="196" y="47"/>
                  </a:lnTo>
                  <a:lnTo>
                    <a:pt x="201" y="57"/>
                  </a:lnTo>
                  <a:lnTo>
                    <a:pt x="205" y="66"/>
                  </a:lnTo>
                  <a:lnTo>
                    <a:pt x="209" y="75"/>
                  </a:lnTo>
                  <a:lnTo>
                    <a:pt x="212" y="85"/>
                  </a:lnTo>
                  <a:lnTo>
                    <a:pt x="213" y="96"/>
                  </a:lnTo>
                  <a:lnTo>
                    <a:pt x="214" y="107"/>
                  </a:lnTo>
                  <a:close/>
                </a:path>
              </a:pathLst>
            </a:custGeom>
            <a:solidFill>
              <a:srgbClr val="7F583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" name="Freeform 110"/>
            <p:cNvSpPr>
              <a:spLocks/>
            </p:cNvSpPr>
            <p:nvPr/>
          </p:nvSpPr>
          <p:spPr bwMode="auto">
            <a:xfrm>
              <a:off x="2401888" y="4810126"/>
              <a:ext cx="23813" cy="23813"/>
            </a:xfrm>
            <a:custGeom>
              <a:avLst/>
              <a:gdLst/>
              <a:ahLst/>
              <a:cxnLst>
                <a:cxn ang="0">
                  <a:pos x="212" y="118"/>
                </a:cxn>
                <a:cxn ang="0">
                  <a:pos x="208" y="138"/>
                </a:cxn>
                <a:cxn ang="0">
                  <a:pos x="200" y="158"/>
                </a:cxn>
                <a:cxn ang="0">
                  <a:pos x="188" y="174"/>
                </a:cxn>
                <a:cxn ang="0">
                  <a:pos x="174" y="189"/>
                </a:cxn>
                <a:cxn ang="0">
                  <a:pos x="157" y="201"/>
                </a:cxn>
                <a:cxn ang="0">
                  <a:pos x="137" y="209"/>
                </a:cxn>
                <a:cxn ang="0">
                  <a:pos x="117" y="213"/>
                </a:cxn>
                <a:cxn ang="0">
                  <a:pos x="96" y="213"/>
                </a:cxn>
                <a:cxn ang="0">
                  <a:pos x="74" y="209"/>
                </a:cxn>
                <a:cxn ang="0">
                  <a:pos x="55" y="201"/>
                </a:cxn>
                <a:cxn ang="0">
                  <a:pos x="38" y="189"/>
                </a:cxn>
                <a:cxn ang="0">
                  <a:pos x="24" y="174"/>
                </a:cxn>
                <a:cxn ang="0">
                  <a:pos x="12" y="158"/>
                </a:cxn>
                <a:cxn ang="0">
                  <a:pos x="4" y="138"/>
                </a:cxn>
                <a:cxn ang="0">
                  <a:pos x="0" y="118"/>
                </a:cxn>
                <a:cxn ang="0">
                  <a:pos x="0" y="96"/>
                </a:cxn>
                <a:cxn ang="0">
                  <a:pos x="4" y="75"/>
                </a:cxn>
                <a:cxn ang="0">
                  <a:pos x="12" y="56"/>
                </a:cxn>
                <a:cxn ang="0">
                  <a:pos x="24" y="38"/>
                </a:cxn>
                <a:cxn ang="0">
                  <a:pos x="38" y="24"/>
                </a:cxn>
                <a:cxn ang="0">
                  <a:pos x="55" y="13"/>
                </a:cxn>
                <a:cxn ang="0">
                  <a:pos x="74" y="5"/>
                </a:cxn>
                <a:cxn ang="0">
                  <a:pos x="96" y="1"/>
                </a:cxn>
                <a:cxn ang="0">
                  <a:pos x="117" y="1"/>
                </a:cxn>
                <a:cxn ang="0">
                  <a:pos x="137" y="5"/>
                </a:cxn>
                <a:cxn ang="0">
                  <a:pos x="157" y="13"/>
                </a:cxn>
                <a:cxn ang="0">
                  <a:pos x="174" y="24"/>
                </a:cxn>
                <a:cxn ang="0">
                  <a:pos x="188" y="38"/>
                </a:cxn>
                <a:cxn ang="0">
                  <a:pos x="200" y="56"/>
                </a:cxn>
                <a:cxn ang="0">
                  <a:pos x="208" y="75"/>
                </a:cxn>
                <a:cxn ang="0">
                  <a:pos x="212" y="96"/>
                </a:cxn>
              </a:cxnLst>
              <a:rect l="0" t="0" r="r" b="b"/>
              <a:pathLst>
                <a:path w="213" h="213">
                  <a:moveTo>
                    <a:pt x="213" y="107"/>
                  </a:moveTo>
                  <a:lnTo>
                    <a:pt x="212" y="118"/>
                  </a:lnTo>
                  <a:lnTo>
                    <a:pt x="211" y="128"/>
                  </a:lnTo>
                  <a:lnTo>
                    <a:pt x="208" y="138"/>
                  </a:lnTo>
                  <a:lnTo>
                    <a:pt x="205" y="149"/>
                  </a:lnTo>
                  <a:lnTo>
                    <a:pt x="200" y="158"/>
                  </a:lnTo>
                  <a:lnTo>
                    <a:pt x="195" y="166"/>
                  </a:lnTo>
                  <a:lnTo>
                    <a:pt x="188" y="174"/>
                  </a:lnTo>
                  <a:lnTo>
                    <a:pt x="181" y="182"/>
                  </a:lnTo>
                  <a:lnTo>
                    <a:pt x="174" y="189"/>
                  </a:lnTo>
                  <a:lnTo>
                    <a:pt x="166" y="196"/>
                  </a:lnTo>
                  <a:lnTo>
                    <a:pt x="157" y="201"/>
                  </a:lnTo>
                  <a:lnTo>
                    <a:pt x="148" y="205"/>
                  </a:lnTo>
                  <a:lnTo>
                    <a:pt x="137" y="209"/>
                  </a:lnTo>
                  <a:lnTo>
                    <a:pt x="127" y="211"/>
                  </a:lnTo>
                  <a:lnTo>
                    <a:pt x="117" y="213"/>
                  </a:lnTo>
                  <a:lnTo>
                    <a:pt x="106" y="213"/>
                  </a:lnTo>
                  <a:lnTo>
                    <a:pt x="96" y="213"/>
                  </a:lnTo>
                  <a:lnTo>
                    <a:pt x="84" y="211"/>
                  </a:lnTo>
                  <a:lnTo>
                    <a:pt x="74" y="209"/>
                  </a:lnTo>
                  <a:lnTo>
                    <a:pt x="65" y="205"/>
                  </a:lnTo>
                  <a:lnTo>
                    <a:pt x="55" y="201"/>
                  </a:lnTo>
                  <a:lnTo>
                    <a:pt x="47" y="196"/>
                  </a:lnTo>
                  <a:lnTo>
                    <a:pt x="38" y="189"/>
                  </a:lnTo>
                  <a:lnTo>
                    <a:pt x="30" y="182"/>
                  </a:lnTo>
                  <a:lnTo>
                    <a:pt x="24" y="174"/>
                  </a:lnTo>
                  <a:lnTo>
                    <a:pt x="18" y="166"/>
                  </a:lnTo>
                  <a:lnTo>
                    <a:pt x="12" y="158"/>
                  </a:lnTo>
                  <a:lnTo>
                    <a:pt x="8" y="149"/>
                  </a:lnTo>
                  <a:lnTo>
                    <a:pt x="4" y="138"/>
                  </a:lnTo>
                  <a:lnTo>
                    <a:pt x="2" y="128"/>
                  </a:lnTo>
                  <a:lnTo>
                    <a:pt x="0" y="118"/>
                  </a:lnTo>
                  <a:lnTo>
                    <a:pt x="0" y="107"/>
                  </a:lnTo>
                  <a:lnTo>
                    <a:pt x="0" y="96"/>
                  </a:lnTo>
                  <a:lnTo>
                    <a:pt x="2" y="85"/>
                  </a:lnTo>
                  <a:lnTo>
                    <a:pt x="4" y="75"/>
                  </a:lnTo>
                  <a:lnTo>
                    <a:pt x="8" y="65"/>
                  </a:lnTo>
                  <a:lnTo>
                    <a:pt x="12" y="56"/>
                  </a:lnTo>
                  <a:lnTo>
                    <a:pt x="18" y="47"/>
                  </a:lnTo>
                  <a:lnTo>
                    <a:pt x="24" y="38"/>
                  </a:lnTo>
                  <a:lnTo>
                    <a:pt x="30" y="31"/>
                  </a:lnTo>
                  <a:lnTo>
                    <a:pt x="38" y="24"/>
                  </a:lnTo>
                  <a:lnTo>
                    <a:pt x="47" y="18"/>
                  </a:lnTo>
                  <a:lnTo>
                    <a:pt x="55" y="13"/>
                  </a:lnTo>
                  <a:lnTo>
                    <a:pt x="65" y="8"/>
                  </a:lnTo>
                  <a:lnTo>
                    <a:pt x="74" y="5"/>
                  </a:lnTo>
                  <a:lnTo>
                    <a:pt x="84" y="2"/>
                  </a:lnTo>
                  <a:lnTo>
                    <a:pt x="96" y="1"/>
                  </a:lnTo>
                  <a:lnTo>
                    <a:pt x="106" y="0"/>
                  </a:lnTo>
                  <a:lnTo>
                    <a:pt x="117" y="1"/>
                  </a:lnTo>
                  <a:lnTo>
                    <a:pt x="127" y="2"/>
                  </a:lnTo>
                  <a:lnTo>
                    <a:pt x="137" y="5"/>
                  </a:lnTo>
                  <a:lnTo>
                    <a:pt x="148" y="8"/>
                  </a:lnTo>
                  <a:lnTo>
                    <a:pt x="157" y="13"/>
                  </a:lnTo>
                  <a:lnTo>
                    <a:pt x="166" y="18"/>
                  </a:lnTo>
                  <a:lnTo>
                    <a:pt x="174" y="24"/>
                  </a:lnTo>
                  <a:lnTo>
                    <a:pt x="181" y="31"/>
                  </a:lnTo>
                  <a:lnTo>
                    <a:pt x="188" y="38"/>
                  </a:lnTo>
                  <a:lnTo>
                    <a:pt x="195" y="47"/>
                  </a:lnTo>
                  <a:lnTo>
                    <a:pt x="200" y="56"/>
                  </a:lnTo>
                  <a:lnTo>
                    <a:pt x="205" y="65"/>
                  </a:lnTo>
                  <a:lnTo>
                    <a:pt x="208" y="75"/>
                  </a:lnTo>
                  <a:lnTo>
                    <a:pt x="211" y="85"/>
                  </a:lnTo>
                  <a:lnTo>
                    <a:pt x="212" y="96"/>
                  </a:lnTo>
                  <a:lnTo>
                    <a:pt x="213" y="107"/>
                  </a:lnTo>
                  <a:close/>
                </a:path>
              </a:pathLst>
            </a:custGeom>
            <a:solidFill>
              <a:srgbClr val="7F583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5" name="Freeform 111"/>
            <p:cNvSpPr>
              <a:spLocks/>
            </p:cNvSpPr>
            <p:nvPr/>
          </p:nvSpPr>
          <p:spPr bwMode="auto">
            <a:xfrm>
              <a:off x="1970088" y="4638676"/>
              <a:ext cx="30163" cy="17463"/>
            </a:xfrm>
            <a:custGeom>
              <a:avLst/>
              <a:gdLst/>
              <a:ahLst/>
              <a:cxnLst>
                <a:cxn ang="0">
                  <a:pos x="0" y="79"/>
                </a:cxn>
                <a:cxn ang="0">
                  <a:pos x="11" y="70"/>
                </a:cxn>
                <a:cxn ang="0">
                  <a:pos x="40" y="49"/>
                </a:cxn>
                <a:cxn ang="0">
                  <a:pos x="60" y="37"/>
                </a:cxn>
                <a:cxn ang="0">
                  <a:pos x="83" y="24"/>
                </a:cxn>
                <a:cxn ang="0">
                  <a:pos x="94" y="18"/>
                </a:cxn>
                <a:cxn ang="0">
                  <a:pos x="106" y="13"/>
                </a:cxn>
                <a:cxn ang="0">
                  <a:pos x="118" y="9"/>
                </a:cxn>
                <a:cxn ang="0">
                  <a:pos x="132" y="5"/>
                </a:cxn>
                <a:cxn ang="0">
                  <a:pos x="144" y="2"/>
                </a:cxn>
                <a:cxn ang="0">
                  <a:pos x="157" y="0"/>
                </a:cxn>
                <a:cxn ang="0">
                  <a:pos x="169" y="0"/>
                </a:cxn>
                <a:cxn ang="0">
                  <a:pos x="182" y="0"/>
                </a:cxn>
                <a:cxn ang="0">
                  <a:pos x="194" y="3"/>
                </a:cxn>
                <a:cxn ang="0">
                  <a:pos x="206" y="6"/>
                </a:cxn>
                <a:cxn ang="0">
                  <a:pos x="217" y="12"/>
                </a:cxn>
                <a:cxn ang="0">
                  <a:pos x="228" y="19"/>
                </a:cxn>
                <a:cxn ang="0">
                  <a:pos x="238" y="29"/>
                </a:cxn>
                <a:cxn ang="0">
                  <a:pos x="248" y="41"/>
                </a:cxn>
                <a:cxn ang="0">
                  <a:pos x="256" y="55"/>
                </a:cxn>
                <a:cxn ang="0">
                  <a:pos x="264" y="71"/>
                </a:cxn>
                <a:cxn ang="0">
                  <a:pos x="271" y="91"/>
                </a:cxn>
                <a:cxn ang="0">
                  <a:pos x="277" y="112"/>
                </a:cxn>
                <a:cxn ang="0">
                  <a:pos x="282" y="138"/>
                </a:cxn>
                <a:cxn ang="0">
                  <a:pos x="285" y="165"/>
                </a:cxn>
                <a:cxn ang="0">
                  <a:pos x="279" y="159"/>
                </a:cxn>
                <a:cxn ang="0">
                  <a:pos x="260" y="144"/>
                </a:cxn>
                <a:cxn ang="0">
                  <a:pos x="247" y="134"/>
                </a:cxn>
                <a:cxn ang="0">
                  <a:pos x="232" y="123"/>
                </a:cxn>
                <a:cxn ang="0">
                  <a:pos x="214" y="112"/>
                </a:cxn>
                <a:cxn ang="0">
                  <a:pos x="196" y="101"/>
                </a:cxn>
                <a:cxn ang="0">
                  <a:pos x="174" y="91"/>
                </a:cxn>
                <a:cxn ang="0">
                  <a:pos x="152" y="81"/>
                </a:cxn>
                <a:cxn ang="0">
                  <a:pos x="141" y="77"/>
                </a:cxn>
                <a:cxn ang="0">
                  <a:pos x="129" y="74"/>
                </a:cxn>
                <a:cxn ang="0">
                  <a:pos x="116" y="71"/>
                </a:cxn>
                <a:cxn ang="0">
                  <a:pos x="104" y="69"/>
                </a:cxn>
                <a:cxn ang="0">
                  <a:pos x="92" y="67"/>
                </a:cxn>
                <a:cxn ang="0">
                  <a:pos x="79" y="66"/>
                </a:cxn>
                <a:cxn ang="0">
                  <a:pos x="66" y="66"/>
                </a:cxn>
                <a:cxn ang="0">
                  <a:pos x="53" y="67"/>
                </a:cxn>
                <a:cxn ang="0">
                  <a:pos x="40" y="68"/>
                </a:cxn>
                <a:cxn ang="0">
                  <a:pos x="26" y="71"/>
                </a:cxn>
                <a:cxn ang="0">
                  <a:pos x="13" y="74"/>
                </a:cxn>
                <a:cxn ang="0">
                  <a:pos x="0" y="79"/>
                </a:cxn>
              </a:cxnLst>
              <a:rect l="0" t="0" r="r" b="b"/>
              <a:pathLst>
                <a:path w="285" h="165">
                  <a:moveTo>
                    <a:pt x="0" y="79"/>
                  </a:moveTo>
                  <a:lnTo>
                    <a:pt x="11" y="70"/>
                  </a:lnTo>
                  <a:lnTo>
                    <a:pt x="40" y="49"/>
                  </a:lnTo>
                  <a:lnTo>
                    <a:pt x="60" y="37"/>
                  </a:lnTo>
                  <a:lnTo>
                    <a:pt x="83" y="24"/>
                  </a:lnTo>
                  <a:lnTo>
                    <a:pt x="94" y="18"/>
                  </a:lnTo>
                  <a:lnTo>
                    <a:pt x="106" y="13"/>
                  </a:lnTo>
                  <a:lnTo>
                    <a:pt x="118" y="9"/>
                  </a:lnTo>
                  <a:lnTo>
                    <a:pt x="132" y="5"/>
                  </a:lnTo>
                  <a:lnTo>
                    <a:pt x="144" y="2"/>
                  </a:lnTo>
                  <a:lnTo>
                    <a:pt x="157" y="0"/>
                  </a:lnTo>
                  <a:lnTo>
                    <a:pt x="169" y="0"/>
                  </a:lnTo>
                  <a:lnTo>
                    <a:pt x="182" y="0"/>
                  </a:lnTo>
                  <a:lnTo>
                    <a:pt x="194" y="3"/>
                  </a:lnTo>
                  <a:lnTo>
                    <a:pt x="206" y="6"/>
                  </a:lnTo>
                  <a:lnTo>
                    <a:pt x="217" y="12"/>
                  </a:lnTo>
                  <a:lnTo>
                    <a:pt x="228" y="19"/>
                  </a:lnTo>
                  <a:lnTo>
                    <a:pt x="238" y="29"/>
                  </a:lnTo>
                  <a:lnTo>
                    <a:pt x="248" y="41"/>
                  </a:lnTo>
                  <a:lnTo>
                    <a:pt x="256" y="55"/>
                  </a:lnTo>
                  <a:lnTo>
                    <a:pt x="264" y="71"/>
                  </a:lnTo>
                  <a:lnTo>
                    <a:pt x="271" y="91"/>
                  </a:lnTo>
                  <a:lnTo>
                    <a:pt x="277" y="112"/>
                  </a:lnTo>
                  <a:lnTo>
                    <a:pt x="282" y="138"/>
                  </a:lnTo>
                  <a:lnTo>
                    <a:pt x="285" y="165"/>
                  </a:lnTo>
                  <a:lnTo>
                    <a:pt x="279" y="159"/>
                  </a:lnTo>
                  <a:lnTo>
                    <a:pt x="260" y="144"/>
                  </a:lnTo>
                  <a:lnTo>
                    <a:pt x="247" y="134"/>
                  </a:lnTo>
                  <a:lnTo>
                    <a:pt x="232" y="123"/>
                  </a:lnTo>
                  <a:lnTo>
                    <a:pt x="214" y="112"/>
                  </a:lnTo>
                  <a:lnTo>
                    <a:pt x="196" y="101"/>
                  </a:lnTo>
                  <a:lnTo>
                    <a:pt x="174" y="91"/>
                  </a:lnTo>
                  <a:lnTo>
                    <a:pt x="152" y="81"/>
                  </a:lnTo>
                  <a:lnTo>
                    <a:pt x="141" y="77"/>
                  </a:lnTo>
                  <a:lnTo>
                    <a:pt x="129" y="74"/>
                  </a:lnTo>
                  <a:lnTo>
                    <a:pt x="116" y="71"/>
                  </a:lnTo>
                  <a:lnTo>
                    <a:pt x="104" y="69"/>
                  </a:lnTo>
                  <a:lnTo>
                    <a:pt x="92" y="67"/>
                  </a:lnTo>
                  <a:lnTo>
                    <a:pt x="79" y="66"/>
                  </a:lnTo>
                  <a:lnTo>
                    <a:pt x="66" y="66"/>
                  </a:lnTo>
                  <a:lnTo>
                    <a:pt x="53" y="67"/>
                  </a:lnTo>
                  <a:lnTo>
                    <a:pt x="40" y="68"/>
                  </a:lnTo>
                  <a:lnTo>
                    <a:pt x="26" y="71"/>
                  </a:lnTo>
                  <a:lnTo>
                    <a:pt x="13" y="74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7F583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6" name="Freeform 112"/>
            <p:cNvSpPr>
              <a:spLocks/>
            </p:cNvSpPr>
            <p:nvPr/>
          </p:nvSpPr>
          <p:spPr bwMode="auto">
            <a:xfrm>
              <a:off x="2395538" y="4716463"/>
              <a:ext cx="30163" cy="19050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12" y="72"/>
                </a:cxn>
                <a:cxn ang="0">
                  <a:pos x="41" y="50"/>
                </a:cxn>
                <a:cxn ang="0">
                  <a:pos x="60" y="37"/>
                </a:cxn>
                <a:cxn ang="0">
                  <a:pos x="83" y="25"/>
                </a:cxn>
                <a:cxn ang="0">
                  <a:pos x="94" y="20"/>
                </a:cxn>
                <a:cxn ang="0">
                  <a:pos x="106" y="15"/>
                </a:cxn>
                <a:cxn ang="0">
                  <a:pos x="120" y="10"/>
                </a:cxn>
                <a:cxn ang="0">
                  <a:pos x="132" y="5"/>
                </a:cxn>
                <a:cxn ang="0">
                  <a:pos x="144" y="3"/>
                </a:cxn>
                <a:cxn ang="0">
                  <a:pos x="157" y="1"/>
                </a:cxn>
                <a:cxn ang="0">
                  <a:pos x="170" y="0"/>
                </a:cxn>
                <a:cxn ang="0">
                  <a:pos x="182" y="1"/>
                </a:cxn>
                <a:cxn ang="0">
                  <a:pos x="194" y="3"/>
                </a:cxn>
                <a:cxn ang="0">
                  <a:pos x="206" y="8"/>
                </a:cxn>
                <a:cxn ang="0">
                  <a:pos x="218" y="13"/>
                </a:cxn>
                <a:cxn ang="0">
                  <a:pos x="229" y="21"/>
                </a:cxn>
                <a:cxn ang="0">
                  <a:pos x="239" y="30"/>
                </a:cxn>
                <a:cxn ang="0">
                  <a:pos x="248" y="42"/>
                </a:cxn>
                <a:cxn ang="0">
                  <a:pos x="256" y="55"/>
                </a:cxn>
                <a:cxn ang="0">
                  <a:pos x="265" y="73"/>
                </a:cxn>
                <a:cxn ang="0">
                  <a:pos x="272" y="91"/>
                </a:cxn>
                <a:cxn ang="0">
                  <a:pos x="277" y="114"/>
                </a:cxn>
                <a:cxn ang="0">
                  <a:pos x="282" y="138"/>
                </a:cxn>
                <a:cxn ang="0">
                  <a:pos x="285" y="166"/>
                </a:cxn>
                <a:cxn ang="0">
                  <a:pos x="279" y="160"/>
                </a:cxn>
                <a:cxn ang="0">
                  <a:pos x="261" y="144"/>
                </a:cxn>
                <a:cxn ang="0">
                  <a:pos x="247" y="135"/>
                </a:cxn>
                <a:cxn ang="0">
                  <a:pos x="232" y="124"/>
                </a:cxn>
                <a:cxn ang="0">
                  <a:pos x="216" y="113"/>
                </a:cxn>
                <a:cxn ang="0">
                  <a:pos x="196" y="102"/>
                </a:cxn>
                <a:cxn ang="0">
                  <a:pos x="175" y="92"/>
                </a:cxn>
                <a:cxn ang="0">
                  <a:pos x="153" y="83"/>
                </a:cxn>
                <a:cxn ang="0">
                  <a:pos x="141" y="79"/>
                </a:cxn>
                <a:cxn ang="0">
                  <a:pos x="129" y="75"/>
                </a:cxn>
                <a:cxn ang="0">
                  <a:pos x="117" y="73"/>
                </a:cxn>
                <a:cxn ang="0">
                  <a:pos x="104" y="70"/>
                </a:cxn>
                <a:cxn ang="0">
                  <a:pos x="92" y="69"/>
                </a:cxn>
                <a:cxn ang="0">
                  <a:pos x="79" y="68"/>
                </a:cxn>
                <a:cxn ang="0">
                  <a:pos x="67" y="68"/>
                </a:cxn>
                <a:cxn ang="0">
                  <a:pos x="53" y="68"/>
                </a:cxn>
                <a:cxn ang="0">
                  <a:pos x="40" y="70"/>
                </a:cxn>
                <a:cxn ang="0">
                  <a:pos x="27" y="72"/>
                </a:cxn>
                <a:cxn ang="0">
                  <a:pos x="14" y="76"/>
                </a:cxn>
                <a:cxn ang="0">
                  <a:pos x="0" y="81"/>
                </a:cxn>
              </a:cxnLst>
              <a:rect l="0" t="0" r="r" b="b"/>
              <a:pathLst>
                <a:path w="285" h="166">
                  <a:moveTo>
                    <a:pt x="0" y="81"/>
                  </a:moveTo>
                  <a:lnTo>
                    <a:pt x="12" y="72"/>
                  </a:lnTo>
                  <a:lnTo>
                    <a:pt x="41" y="50"/>
                  </a:lnTo>
                  <a:lnTo>
                    <a:pt x="60" y="37"/>
                  </a:lnTo>
                  <a:lnTo>
                    <a:pt x="83" y="25"/>
                  </a:lnTo>
                  <a:lnTo>
                    <a:pt x="94" y="20"/>
                  </a:lnTo>
                  <a:lnTo>
                    <a:pt x="106" y="15"/>
                  </a:lnTo>
                  <a:lnTo>
                    <a:pt x="120" y="10"/>
                  </a:lnTo>
                  <a:lnTo>
                    <a:pt x="132" y="5"/>
                  </a:lnTo>
                  <a:lnTo>
                    <a:pt x="144" y="3"/>
                  </a:lnTo>
                  <a:lnTo>
                    <a:pt x="157" y="1"/>
                  </a:lnTo>
                  <a:lnTo>
                    <a:pt x="170" y="0"/>
                  </a:lnTo>
                  <a:lnTo>
                    <a:pt x="182" y="1"/>
                  </a:lnTo>
                  <a:lnTo>
                    <a:pt x="194" y="3"/>
                  </a:lnTo>
                  <a:lnTo>
                    <a:pt x="206" y="8"/>
                  </a:lnTo>
                  <a:lnTo>
                    <a:pt x="218" y="13"/>
                  </a:lnTo>
                  <a:lnTo>
                    <a:pt x="229" y="21"/>
                  </a:lnTo>
                  <a:lnTo>
                    <a:pt x="239" y="30"/>
                  </a:lnTo>
                  <a:lnTo>
                    <a:pt x="248" y="42"/>
                  </a:lnTo>
                  <a:lnTo>
                    <a:pt x="256" y="55"/>
                  </a:lnTo>
                  <a:lnTo>
                    <a:pt x="265" y="73"/>
                  </a:lnTo>
                  <a:lnTo>
                    <a:pt x="272" y="91"/>
                  </a:lnTo>
                  <a:lnTo>
                    <a:pt x="277" y="114"/>
                  </a:lnTo>
                  <a:lnTo>
                    <a:pt x="282" y="138"/>
                  </a:lnTo>
                  <a:lnTo>
                    <a:pt x="285" y="166"/>
                  </a:lnTo>
                  <a:lnTo>
                    <a:pt x="279" y="160"/>
                  </a:lnTo>
                  <a:lnTo>
                    <a:pt x="261" y="144"/>
                  </a:lnTo>
                  <a:lnTo>
                    <a:pt x="247" y="135"/>
                  </a:lnTo>
                  <a:lnTo>
                    <a:pt x="232" y="124"/>
                  </a:lnTo>
                  <a:lnTo>
                    <a:pt x="216" y="113"/>
                  </a:lnTo>
                  <a:lnTo>
                    <a:pt x="196" y="102"/>
                  </a:lnTo>
                  <a:lnTo>
                    <a:pt x="175" y="92"/>
                  </a:lnTo>
                  <a:lnTo>
                    <a:pt x="153" y="83"/>
                  </a:lnTo>
                  <a:lnTo>
                    <a:pt x="141" y="79"/>
                  </a:lnTo>
                  <a:lnTo>
                    <a:pt x="129" y="75"/>
                  </a:lnTo>
                  <a:lnTo>
                    <a:pt x="117" y="73"/>
                  </a:lnTo>
                  <a:lnTo>
                    <a:pt x="104" y="70"/>
                  </a:lnTo>
                  <a:lnTo>
                    <a:pt x="92" y="69"/>
                  </a:lnTo>
                  <a:lnTo>
                    <a:pt x="79" y="68"/>
                  </a:lnTo>
                  <a:lnTo>
                    <a:pt x="67" y="68"/>
                  </a:lnTo>
                  <a:lnTo>
                    <a:pt x="53" y="68"/>
                  </a:lnTo>
                  <a:lnTo>
                    <a:pt x="40" y="70"/>
                  </a:lnTo>
                  <a:lnTo>
                    <a:pt x="27" y="72"/>
                  </a:lnTo>
                  <a:lnTo>
                    <a:pt x="14" y="76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7F583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7" name="Freeform 113"/>
            <p:cNvSpPr>
              <a:spLocks/>
            </p:cNvSpPr>
            <p:nvPr/>
          </p:nvSpPr>
          <p:spPr bwMode="auto">
            <a:xfrm>
              <a:off x="2093913" y="4775201"/>
              <a:ext cx="80963" cy="34925"/>
            </a:xfrm>
            <a:custGeom>
              <a:avLst/>
              <a:gdLst/>
              <a:ahLst/>
              <a:cxnLst>
                <a:cxn ang="0">
                  <a:pos x="8" y="128"/>
                </a:cxn>
                <a:cxn ang="0">
                  <a:pos x="49" y="92"/>
                </a:cxn>
                <a:cxn ang="0">
                  <a:pos x="82" y="69"/>
                </a:cxn>
                <a:cxn ang="0">
                  <a:pos x="110" y="54"/>
                </a:cxn>
                <a:cxn ang="0">
                  <a:pos x="140" y="40"/>
                </a:cxn>
                <a:cxn ang="0">
                  <a:pos x="174" y="26"/>
                </a:cxn>
                <a:cxn ang="0">
                  <a:pos x="212" y="15"/>
                </a:cxn>
                <a:cxn ang="0">
                  <a:pos x="254" y="6"/>
                </a:cxn>
                <a:cxn ang="0">
                  <a:pos x="299" y="1"/>
                </a:cxn>
                <a:cxn ang="0">
                  <a:pos x="348" y="1"/>
                </a:cxn>
                <a:cxn ang="0">
                  <a:pos x="400" y="5"/>
                </a:cxn>
                <a:cxn ang="0">
                  <a:pos x="455" y="14"/>
                </a:cxn>
                <a:cxn ang="0">
                  <a:pos x="512" y="30"/>
                </a:cxn>
                <a:cxn ang="0">
                  <a:pos x="563" y="49"/>
                </a:cxn>
                <a:cxn ang="0">
                  <a:pos x="607" y="70"/>
                </a:cxn>
                <a:cxn ang="0">
                  <a:pos x="645" y="94"/>
                </a:cxn>
                <a:cxn ang="0">
                  <a:pos x="675" y="119"/>
                </a:cxn>
                <a:cxn ang="0">
                  <a:pos x="701" y="145"/>
                </a:cxn>
                <a:cxn ang="0">
                  <a:pos x="721" y="171"/>
                </a:cxn>
                <a:cxn ang="0">
                  <a:pos x="738" y="197"/>
                </a:cxn>
                <a:cxn ang="0">
                  <a:pos x="749" y="222"/>
                </a:cxn>
                <a:cxn ang="0">
                  <a:pos x="758" y="247"/>
                </a:cxn>
                <a:cxn ang="0">
                  <a:pos x="766" y="280"/>
                </a:cxn>
                <a:cxn ang="0">
                  <a:pos x="769" y="324"/>
                </a:cxn>
                <a:cxn ang="0">
                  <a:pos x="767" y="331"/>
                </a:cxn>
                <a:cxn ang="0">
                  <a:pos x="754" y="299"/>
                </a:cxn>
                <a:cxn ang="0">
                  <a:pos x="732" y="262"/>
                </a:cxn>
                <a:cxn ang="0">
                  <a:pos x="711" y="234"/>
                </a:cxn>
                <a:cxn ang="0">
                  <a:pos x="683" y="204"/>
                </a:cxn>
                <a:cxn ang="0">
                  <a:pos x="650" y="174"/>
                </a:cxn>
                <a:cxn ang="0">
                  <a:pos x="608" y="147"/>
                </a:cxn>
                <a:cxn ang="0">
                  <a:pos x="559" y="121"/>
                </a:cxn>
                <a:cxn ang="0">
                  <a:pos x="501" y="101"/>
                </a:cxn>
                <a:cxn ang="0">
                  <a:pos x="433" y="87"/>
                </a:cxn>
                <a:cxn ang="0">
                  <a:pos x="357" y="81"/>
                </a:cxn>
                <a:cxn ang="0">
                  <a:pos x="269" y="82"/>
                </a:cxn>
                <a:cxn ang="0">
                  <a:pos x="170" y="95"/>
                </a:cxn>
                <a:cxn ang="0">
                  <a:pos x="60" y="118"/>
                </a:cxn>
              </a:cxnLst>
              <a:rect l="0" t="0" r="r" b="b"/>
              <a:pathLst>
                <a:path w="769" h="335">
                  <a:moveTo>
                    <a:pt x="0" y="136"/>
                  </a:moveTo>
                  <a:lnTo>
                    <a:pt x="8" y="128"/>
                  </a:lnTo>
                  <a:lnTo>
                    <a:pt x="31" y="106"/>
                  </a:lnTo>
                  <a:lnTo>
                    <a:pt x="49" y="92"/>
                  </a:lnTo>
                  <a:lnTo>
                    <a:pt x="70" y="77"/>
                  </a:lnTo>
                  <a:lnTo>
                    <a:pt x="82" y="69"/>
                  </a:lnTo>
                  <a:lnTo>
                    <a:pt x="96" y="61"/>
                  </a:lnTo>
                  <a:lnTo>
                    <a:pt x="110" y="54"/>
                  </a:lnTo>
                  <a:lnTo>
                    <a:pt x="124" y="47"/>
                  </a:lnTo>
                  <a:lnTo>
                    <a:pt x="140" y="40"/>
                  </a:lnTo>
                  <a:lnTo>
                    <a:pt x="157" y="33"/>
                  </a:lnTo>
                  <a:lnTo>
                    <a:pt x="174" y="26"/>
                  </a:lnTo>
                  <a:lnTo>
                    <a:pt x="192" y="20"/>
                  </a:lnTo>
                  <a:lnTo>
                    <a:pt x="212" y="15"/>
                  </a:lnTo>
                  <a:lnTo>
                    <a:pt x="232" y="10"/>
                  </a:lnTo>
                  <a:lnTo>
                    <a:pt x="254" y="6"/>
                  </a:lnTo>
                  <a:lnTo>
                    <a:pt x="276" y="3"/>
                  </a:lnTo>
                  <a:lnTo>
                    <a:pt x="299" y="1"/>
                  </a:lnTo>
                  <a:lnTo>
                    <a:pt x="323" y="0"/>
                  </a:lnTo>
                  <a:lnTo>
                    <a:pt x="348" y="1"/>
                  </a:lnTo>
                  <a:lnTo>
                    <a:pt x="373" y="2"/>
                  </a:lnTo>
                  <a:lnTo>
                    <a:pt x="400" y="5"/>
                  </a:lnTo>
                  <a:lnTo>
                    <a:pt x="427" y="9"/>
                  </a:lnTo>
                  <a:lnTo>
                    <a:pt x="455" y="14"/>
                  </a:lnTo>
                  <a:lnTo>
                    <a:pt x="484" y="21"/>
                  </a:lnTo>
                  <a:lnTo>
                    <a:pt x="512" y="30"/>
                  </a:lnTo>
                  <a:lnTo>
                    <a:pt x="538" y="39"/>
                  </a:lnTo>
                  <a:lnTo>
                    <a:pt x="563" y="49"/>
                  </a:lnTo>
                  <a:lnTo>
                    <a:pt x="586" y="59"/>
                  </a:lnTo>
                  <a:lnTo>
                    <a:pt x="607" y="70"/>
                  </a:lnTo>
                  <a:lnTo>
                    <a:pt x="626" y="83"/>
                  </a:lnTo>
                  <a:lnTo>
                    <a:pt x="645" y="94"/>
                  </a:lnTo>
                  <a:lnTo>
                    <a:pt x="661" y="106"/>
                  </a:lnTo>
                  <a:lnTo>
                    <a:pt x="675" y="119"/>
                  </a:lnTo>
                  <a:lnTo>
                    <a:pt x="689" y="132"/>
                  </a:lnTo>
                  <a:lnTo>
                    <a:pt x="701" y="145"/>
                  </a:lnTo>
                  <a:lnTo>
                    <a:pt x="712" y="158"/>
                  </a:lnTo>
                  <a:lnTo>
                    <a:pt x="721" y="171"/>
                  </a:lnTo>
                  <a:lnTo>
                    <a:pt x="729" y="185"/>
                  </a:lnTo>
                  <a:lnTo>
                    <a:pt x="738" y="197"/>
                  </a:lnTo>
                  <a:lnTo>
                    <a:pt x="744" y="210"/>
                  </a:lnTo>
                  <a:lnTo>
                    <a:pt x="749" y="222"/>
                  </a:lnTo>
                  <a:lnTo>
                    <a:pt x="754" y="235"/>
                  </a:lnTo>
                  <a:lnTo>
                    <a:pt x="758" y="247"/>
                  </a:lnTo>
                  <a:lnTo>
                    <a:pt x="761" y="258"/>
                  </a:lnTo>
                  <a:lnTo>
                    <a:pt x="766" y="280"/>
                  </a:lnTo>
                  <a:lnTo>
                    <a:pt x="768" y="298"/>
                  </a:lnTo>
                  <a:lnTo>
                    <a:pt x="769" y="324"/>
                  </a:lnTo>
                  <a:lnTo>
                    <a:pt x="769" y="335"/>
                  </a:lnTo>
                  <a:lnTo>
                    <a:pt x="767" y="331"/>
                  </a:lnTo>
                  <a:lnTo>
                    <a:pt x="762" y="318"/>
                  </a:lnTo>
                  <a:lnTo>
                    <a:pt x="754" y="299"/>
                  </a:lnTo>
                  <a:lnTo>
                    <a:pt x="741" y="275"/>
                  </a:lnTo>
                  <a:lnTo>
                    <a:pt x="732" y="262"/>
                  </a:lnTo>
                  <a:lnTo>
                    <a:pt x="722" y="248"/>
                  </a:lnTo>
                  <a:lnTo>
                    <a:pt x="711" y="234"/>
                  </a:lnTo>
                  <a:lnTo>
                    <a:pt x="698" y="219"/>
                  </a:lnTo>
                  <a:lnTo>
                    <a:pt x="683" y="204"/>
                  </a:lnTo>
                  <a:lnTo>
                    <a:pt x="667" y="190"/>
                  </a:lnTo>
                  <a:lnTo>
                    <a:pt x="650" y="174"/>
                  </a:lnTo>
                  <a:lnTo>
                    <a:pt x="630" y="160"/>
                  </a:lnTo>
                  <a:lnTo>
                    <a:pt x="608" y="147"/>
                  </a:lnTo>
                  <a:lnTo>
                    <a:pt x="584" y="134"/>
                  </a:lnTo>
                  <a:lnTo>
                    <a:pt x="559" y="121"/>
                  </a:lnTo>
                  <a:lnTo>
                    <a:pt x="531" y="111"/>
                  </a:lnTo>
                  <a:lnTo>
                    <a:pt x="501" y="101"/>
                  </a:lnTo>
                  <a:lnTo>
                    <a:pt x="468" y="94"/>
                  </a:lnTo>
                  <a:lnTo>
                    <a:pt x="433" y="87"/>
                  </a:lnTo>
                  <a:lnTo>
                    <a:pt x="397" y="83"/>
                  </a:lnTo>
                  <a:lnTo>
                    <a:pt x="357" y="81"/>
                  </a:lnTo>
                  <a:lnTo>
                    <a:pt x="314" y="80"/>
                  </a:lnTo>
                  <a:lnTo>
                    <a:pt x="269" y="82"/>
                  </a:lnTo>
                  <a:lnTo>
                    <a:pt x="221" y="87"/>
                  </a:lnTo>
                  <a:lnTo>
                    <a:pt x="170" y="95"/>
                  </a:lnTo>
                  <a:lnTo>
                    <a:pt x="116" y="105"/>
                  </a:lnTo>
                  <a:lnTo>
                    <a:pt x="60" y="118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E5AA8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8" name="Freeform 114"/>
            <p:cNvSpPr>
              <a:spLocks/>
            </p:cNvSpPr>
            <p:nvPr/>
          </p:nvSpPr>
          <p:spPr bwMode="auto">
            <a:xfrm>
              <a:off x="2425701" y="4589463"/>
              <a:ext cx="77788" cy="207963"/>
            </a:xfrm>
            <a:custGeom>
              <a:avLst/>
              <a:gdLst/>
              <a:ahLst/>
              <a:cxnLst>
                <a:cxn ang="0">
                  <a:pos x="347" y="802"/>
                </a:cxn>
                <a:cxn ang="0">
                  <a:pos x="397" y="961"/>
                </a:cxn>
                <a:cxn ang="0">
                  <a:pos x="430" y="1082"/>
                </a:cxn>
                <a:cxn ang="0">
                  <a:pos x="449" y="1163"/>
                </a:cxn>
                <a:cxn ang="0">
                  <a:pos x="466" y="1242"/>
                </a:cxn>
                <a:cxn ang="0">
                  <a:pos x="480" y="1323"/>
                </a:cxn>
                <a:cxn ang="0">
                  <a:pos x="489" y="1402"/>
                </a:cxn>
                <a:cxn ang="0">
                  <a:pos x="495" y="1482"/>
                </a:cxn>
                <a:cxn ang="0">
                  <a:pos x="496" y="1560"/>
                </a:cxn>
                <a:cxn ang="0">
                  <a:pos x="493" y="1637"/>
                </a:cxn>
                <a:cxn ang="0">
                  <a:pos x="484" y="1713"/>
                </a:cxn>
                <a:cxn ang="0">
                  <a:pos x="468" y="1788"/>
                </a:cxn>
                <a:cxn ang="0">
                  <a:pos x="448" y="1861"/>
                </a:cxn>
                <a:cxn ang="0">
                  <a:pos x="420" y="1932"/>
                </a:cxn>
                <a:cxn ang="0">
                  <a:pos x="425" y="1950"/>
                </a:cxn>
                <a:cxn ang="0">
                  <a:pos x="464" y="1913"/>
                </a:cxn>
                <a:cxn ang="0">
                  <a:pos x="502" y="1873"/>
                </a:cxn>
                <a:cxn ang="0">
                  <a:pos x="538" y="1829"/>
                </a:cxn>
                <a:cxn ang="0">
                  <a:pos x="570" y="1783"/>
                </a:cxn>
                <a:cxn ang="0">
                  <a:pos x="601" y="1734"/>
                </a:cxn>
                <a:cxn ang="0">
                  <a:pos x="629" y="1683"/>
                </a:cxn>
                <a:cxn ang="0">
                  <a:pos x="653" y="1631"/>
                </a:cxn>
                <a:cxn ang="0">
                  <a:pos x="675" y="1578"/>
                </a:cxn>
                <a:cxn ang="0">
                  <a:pos x="694" y="1524"/>
                </a:cxn>
                <a:cxn ang="0">
                  <a:pos x="709" y="1470"/>
                </a:cxn>
                <a:cxn ang="0">
                  <a:pos x="723" y="1417"/>
                </a:cxn>
                <a:cxn ang="0">
                  <a:pos x="733" y="1363"/>
                </a:cxn>
                <a:cxn ang="0">
                  <a:pos x="739" y="1310"/>
                </a:cxn>
                <a:cxn ang="0">
                  <a:pos x="743" y="1259"/>
                </a:cxn>
                <a:cxn ang="0">
                  <a:pos x="743" y="1211"/>
                </a:cxn>
                <a:cxn ang="0">
                  <a:pos x="739" y="1155"/>
                </a:cxn>
                <a:cxn ang="0">
                  <a:pos x="726" y="1084"/>
                </a:cxn>
                <a:cxn ang="0">
                  <a:pos x="704" y="1002"/>
                </a:cxn>
                <a:cxn ang="0">
                  <a:pos x="679" y="916"/>
                </a:cxn>
                <a:cxn ang="0">
                  <a:pos x="635" y="784"/>
                </a:cxn>
                <a:cxn ang="0">
                  <a:pos x="578" y="626"/>
                </a:cxn>
                <a:cxn ang="0">
                  <a:pos x="547" y="545"/>
                </a:cxn>
                <a:cxn ang="0">
                  <a:pos x="527" y="511"/>
                </a:cxn>
                <a:cxn ang="0">
                  <a:pos x="498" y="475"/>
                </a:cxn>
                <a:cxn ang="0">
                  <a:pos x="464" y="438"/>
                </a:cxn>
                <a:cxn ang="0">
                  <a:pos x="405" y="382"/>
                </a:cxn>
                <a:cxn ang="0">
                  <a:pos x="314" y="306"/>
                </a:cxn>
                <a:cxn ang="0">
                  <a:pos x="221" y="230"/>
                </a:cxn>
                <a:cxn ang="0">
                  <a:pos x="134" y="157"/>
                </a:cxn>
                <a:cxn ang="0">
                  <a:pos x="76" y="106"/>
                </a:cxn>
                <a:cxn ang="0">
                  <a:pos x="46" y="73"/>
                </a:cxn>
                <a:cxn ang="0">
                  <a:pos x="21" y="42"/>
                </a:cxn>
                <a:cxn ang="0">
                  <a:pos x="5" y="13"/>
                </a:cxn>
                <a:cxn ang="0">
                  <a:pos x="10" y="31"/>
                </a:cxn>
                <a:cxn ang="0">
                  <a:pos x="41" y="109"/>
                </a:cxn>
                <a:cxn ang="0">
                  <a:pos x="82" y="200"/>
                </a:cxn>
                <a:cxn ang="0">
                  <a:pos x="129" y="300"/>
                </a:cxn>
                <a:cxn ang="0">
                  <a:pos x="178" y="403"/>
                </a:cxn>
                <a:cxn ang="0">
                  <a:pos x="227" y="505"/>
                </a:cxn>
                <a:cxn ang="0">
                  <a:pos x="270" y="602"/>
                </a:cxn>
                <a:cxn ang="0">
                  <a:pos x="306" y="686"/>
                </a:cxn>
              </a:cxnLst>
              <a:rect l="0" t="0" r="r" b="b"/>
              <a:pathLst>
                <a:path w="743" h="1967">
                  <a:moveTo>
                    <a:pt x="320" y="724"/>
                  </a:moveTo>
                  <a:lnTo>
                    <a:pt x="347" y="802"/>
                  </a:lnTo>
                  <a:lnTo>
                    <a:pt x="372" y="881"/>
                  </a:lnTo>
                  <a:lnTo>
                    <a:pt x="397" y="961"/>
                  </a:lnTo>
                  <a:lnTo>
                    <a:pt x="419" y="1041"/>
                  </a:lnTo>
                  <a:lnTo>
                    <a:pt x="430" y="1082"/>
                  </a:lnTo>
                  <a:lnTo>
                    <a:pt x="440" y="1122"/>
                  </a:lnTo>
                  <a:lnTo>
                    <a:pt x="449" y="1163"/>
                  </a:lnTo>
                  <a:lnTo>
                    <a:pt x="458" y="1202"/>
                  </a:lnTo>
                  <a:lnTo>
                    <a:pt x="466" y="1242"/>
                  </a:lnTo>
                  <a:lnTo>
                    <a:pt x="474" y="1283"/>
                  </a:lnTo>
                  <a:lnTo>
                    <a:pt x="480" y="1323"/>
                  </a:lnTo>
                  <a:lnTo>
                    <a:pt x="485" y="1363"/>
                  </a:lnTo>
                  <a:lnTo>
                    <a:pt x="489" y="1402"/>
                  </a:lnTo>
                  <a:lnTo>
                    <a:pt x="493" y="1442"/>
                  </a:lnTo>
                  <a:lnTo>
                    <a:pt x="495" y="1482"/>
                  </a:lnTo>
                  <a:lnTo>
                    <a:pt x="496" y="1521"/>
                  </a:lnTo>
                  <a:lnTo>
                    <a:pt x="496" y="1560"/>
                  </a:lnTo>
                  <a:lnTo>
                    <a:pt x="495" y="1599"/>
                  </a:lnTo>
                  <a:lnTo>
                    <a:pt x="493" y="1637"/>
                  </a:lnTo>
                  <a:lnTo>
                    <a:pt x="489" y="1676"/>
                  </a:lnTo>
                  <a:lnTo>
                    <a:pt x="484" y="1713"/>
                  </a:lnTo>
                  <a:lnTo>
                    <a:pt x="477" y="1751"/>
                  </a:lnTo>
                  <a:lnTo>
                    <a:pt x="468" y="1788"/>
                  </a:lnTo>
                  <a:lnTo>
                    <a:pt x="459" y="1825"/>
                  </a:lnTo>
                  <a:lnTo>
                    <a:pt x="448" y="1861"/>
                  </a:lnTo>
                  <a:lnTo>
                    <a:pt x="435" y="1897"/>
                  </a:lnTo>
                  <a:lnTo>
                    <a:pt x="420" y="1932"/>
                  </a:lnTo>
                  <a:lnTo>
                    <a:pt x="404" y="1967"/>
                  </a:lnTo>
                  <a:lnTo>
                    <a:pt x="425" y="1950"/>
                  </a:lnTo>
                  <a:lnTo>
                    <a:pt x="445" y="1932"/>
                  </a:lnTo>
                  <a:lnTo>
                    <a:pt x="464" y="1913"/>
                  </a:lnTo>
                  <a:lnTo>
                    <a:pt x="484" y="1893"/>
                  </a:lnTo>
                  <a:lnTo>
                    <a:pt x="502" y="1873"/>
                  </a:lnTo>
                  <a:lnTo>
                    <a:pt x="520" y="1851"/>
                  </a:lnTo>
                  <a:lnTo>
                    <a:pt x="538" y="1829"/>
                  </a:lnTo>
                  <a:lnTo>
                    <a:pt x="554" y="1806"/>
                  </a:lnTo>
                  <a:lnTo>
                    <a:pt x="570" y="1783"/>
                  </a:lnTo>
                  <a:lnTo>
                    <a:pt x="586" y="1758"/>
                  </a:lnTo>
                  <a:lnTo>
                    <a:pt x="601" y="1734"/>
                  </a:lnTo>
                  <a:lnTo>
                    <a:pt x="614" y="1708"/>
                  </a:lnTo>
                  <a:lnTo>
                    <a:pt x="629" y="1683"/>
                  </a:lnTo>
                  <a:lnTo>
                    <a:pt x="641" y="1657"/>
                  </a:lnTo>
                  <a:lnTo>
                    <a:pt x="653" y="1631"/>
                  </a:lnTo>
                  <a:lnTo>
                    <a:pt x="664" y="1604"/>
                  </a:lnTo>
                  <a:lnTo>
                    <a:pt x="675" y="1578"/>
                  </a:lnTo>
                  <a:lnTo>
                    <a:pt x="685" y="1551"/>
                  </a:lnTo>
                  <a:lnTo>
                    <a:pt x="694" y="1524"/>
                  </a:lnTo>
                  <a:lnTo>
                    <a:pt x="702" y="1497"/>
                  </a:lnTo>
                  <a:lnTo>
                    <a:pt x="709" y="1470"/>
                  </a:lnTo>
                  <a:lnTo>
                    <a:pt x="716" y="1443"/>
                  </a:lnTo>
                  <a:lnTo>
                    <a:pt x="723" y="1417"/>
                  </a:lnTo>
                  <a:lnTo>
                    <a:pt x="728" y="1389"/>
                  </a:lnTo>
                  <a:lnTo>
                    <a:pt x="733" y="1363"/>
                  </a:lnTo>
                  <a:lnTo>
                    <a:pt x="737" y="1337"/>
                  </a:lnTo>
                  <a:lnTo>
                    <a:pt x="739" y="1310"/>
                  </a:lnTo>
                  <a:lnTo>
                    <a:pt x="742" y="1285"/>
                  </a:lnTo>
                  <a:lnTo>
                    <a:pt x="743" y="1259"/>
                  </a:lnTo>
                  <a:lnTo>
                    <a:pt x="743" y="1235"/>
                  </a:lnTo>
                  <a:lnTo>
                    <a:pt x="743" y="1211"/>
                  </a:lnTo>
                  <a:lnTo>
                    <a:pt x="742" y="1187"/>
                  </a:lnTo>
                  <a:lnTo>
                    <a:pt x="739" y="1155"/>
                  </a:lnTo>
                  <a:lnTo>
                    <a:pt x="733" y="1121"/>
                  </a:lnTo>
                  <a:lnTo>
                    <a:pt x="726" y="1084"/>
                  </a:lnTo>
                  <a:lnTo>
                    <a:pt x="715" y="1044"/>
                  </a:lnTo>
                  <a:lnTo>
                    <a:pt x="704" y="1002"/>
                  </a:lnTo>
                  <a:lnTo>
                    <a:pt x="692" y="960"/>
                  </a:lnTo>
                  <a:lnTo>
                    <a:pt x="679" y="916"/>
                  </a:lnTo>
                  <a:lnTo>
                    <a:pt x="664" y="872"/>
                  </a:lnTo>
                  <a:lnTo>
                    <a:pt x="635" y="784"/>
                  </a:lnTo>
                  <a:lnTo>
                    <a:pt x="605" y="702"/>
                  </a:lnTo>
                  <a:lnTo>
                    <a:pt x="578" y="626"/>
                  </a:lnTo>
                  <a:lnTo>
                    <a:pt x="554" y="562"/>
                  </a:lnTo>
                  <a:lnTo>
                    <a:pt x="547" y="545"/>
                  </a:lnTo>
                  <a:lnTo>
                    <a:pt x="538" y="528"/>
                  </a:lnTo>
                  <a:lnTo>
                    <a:pt x="527" y="511"/>
                  </a:lnTo>
                  <a:lnTo>
                    <a:pt x="513" y="493"/>
                  </a:lnTo>
                  <a:lnTo>
                    <a:pt x="498" y="475"/>
                  </a:lnTo>
                  <a:lnTo>
                    <a:pt x="482" y="457"/>
                  </a:lnTo>
                  <a:lnTo>
                    <a:pt x="464" y="438"/>
                  </a:lnTo>
                  <a:lnTo>
                    <a:pt x="446" y="419"/>
                  </a:lnTo>
                  <a:lnTo>
                    <a:pt x="405" y="382"/>
                  </a:lnTo>
                  <a:lnTo>
                    <a:pt x="360" y="344"/>
                  </a:lnTo>
                  <a:lnTo>
                    <a:pt x="314" y="306"/>
                  </a:lnTo>
                  <a:lnTo>
                    <a:pt x="267" y="268"/>
                  </a:lnTo>
                  <a:lnTo>
                    <a:pt x="221" y="230"/>
                  </a:lnTo>
                  <a:lnTo>
                    <a:pt x="175" y="194"/>
                  </a:lnTo>
                  <a:lnTo>
                    <a:pt x="134" y="157"/>
                  </a:lnTo>
                  <a:lnTo>
                    <a:pt x="95" y="122"/>
                  </a:lnTo>
                  <a:lnTo>
                    <a:pt x="76" y="106"/>
                  </a:lnTo>
                  <a:lnTo>
                    <a:pt x="60" y="89"/>
                  </a:lnTo>
                  <a:lnTo>
                    <a:pt x="46" y="73"/>
                  </a:lnTo>
                  <a:lnTo>
                    <a:pt x="33" y="57"/>
                  </a:lnTo>
                  <a:lnTo>
                    <a:pt x="21" y="42"/>
                  </a:lnTo>
                  <a:lnTo>
                    <a:pt x="12" y="27"/>
                  </a:lnTo>
                  <a:lnTo>
                    <a:pt x="5" y="13"/>
                  </a:lnTo>
                  <a:lnTo>
                    <a:pt x="0" y="0"/>
                  </a:lnTo>
                  <a:lnTo>
                    <a:pt x="10" y="31"/>
                  </a:lnTo>
                  <a:lnTo>
                    <a:pt x="24" y="68"/>
                  </a:lnTo>
                  <a:lnTo>
                    <a:pt x="41" y="109"/>
                  </a:lnTo>
                  <a:lnTo>
                    <a:pt x="60" y="153"/>
                  </a:lnTo>
                  <a:lnTo>
                    <a:pt x="82" y="200"/>
                  </a:lnTo>
                  <a:lnTo>
                    <a:pt x="104" y="249"/>
                  </a:lnTo>
                  <a:lnTo>
                    <a:pt x="129" y="300"/>
                  </a:lnTo>
                  <a:lnTo>
                    <a:pt x="153" y="351"/>
                  </a:lnTo>
                  <a:lnTo>
                    <a:pt x="178" y="403"/>
                  </a:lnTo>
                  <a:lnTo>
                    <a:pt x="202" y="455"/>
                  </a:lnTo>
                  <a:lnTo>
                    <a:pt x="227" y="505"/>
                  </a:lnTo>
                  <a:lnTo>
                    <a:pt x="249" y="554"/>
                  </a:lnTo>
                  <a:lnTo>
                    <a:pt x="270" y="602"/>
                  </a:lnTo>
                  <a:lnTo>
                    <a:pt x="290" y="645"/>
                  </a:lnTo>
                  <a:lnTo>
                    <a:pt x="306" y="686"/>
                  </a:lnTo>
                  <a:lnTo>
                    <a:pt x="320" y="724"/>
                  </a:lnTo>
                  <a:close/>
                </a:path>
              </a:pathLst>
            </a:custGeom>
            <a:solidFill>
              <a:srgbClr val="7F583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9" name="Freeform 115"/>
            <p:cNvSpPr>
              <a:spLocks/>
            </p:cNvSpPr>
            <p:nvPr/>
          </p:nvSpPr>
          <p:spPr bwMode="auto">
            <a:xfrm>
              <a:off x="1909763" y="4592638"/>
              <a:ext cx="60325" cy="93663"/>
            </a:xfrm>
            <a:custGeom>
              <a:avLst/>
              <a:gdLst/>
              <a:ahLst/>
              <a:cxnLst>
                <a:cxn ang="0">
                  <a:pos x="570" y="113"/>
                </a:cxn>
                <a:cxn ang="0">
                  <a:pos x="565" y="121"/>
                </a:cxn>
                <a:cxn ang="0">
                  <a:pos x="549" y="138"/>
                </a:cxn>
                <a:cxn ang="0">
                  <a:pos x="525" y="165"/>
                </a:cxn>
                <a:cxn ang="0">
                  <a:pos x="493" y="202"/>
                </a:cxn>
                <a:cxn ang="0">
                  <a:pos x="455" y="246"/>
                </a:cxn>
                <a:cxn ang="0">
                  <a:pos x="413" y="297"/>
                </a:cxn>
                <a:cxn ang="0">
                  <a:pos x="366" y="353"/>
                </a:cxn>
                <a:cxn ang="0">
                  <a:pos x="318" y="413"/>
                </a:cxn>
                <a:cxn ang="0">
                  <a:pos x="268" y="476"/>
                </a:cxn>
                <a:cxn ang="0">
                  <a:pos x="219" y="540"/>
                </a:cxn>
                <a:cxn ang="0">
                  <a:pos x="171" y="603"/>
                </a:cxn>
                <a:cxn ang="0">
                  <a:pos x="126" y="666"/>
                </a:cxn>
                <a:cxn ang="0">
                  <a:pos x="104" y="697"/>
                </a:cxn>
                <a:cxn ang="0">
                  <a:pos x="85" y="727"/>
                </a:cxn>
                <a:cxn ang="0">
                  <a:pos x="66" y="756"/>
                </a:cxn>
                <a:cxn ang="0">
                  <a:pos x="49" y="785"/>
                </a:cxn>
                <a:cxn ang="0">
                  <a:pos x="34" y="811"/>
                </a:cxn>
                <a:cxn ang="0">
                  <a:pos x="21" y="837"/>
                </a:cxn>
                <a:cxn ang="0">
                  <a:pos x="9" y="860"/>
                </a:cxn>
                <a:cxn ang="0">
                  <a:pos x="0" y="883"/>
                </a:cxn>
                <a:cxn ang="0">
                  <a:pos x="4" y="875"/>
                </a:cxn>
                <a:cxn ang="0">
                  <a:pos x="14" y="854"/>
                </a:cxn>
                <a:cxn ang="0">
                  <a:pos x="31" y="820"/>
                </a:cxn>
                <a:cxn ang="0">
                  <a:pos x="53" y="776"/>
                </a:cxn>
                <a:cxn ang="0">
                  <a:pos x="80" y="723"/>
                </a:cxn>
                <a:cxn ang="0">
                  <a:pos x="111" y="663"/>
                </a:cxn>
                <a:cxn ang="0">
                  <a:pos x="147" y="597"/>
                </a:cxn>
                <a:cxn ang="0">
                  <a:pos x="186" y="527"/>
                </a:cxn>
                <a:cxn ang="0">
                  <a:pos x="227" y="454"/>
                </a:cxn>
                <a:cxn ang="0">
                  <a:pos x="271" y="380"/>
                </a:cxn>
                <a:cxn ang="0">
                  <a:pos x="315" y="306"/>
                </a:cxn>
                <a:cxn ang="0">
                  <a:pos x="360" y="234"/>
                </a:cxn>
                <a:cxn ang="0">
                  <a:pos x="384" y="199"/>
                </a:cxn>
                <a:cxn ang="0">
                  <a:pos x="407" y="166"/>
                </a:cxn>
                <a:cxn ang="0">
                  <a:pos x="430" y="134"/>
                </a:cxn>
                <a:cxn ang="0">
                  <a:pos x="452" y="103"/>
                </a:cxn>
                <a:cxn ang="0">
                  <a:pos x="476" y="75"/>
                </a:cxn>
                <a:cxn ang="0">
                  <a:pos x="498" y="47"/>
                </a:cxn>
                <a:cxn ang="0">
                  <a:pos x="520" y="23"/>
                </a:cxn>
                <a:cxn ang="0">
                  <a:pos x="541" y="0"/>
                </a:cxn>
                <a:cxn ang="0">
                  <a:pos x="570" y="113"/>
                </a:cxn>
              </a:cxnLst>
              <a:rect l="0" t="0" r="r" b="b"/>
              <a:pathLst>
                <a:path w="570" h="883">
                  <a:moveTo>
                    <a:pt x="570" y="113"/>
                  </a:moveTo>
                  <a:lnTo>
                    <a:pt x="565" y="121"/>
                  </a:lnTo>
                  <a:lnTo>
                    <a:pt x="549" y="138"/>
                  </a:lnTo>
                  <a:lnTo>
                    <a:pt x="525" y="165"/>
                  </a:lnTo>
                  <a:lnTo>
                    <a:pt x="493" y="202"/>
                  </a:lnTo>
                  <a:lnTo>
                    <a:pt x="455" y="246"/>
                  </a:lnTo>
                  <a:lnTo>
                    <a:pt x="413" y="297"/>
                  </a:lnTo>
                  <a:lnTo>
                    <a:pt x="366" y="353"/>
                  </a:lnTo>
                  <a:lnTo>
                    <a:pt x="318" y="413"/>
                  </a:lnTo>
                  <a:lnTo>
                    <a:pt x="268" y="476"/>
                  </a:lnTo>
                  <a:lnTo>
                    <a:pt x="219" y="540"/>
                  </a:lnTo>
                  <a:lnTo>
                    <a:pt x="171" y="603"/>
                  </a:lnTo>
                  <a:lnTo>
                    <a:pt x="126" y="666"/>
                  </a:lnTo>
                  <a:lnTo>
                    <a:pt x="104" y="697"/>
                  </a:lnTo>
                  <a:lnTo>
                    <a:pt x="85" y="727"/>
                  </a:lnTo>
                  <a:lnTo>
                    <a:pt x="66" y="756"/>
                  </a:lnTo>
                  <a:lnTo>
                    <a:pt x="49" y="785"/>
                  </a:lnTo>
                  <a:lnTo>
                    <a:pt x="34" y="811"/>
                  </a:lnTo>
                  <a:lnTo>
                    <a:pt x="21" y="837"/>
                  </a:lnTo>
                  <a:lnTo>
                    <a:pt x="9" y="860"/>
                  </a:lnTo>
                  <a:lnTo>
                    <a:pt x="0" y="883"/>
                  </a:lnTo>
                  <a:lnTo>
                    <a:pt x="4" y="875"/>
                  </a:lnTo>
                  <a:lnTo>
                    <a:pt x="14" y="854"/>
                  </a:lnTo>
                  <a:lnTo>
                    <a:pt x="31" y="820"/>
                  </a:lnTo>
                  <a:lnTo>
                    <a:pt x="53" y="776"/>
                  </a:lnTo>
                  <a:lnTo>
                    <a:pt x="80" y="723"/>
                  </a:lnTo>
                  <a:lnTo>
                    <a:pt x="111" y="663"/>
                  </a:lnTo>
                  <a:lnTo>
                    <a:pt x="147" y="597"/>
                  </a:lnTo>
                  <a:lnTo>
                    <a:pt x="186" y="527"/>
                  </a:lnTo>
                  <a:lnTo>
                    <a:pt x="227" y="454"/>
                  </a:lnTo>
                  <a:lnTo>
                    <a:pt x="271" y="380"/>
                  </a:lnTo>
                  <a:lnTo>
                    <a:pt x="315" y="306"/>
                  </a:lnTo>
                  <a:lnTo>
                    <a:pt x="360" y="234"/>
                  </a:lnTo>
                  <a:lnTo>
                    <a:pt x="384" y="199"/>
                  </a:lnTo>
                  <a:lnTo>
                    <a:pt x="407" y="166"/>
                  </a:lnTo>
                  <a:lnTo>
                    <a:pt x="430" y="134"/>
                  </a:lnTo>
                  <a:lnTo>
                    <a:pt x="452" y="103"/>
                  </a:lnTo>
                  <a:lnTo>
                    <a:pt x="476" y="75"/>
                  </a:lnTo>
                  <a:lnTo>
                    <a:pt x="498" y="47"/>
                  </a:lnTo>
                  <a:lnTo>
                    <a:pt x="520" y="23"/>
                  </a:lnTo>
                  <a:lnTo>
                    <a:pt x="541" y="0"/>
                  </a:lnTo>
                  <a:lnTo>
                    <a:pt x="570" y="113"/>
                  </a:lnTo>
                  <a:close/>
                </a:path>
              </a:pathLst>
            </a:custGeom>
            <a:solidFill>
              <a:srgbClr val="7F583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0" name="Freeform 116"/>
            <p:cNvSpPr>
              <a:spLocks/>
            </p:cNvSpPr>
            <p:nvPr/>
          </p:nvSpPr>
          <p:spPr bwMode="auto">
            <a:xfrm>
              <a:off x="2055813" y="4433888"/>
              <a:ext cx="176213" cy="84138"/>
            </a:xfrm>
            <a:custGeom>
              <a:avLst/>
              <a:gdLst/>
              <a:ahLst/>
              <a:cxnLst>
                <a:cxn ang="0">
                  <a:pos x="218" y="361"/>
                </a:cxn>
                <a:cxn ang="0">
                  <a:pos x="0" y="795"/>
                </a:cxn>
                <a:cxn ang="0">
                  <a:pos x="616" y="325"/>
                </a:cxn>
                <a:cxn ang="0">
                  <a:pos x="543" y="723"/>
                </a:cxn>
                <a:cxn ang="0">
                  <a:pos x="1195" y="289"/>
                </a:cxn>
                <a:cxn ang="0">
                  <a:pos x="942" y="615"/>
                </a:cxn>
                <a:cxn ang="0">
                  <a:pos x="1666" y="145"/>
                </a:cxn>
                <a:cxn ang="0">
                  <a:pos x="1340" y="217"/>
                </a:cxn>
                <a:cxn ang="0">
                  <a:pos x="1449" y="0"/>
                </a:cxn>
                <a:cxn ang="0">
                  <a:pos x="797" y="361"/>
                </a:cxn>
                <a:cxn ang="0">
                  <a:pos x="833" y="72"/>
                </a:cxn>
                <a:cxn ang="0">
                  <a:pos x="327" y="433"/>
                </a:cxn>
                <a:cxn ang="0">
                  <a:pos x="218" y="361"/>
                </a:cxn>
              </a:cxnLst>
              <a:rect l="0" t="0" r="r" b="b"/>
              <a:pathLst>
                <a:path w="1666" h="795">
                  <a:moveTo>
                    <a:pt x="218" y="361"/>
                  </a:moveTo>
                  <a:lnTo>
                    <a:pt x="0" y="795"/>
                  </a:lnTo>
                  <a:lnTo>
                    <a:pt x="616" y="325"/>
                  </a:lnTo>
                  <a:lnTo>
                    <a:pt x="543" y="723"/>
                  </a:lnTo>
                  <a:lnTo>
                    <a:pt x="1195" y="289"/>
                  </a:lnTo>
                  <a:lnTo>
                    <a:pt x="942" y="615"/>
                  </a:lnTo>
                  <a:lnTo>
                    <a:pt x="1666" y="145"/>
                  </a:lnTo>
                  <a:lnTo>
                    <a:pt x="1340" y="217"/>
                  </a:lnTo>
                  <a:lnTo>
                    <a:pt x="1449" y="0"/>
                  </a:lnTo>
                  <a:lnTo>
                    <a:pt x="797" y="361"/>
                  </a:lnTo>
                  <a:lnTo>
                    <a:pt x="833" y="72"/>
                  </a:lnTo>
                  <a:lnTo>
                    <a:pt x="327" y="433"/>
                  </a:lnTo>
                  <a:lnTo>
                    <a:pt x="218" y="361"/>
                  </a:lnTo>
                  <a:close/>
                </a:path>
              </a:pathLst>
            </a:custGeom>
            <a:solidFill>
              <a:srgbClr val="9A784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Freeform 117"/>
            <p:cNvSpPr>
              <a:spLocks/>
            </p:cNvSpPr>
            <p:nvPr/>
          </p:nvSpPr>
          <p:spPr bwMode="auto">
            <a:xfrm>
              <a:off x="2289176" y="4471988"/>
              <a:ext cx="146050" cy="103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3" y="652"/>
                </a:cxn>
                <a:cxn ang="0">
                  <a:pos x="398" y="290"/>
                </a:cxn>
                <a:cxn ang="0">
                  <a:pos x="869" y="687"/>
                </a:cxn>
                <a:cxn ang="0">
                  <a:pos x="760" y="434"/>
                </a:cxn>
                <a:cxn ang="0">
                  <a:pos x="1375" y="977"/>
                </a:cxn>
                <a:cxn ang="0">
                  <a:pos x="615" y="55"/>
                </a:cxn>
                <a:cxn ang="0">
                  <a:pos x="651" y="326"/>
                </a:cxn>
                <a:cxn ang="0">
                  <a:pos x="290" y="91"/>
                </a:cxn>
                <a:cxn ang="0">
                  <a:pos x="290" y="254"/>
                </a:cxn>
                <a:cxn ang="0">
                  <a:pos x="0" y="0"/>
                </a:cxn>
              </a:cxnLst>
              <a:rect l="0" t="0" r="r" b="b"/>
              <a:pathLst>
                <a:path w="1375" h="977">
                  <a:moveTo>
                    <a:pt x="0" y="0"/>
                  </a:moveTo>
                  <a:lnTo>
                    <a:pt x="543" y="652"/>
                  </a:lnTo>
                  <a:lnTo>
                    <a:pt x="398" y="290"/>
                  </a:lnTo>
                  <a:lnTo>
                    <a:pt x="869" y="687"/>
                  </a:lnTo>
                  <a:lnTo>
                    <a:pt x="760" y="434"/>
                  </a:lnTo>
                  <a:lnTo>
                    <a:pt x="1375" y="977"/>
                  </a:lnTo>
                  <a:lnTo>
                    <a:pt x="615" y="55"/>
                  </a:lnTo>
                  <a:lnTo>
                    <a:pt x="651" y="326"/>
                  </a:lnTo>
                  <a:lnTo>
                    <a:pt x="290" y="91"/>
                  </a:lnTo>
                  <a:lnTo>
                    <a:pt x="290" y="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784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2" name="Freeform 118"/>
            <p:cNvSpPr>
              <a:spLocks/>
            </p:cNvSpPr>
            <p:nvPr/>
          </p:nvSpPr>
          <p:spPr bwMode="auto">
            <a:xfrm>
              <a:off x="2460626" y="4840288"/>
              <a:ext cx="25400" cy="139700"/>
            </a:xfrm>
            <a:custGeom>
              <a:avLst/>
              <a:gdLst/>
              <a:ahLst/>
              <a:cxnLst>
                <a:cxn ang="0">
                  <a:pos x="243" y="483"/>
                </a:cxn>
                <a:cxn ang="0">
                  <a:pos x="239" y="462"/>
                </a:cxn>
                <a:cxn ang="0">
                  <a:pos x="228" y="409"/>
                </a:cxn>
                <a:cxn ang="0">
                  <a:pos x="213" y="333"/>
                </a:cxn>
                <a:cxn ang="0">
                  <a:pos x="196" y="246"/>
                </a:cxn>
                <a:cxn ang="0">
                  <a:pos x="178" y="158"/>
                </a:cxn>
                <a:cxn ang="0">
                  <a:pos x="163" y="81"/>
                </a:cxn>
                <a:cxn ang="0">
                  <a:pos x="152" y="25"/>
                </a:cxn>
                <a:cxn ang="0">
                  <a:pos x="147" y="0"/>
                </a:cxn>
                <a:cxn ang="0">
                  <a:pos x="152" y="30"/>
                </a:cxn>
                <a:cxn ang="0">
                  <a:pos x="156" y="62"/>
                </a:cxn>
                <a:cxn ang="0">
                  <a:pos x="159" y="96"/>
                </a:cxn>
                <a:cxn ang="0">
                  <a:pos x="161" y="132"/>
                </a:cxn>
                <a:cxn ang="0">
                  <a:pos x="162" y="171"/>
                </a:cxn>
                <a:cxn ang="0">
                  <a:pos x="162" y="209"/>
                </a:cxn>
                <a:cxn ang="0">
                  <a:pos x="162" y="251"/>
                </a:cxn>
                <a:cxn ang="0">
                  <a:pos x="160" y="293"/>
                </a:cxn>
                <a:cxn ang="0">
                  <a:pos x="158" y="337"/>
                </a:cxn>
                <a:cxn ang="0">
                  <a:pos x="155" y="382"/>
                </a:cxn>
                <a:cxn ang="0">
                  <a:pos x="152" y="428"/>
                </a:cxn>
                <a:cxn ang="0">
                  <a:pos x="147" y="473"/>
                </a:cxn>
                <a:cxn ang="0">
                  <a:pos x="138" y="568"/>
                </a:cxn>
                <a:cxn ang="0">
                  <a:pos x="125" y="664"/>
                </a:cxn>
                <a:cxn ang="0">
                  <a:pos x="111" y="760"/>
                </a:cxn>
                <a:cxn ang="0">
                  <a:pos x="97" y="855"/>
                </a:cxn>
                <a:cxn ang="0">
                  <a:pos x="80" y="947"/>
                </a:cxn>
                <a:cxn ang="0">
                  <a:pos x="64" y="1034"/>
                </a:cxn>
                <a:cxn ang="0">
                  <a:pos x="48" y="1118"/>
                </a:cxn>
                <a:cxn ang="0">
                  <a:pos x="30" y="1195"/>
                </a:cxn>
                <a:cxn ang="0">
                  <a:pos x="15" y="1264"/>
                </a:cxn>
                <a:cxn ang="0">
                  <a:pos x="0" y="1325"/>
                </a:cxn>
                <a:cxn ang="0">
                  <a:pos x="14" y="1271"/>
                </a:cxn>
                <a:cxn ang="0">
                  <a:pos x="30" y="1217"/>
                </a:cxn>
                <a:cxn ang="0">
                  <a:pos x="47" y="1165"/>
                </a:cxn>
                <a:cxn ang="0">
                  <a:pos x="63" y="1113"/>
                </a:cxn>
                <a:cxn ang="0">
                  <a:pos x="80" y="1062"/>
                </a:cxn>
                <a:cxn ang="0">
                  <a:pos x="97" y="1011"/>
                </a:cxn>
                <a:cxn ang="0">
                  <a:pos x="114" y="961"/>
                </a:cxn>
                <a:cxn ang="0">
                  <a:pos x="131" y="910"/>
                </a:cxn>
                <a:cxn ang="0">
                  <a:pos x="148" y="859"/>
                </a:cxn>
                <a:cxn ang="0">
                  <a:pos x="164" y="808"/>
                </a:cxn>
                <a:cxn ang="0">
                  <a:pos x="179" y="756"/>
                </a:cxn>
                <a:cxn ang="0">
                  <a:pos x="195" y="704"/>
                </a:cxn>
                <a:cxn ang="0">
                  <a:pos x="209" y="651"/>
                </a:cxn>
                <a:cxn ang="0">
                  <a:pos x="221" y="596"/>
                </a:cxn>
                <a:cxn ang="0">
                  <a:pos x="232" y="540"/>
                </a:cxn>
                <a:cxn ang="0">
                  <a:pos x="243" y="483"/>
                </a:cxn>
              </a:cxnLst>
              <a:rect l="0" t="0" r="r" b="b"/>
              <a:pathLst>
                <a:path w="243" h="1325">
                  <a:moveTo>
                    <a:pt x="243" y="483"/>
                  </a:moveTo>
                  <a:lnTo>
                    <a:pt x="239" y="462"/>
                  </a:lnTo>
                  <a:lnTo>
                    <a:pt x="228" y="409"/>
                  </a:lnTo>
                  <a:lnTo>
                    <a:pt x="213" y="333"/>
                  </a:lnTo>
                  <a:lnTo>
                    <a:pt x="196" y="246"/>
                  </a:lnTo>
                  <a:lnTo>
                    <a:pt x="178" y="158"/>
                  </a:lnTo>
                  <a:lnTo>
                    <a:pt x="163" y="81"/>
                  </a:lnTo>
                  <a:lnTo>
                    <a:pt x="152" y="25"/>
                  </a:lnTo>
                  <a:lnTo>
                    <a:pt x="147" y="0"/>
                  </a:lnTo>
                  <a:lnTo>
                    <a:pt x="152" y="30"/>
                  </a:lnTo>
                  <a:lnTo>
                    <a:pt x="156" y="62"/>
                  </a:lnTo>
                  <a:lnTo>
                    <a:pt x="159" y="96"/>
                  </a:lnTo>
                  <a:lnTo>
                    <a:pt x="161" y="132"/>
                  </a:lnTo>
                  <a:lnTo>
                    <a:pt x="162" y="171"/>
                  </a:lnTo>
                  <a:lnTo>
                    <a:pt x="162" y="209"/>
                  </a:lnTo>
                  <a:lnTo>
                    <a:pt x="162" y="251"/>
                  </a:lnTo>
                  <a:lnTo>
                    <a:pt x="160" y="293"/>
                  </a:lnTo>
                  <a:lnTo>
                    <a:pt x="158" y="337"/>
                  </a:lnTo>
                  <a:lnTo>
                    <a:pt x="155" y="382"/>
                  </a:lnTo>
                  <a:lnTo>
                    <a:pt x="152" y="428"/>
                  </a:lnTo>
                  <a:lnTo>
                    <a:pt x="147" y="473"/>
                  </a:lnTo>
                  <a:lnTo>
                    <a:pt x="138" y="568"/>
                  </a:lnTo>
                  <a:lnTo>
                    <a:pt x="125" y="664"/>
                  </a:lnTo>
                  <a:lnTo>
                    <a:pt x="111" y="760"/>
                  </a:lnTo>
                  <a:lnTo>
                    <a:pt x="97" y="855"/>
                  </a:lnTo>
                  <a:lnTo>
                    <a:pt x="80" y="947"/>
                  </a:lnTo>
                  <a:lnTo>
                    <a:pt x="64" y="1034"/>
                  </a:lnTo>
                  <a:lnTo>
                    <a:pt x="48" y="1118"/>
                  </a:lnTo>
                  <a:lnTo>
                    <a:pt x="30" y="1195"/>
                  </a:lnTo>
                  <a:lnTo>
                    <a:pt x="15" y="1264"/>
                  </a:lnTo>
                  <a:lnTo>
                    <a:pt x="0" y="1325"/>
                  </a:lnTo>
                  <a:lnTo>
                    <a:pt x="14" y="1271"/>
                  </a:lnTo>
                  <a:lnTo>
                    <a:pt x="30" y="1217"/>
                  </a:lnTo>
                  <a:lnTo>
                    <a:pt x="47" y="1165"/>
                  </a:lnTo>
                  <a:lnTo>
                    <a:pt x="63" y="1113"/>
                  </a:lnTo>
                  <a:lnTo>
                    <a:pt x="80" y="1062"/>
                  </a:lnTo>
                  <a:lnTo>
                    <a:pt x="97" y="1011"/>
                  </a:lnTo>
                  <a:lnTo>
                    <a:pt x="114" y="961"/>
                  </a:lnTo>
                  <a:lnTo>
                    <a:pt x="131" y="910"/>
                  </a:lnTo>
                  <a:lnTo>
                    <a:pt x="148" y="859"/>
                  </a:lnTo>
                  <a:lnTo>
                    <a:pt x="164" y="808"/>
                  </a:lnTo>
                  <a:lnTo>
                    <a:pt x="179" y="756"/>
                  </a:lnTo>
                  <a:lnTo>
                    <a:pt x="195" y="704"/>
                  </a:lnTo>
                  <a:lnTo>
                    <a:pt x="209" y="651"/>
                  </a:lnTo>
                  <a:lnTo>
                    <a:pt x="221" y="596"/>
                  </a:lnTo>
                  <a:lnTo>
                    <a:pt x="232" y="540"/>
                  </a:lnTo>
                  <a:lnTo>
                    <a:pt x="243" y="483"/>
                  </a:lnTo>
                  <a:close/>
                </a:path>
              </a:pathLst>
            </a:custGeom>
            <a:solidFill>
              <a:srgbClr val="EBB79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3" name="Freeform 119"/>
            <p:cNvSpPr>
              <a:spLocks/>
            </p:cNvSpPr>
            <p:nvPr/>
          </p:nvSpPr>
          <p:spPr bwMode="auto">
            <a:xfrm>
              <a:off x="1939926" y="4810126"/>
              <a:ext cx="36513" cy="30163"/>
            </a:xfrm>
            <a:custGeom>
              <a:avLst/>
              <a:gdLst/>
              <a:ahLst/>
              <a:cxnLst>
                <a:cxn ang="0">
                  <a:pos x="342" y="0"/>
                </a:cxn>
                <a:cxn ang="0">
                  <a:pos x="340" y="13"/>
                </a:cxn>
                <a:cxn ang="0">
                  <a:pos x="332" y="49"/>
                </a:cxn>
                <a:cxn ang="0">
                  <a:pos x="326" y="71"/>
                </a:cxn>
                <a:cxn ang="0">
                  <a:pos x="316" y="98"/>
                </a:cxn>
                <a:cxn ang="0">
                  <a:pos x="310" y="111"/>
                </a:cxn>
                <a:cxn ang="0">
                  <a:pos x="303" y="125"/>
                </a:cxn>
                <a:cxn ang="0">
                  <a:pos x="296" y="138"/>
                </a:cxn>
                <a:cxn ang="0">
                  <a:pos x="288" y="153"/>
                </a:cxn>
                <a:cxn ang="0">
                  <a:pos x="279" y="167"/>
                </a:cxn>
                <a:cxn ang="0">
                  <a:pos x="269" y="180"/>
                </a:cxn>
                <a:cxn ang="0">
                  <a:pos x="257" y="193"/>
                </a:cxn>
                <a:cxn ang="0">
                  <a:pos x="245" y="207"/>
                </a:cxn>
                <a:cxn ang="0">
                  <a:pos x="232" y="219"/>
                </a:cxn>
                <a:cxn ang="0">
                  <a:pos x="218" y="231"/>
                </a:cxn>
                <a:cxn ang="0">
                  <a:pos x="202" y="242"/>
                </a:cxn>
                <a:cxn ang="0">
                  <a:pos x="185" y="252"/>
                </a:cxn>
                <a:cxn ang="0">
                  <a:pos x="168" y="261"/>
                </a:cxn>
                <a:cxn ang="0">
                  <a:pos x="148" y="269"/>
                </a:cxn>
                <a:cxn ang="0">
                  <a:pos x="127" y="275"/>
                </a:cxn>
                <a:cxn ang="0">
                  <a:pos x="104" y="280"/>
                </a:cxn>
                <a:cxn ang="0">
                  <a:pos x="81" y="284"/>
                </a:cxn>
                <a:cxn ang="0">
                  <a:pos x="55" y="286"/>
                </a:cxn>
                <a:cxn ang="0">
                  <a:pos x="29" y="286"/>
                </a:cxn>
                <a:cxn ang="0">
                  <a:pos x="0" y="284"/>
                </a:cxn>
                <a:cxn ang="0">
                  <a:pos x="8" y="281"/>
                </a:cxn>
                <a:cxn ang="0">
                  <a:pos x="33" y="272"/>
                </a:cxn>
                <a:cxn ang="0">
                  <a:pos x="50" y="264"/>
                </a:cxn>
                <a:cxn ang="0">
                  <a:pos x="71" y="255"/>
                </a:cxn>
                <a:cxn ang="0">
                  <a:pos x="93" y="242"/>
                </a:cxn>
                <a:cxn ang="0">
                  <a:pos x="118" y="227"/>
                </a:cxn>
                <a:cxn ang="0">
                  <a:pos x="143" y="210"/>
                </a:cxn>
                <a:cxn ang="0">
                  <a:pos x="171" y="190"/>
                </a:cxn>
                <a:cxn ang="0">
                  <a:pos x="185" y="179"/>
                </a:cxn>
                <a:cxn ang="0">
                  <a:pos x="199" y="167"/>
                </a:cxn>
                <a:cxn ang="0">
                  <a:pos x="213" y="154"/>
                </a:cxn>
                <a:cxn ang="0">
                  <a:pos x="228" y="140"/>
                </a:cxn>
                <a:cxn ang="0">
                  <a:pos x="243" y="126"/>
                </a:cxn>
                <a:cxn ang="0">
                  <a:pos x="257" y="111"/>
                </a:cxn>
                <a:cxn ang="0">
                  <a:pos x="272" y="94"/>
                </a:cxn>
                <a:cxn ang="0">
                  <a:pos x="286" y="77"/>
                </a:cxn>
                <a:cxn ang="0">
                  <a:pos x="300" y="60"/>
                </a:cxn>
                <a:cxn ang="0">
                  <a:pos x="315" y="40"/>
                </a:cxn>
                <a:cxn ang="0">
                  <a:pos x="328" y="21"/>
                </a:cxn>
                <a:cxn ang="0">
                  <a:pos x="342" y="0"/>
                </a:cxn>
              </a:cxnLst>
              <a:rect l="0" t="0" r="r" b="b"/>
              <a:pathLst>
                <a:path w="342" h="286">
                  <a:moveTo>
                    <a:pt x="342" y="0"/>
                  </a:moveTo>
                  <a:lnTo>
                    <a:pt x="340" y="13"/>
                  </a:lnTo>
                  <a:lnTo>
                    <a:pt x="332" y="49"/>
                  </a:lnTo>
                  <a:lnTo>
                    <a:pt x="326" y="71"/>
                  </a:lnTo>
                  <a:lnTo>
                    <a:pt x="316" y="98"/>
                  </a:lnTo>
                  <a:lnTo>
                    <a:pt x="310" y="111"/>
                  </a:lnTo>
                  <a:lnTo>
                    <a:pt x="303" y="125"/>
                  </a:lnTo>
                  <a:lnTo>
                    <a:pt x="296" y="138"/>
                  </a:lnTo>
                  <a:lnTo>
                    <a:pt x="288" y="153"/>
                  </a:lnTo>
                  <a:lnTo>
                    <a:pt x="279" y="167"/>
                  </a:lnTo>
                  <a:lnTo>
                    <a:pt x="269" y="180"/>
                  </a:lnTo>
                  <a:lnTo>
                    <a:pt x="257" y="193"/>
                  </a:lnTo>
                  <a:lnTo>
                    <a:pt x="245" y="207"/>
                  </a:lnTo>
                  <a:lnTo>
                    <a:pt x="232" y="219"/>
                  </a:lnTo>
                  <a:lnTo>
                    <a:pt x="218" y="231"/>
                  </a:lnTo>
                  <a:lnTo>
                    <a:pt x="202" y="242"/>
                  </a:lnTo>
                  <a:lnTo>
                    <a:pt x="185" y="252"/>
                  </a:lnTo>
                  <a:lnTo>
                    <a:pt x="168" y="261"/>
                  </a:lnTo>
                  <a:lnTo>
                    <a:pt x="148" y="269"/>
                  </a:lnTo>
                  <a:lnTo>
                    <a:pt x="127" y="275"/>
                  </a:lnTo>
                  <a:lnTo>
                    <a:pt x="104" y="280"/>
                  </a:lnTo>
                  <a:lnTo>
                    <a:pt x="81" y="284"/>
                  </a:lnTo>
                  <a:lnTo>
                    <a:pt x="55" y="286"/>
                  </a:lnTo>
                  <a:lnTo>
                    <a:pt x="29" y="286"/>
                  </a:lnTo>
                  <a:lnTo>
                    <a:pt x="0" y="284"/>
                  </a:lnTo>
                  <a:lnTo>
                    <a:pt x="8" y="281"/>
                  </a:lnTo>
                  <a:lnTo>
                    <a:pt x="33" y="272"/>
                  </a:lnTo>
                  <a:lnTo>
                    <a:pt x="50" y="264"/>
                  </a:lnTo>
                  <a:lnTo>
                    <a:pt x="71" y="255"/>
                  </a:lnTo>
                  <a:lnTo>
                    <a:pt x="93" y="242"/>
                  </a:lnTo>
                  <a:lnTo>
                    <a:pt x="118" y="227"/>
                  </a:lnTo>
                  <a:lnTo>
                    <a:pt x="143" y="210"/>
                  </a:lnTo>
                  <a:lnTo>
                    <a:pt x="171" y="190"/>
                  </a:lnTo>
                  <a:lnTo>
                    <a:pt x="185" y="179"/>
                  </a:lnTo>
                  <a:lnTo>
                    <a:pt x="199" y="167"/>
                  </a:lnTo>
                  <a:lnTo>
                    <a:pt x="213" y="154"/>
                  </a:lnTo>
                  <a:lnTo>
                    <a:pt x="228" y="140"/>
                  </a:lnTo>
                  <a:lnTo>
                    <a:pt x="243" y="126"/>
                  </a:lnTo>
                  <a:lnTo>
                    <a:pt x="257" y="111"/>
                  </a:lnTo>
                  <a:lnTo>
                    <a:pt x="272" y="94"/>
                  </a:lnTo>
                  <a:lnTo>
                    <a:pt x="286" y="77"/>
                  </a:lnTo>
                  <a:lnTo>
                    <a:pt x="300" y="60"/>
                  </a:lnTo>
                  <a:lnTo>
                    <a:pt x="315" y="40"/>
                  </a:lnTo>
                  <a:lnTo>
                    <a:pt x="328" y="21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D09C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4" name="Freeform 120"/>
            <p:cNvSpPr>
              <a:spLocks/>
            </p:cNvSpPr>
            <p:nvPr/>
          </p:nvSpPr>
          <p:spPr bwMode="auto">
            <a:xfrm>
              <a:off x="2327276" y="4881563"/>
              <a:ext cx="22225" cy="4286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6" y="13"/>
                </a:cxn>
                <a:cxn ang="0">
                  <a:pos x="7" y="48"/>
                </a:cxn>
                <a:cxn ang="0">
                  <a:pos x="3" y="72"/>
                </a:cxn>
                <a:cxn ang="0">
                  <a:pos x="1" y="100"/>
                </a:cxn>
                <a:cxn ang="0">
                  <a:pos x="0" y="114"/>
                </a:cxn>
                <a:cxn ang="0">
                  <a:pos x="0" y="129"/>
                </a:cxn>
                <a:cxn ang="0">
                  <a:pos x="1" y="146"/>
                </a:cxn>
                <a:cxn ang="0">
                  <a:pos x="2" y="161"/>
                </a:cxn>
                <a:cxn ang="0">
                  <a:pos x="5" y="178"/>
                </a:cxn>
                <a:cxn ang="0">
                  <a:pos x="8" y="195"/>
                </a:cxn>
                <a:cxn ang="0">
                  <a:pos x="13" y="212"/>
                </a:cxn>
                <a:cxn ang="0">
                  <a:pos x="18" y="228"/>
                </a:cxn>
                <a:cxn ang="0">
                  <a:pos x="25" y="246"/>
                </a:cxn>
                <a:cxn ang="0">
                  <a:pos x="33" y="262"/>
                </a:cxn>
                <a:cxn ang="0">
                  <a:pos x="42" y="278"/>
                </a:cxn>
                <a:cxn ang="0">
                  <a:pos x="53" y="295"/>
                </a:cxn>
                <a:cxn ang="0">
                  <a:pos x="66" y="311"/>
                </a:cxn>
                <a:cxn ang="0">
                  <a:pos x="80" y="326"/>
                </a:cxn>
                <a:cxn ang="0">
                  <a:pos x="96" y="342"/>
                </a:cxn>
                <a:cxn ang="0">
                  <a:pos x="115" y="355"/>
                </a:cxn>
                <a:cxn ang="0">
                  <a:pos x="134" y="369"/>
                </a:cxn>
                <a:cxn ang="0">
                  <a:pos x="156" y="381"/>
                </a:cxn>
                <a:cxn ang="0">
                  <a:pos x="181" y="393"/>
                </a:cxn>
                <a:cxn ang="0">
                  <a:pos x="208" y="404"/>
                </a:cxn>
                <a:cxn ang="0">
                  <a:pos x="200" y="398"/>
                </a:cxn>
                <a:cxn ang="0">
                  <a:pos x="182" y="378"/>
                </a:cxn>
                <a:cxn ang="0">
                  <a:pos x="170" y="364"/>
                </a:cxn>
                <a:cxn ang="0">
                  <a:pos x="156" y="347"/>
                </a:cxn>
                <a:cxn ang="0">
                  <a:pos x="141" y="326"/>
                </a:cxn>
                <a:cxn ang="0">
                  <a:pos x="125" y="302"/>
                </a:cxn>
                <a:cxn ang="0">
                  <a:pos x="110" y="275"/>
                </a:cxn>
                <a:cxn ang="0">
                  <a:pos x="93" y="245"/>
                </a:cxn>
                <a:cxn ang="0">
                  <a:pos x="85" y="229"/>
                </a:cxn>
                <a:cxn ang="0">
                  <a:pos x="77" y="212"/>
                </a:cxn>
                <a:cxn ang="0">
                  <a:pos x="70" y="195"/>
                </a:cxn>
                <a:cxn ang="0">
                  <a:pos x="63" y="176"/>
                </a:cxn>
                <a:cxn ang="0">
                  <a:pos x="55" y="157"/>
                </a:cxn>
                <a:cxn ang="0">
                  <a:pos x="48" y="137"/>
                </a:cxn>
                <a:cxn ang="0">
                  <a:pos x="42" y="116"/>
                </a:cxn>
                <a:cxn ang="0">
                  <a:pos x="37" y="94"/>
                </a:cxn>
                <a:cxn ang="0">
                  <a:pos x="32" y="72"/>
                </a:cxn>
                <a:cxn ang="0">
                  <a:pos x="27" y="49"/>
                </a:cxn>
                <a:cxn ang="0">
                  <a:pos x="23" y="25"/>
                </a:cxn>
                <a:cxn ang="0">
                  <a:pos x="20" y="0"/>
                </a:cxn>
              </a:cxnLst>
              <a:rect l="0" t="0" r="r" b="b"/>
              <a:pathLst>
                <a:path w="208" h="404">
                  <a:moveTo>
                    <a:pt x="20" y="0"/>
                  </a:moveTo>
                  <a:lnTo>
                    <a:pt x="16" y="13"/>
                  </a:lnTo>
                  <a:lnTo>
                    <a:pt x="7" y="48"/>
                  </a:lnTo>
                  <a:lnTo>
                    <a:pt x="3" y="72"/>
                  </a:lnTo>
                  <a:lnTo>
                    <a:pt x="1" y="100"/>
                  </a:lnTo>
                  <a:lnTo>
                    <a:pt x="0" y="114"/>
                  </a:lnTo>
                  <a:lnTo>
                    <a:pt x="0" y="129"/>
                  </a:lnTo>
                  <a:lnTo>
                    <a:pt x="1" y="146"/>
                  </a:lnTo>
                  <a:lnTo>
                    <a:pt x="2" y="161"/>
                  </a:lnTo>
                  <a:lnTo>
                    <a:pt x="5" y="178"/>
                  </a:lnTo>
                  <a:lnTo>
                    <a:pt x="8" y="195"/>
                  </a:lnTo>
                  <a:lnTo>
                    <a:pt x="13" y="212"/>
                  </a:lnTo>
                  <a:lnTo>
                    <a:pt x="18" y="228"/>
                  </a:lnTo>
                  <a:lnTo>
                    <a:pt x="25" y="246"/>
                  </a:lnTo>
                  <a:lnTo>
                    <a:pt x="33" y="262"/>
                  </a:lnTo>
                  <a:lnTo>
                    <a:pt x="42" y="278"/>
                  </a:lnTo>
                  <a:lnTo>
                    <a:pt x="53" y="295"/>
                  </a:lnTo>
                  <a:lnTo>
                    <a:pt x="66" y="311"/>
                  </a:lnTo>
                  <a:lnTo>
                    <a:pt x="80" y="326"/>
                  </a:lnTo>
                  <a:lnTo>
                    <a:pt x="96" y="342"/>
                  </a:lnTo>
                  <a:lnTo>
                    <a:pt x="115" y="355"/>
                  </a:lnTo>
                  <a:lnTo>
                    <a:pt x="134" y="369"/>
                  </a:lnTo>
                  <a:lnTo>
                    <a:pt x="156" y="381"/>
                  </a:lnTo>
                  <a:lnTo>
                    <a:pt x="181" y="393"/>
                  </a:lnTo>
                  <a:lnTo>
                    <a:pt x="208" y="404"/>
                  </a:lnTo>
                  <a:lnTo>
                    <a:pt x="200" y="398"/>
                  </a:lnTo>
                  <a:lnTo>
                    <a:pt x="182" y="378"/>
                  </a:lnTo>
                  <a:lnTo>
                    <a:pt x="170" y="364"/>
                  </a:lnTo>
                  <a:lnTo>
                    <a:pt x="156" y="347"/>
                  </a:lnTo>
                  <a:lnTo>
                    <a:pt x="141" y="326"/>
                  </a:lnTo>
                  <a:lnTo>
                    <a:pt x="125" y="302"/>
                  </a:lnTo>
                  <a:lnTo>
                    <a:pt x="110" y="275"/>
                  </a:lnTo>
                  <a:lnTo>
                    <a:pt x="93" y="245"/>
                  </a:lnTo>
                  <a:lnTo>
                    <a:pt x="85" y="229"/>
                  </a:lnTo>
                  <a:lnTo>
                    <a:pt x="77" y="212"/>
                  </a:lnTo>
                  <a:lnTo>
                    <a:pt x="70" y="195"/>
                  </a:lnTo>
                  <a:lnTo>
                    <a:pt x="63" y="176"/>
                  </a:lnTo>
                  <a:lnTo>
                    <a:pt x="55" y="157"/>
                  </a:lnTo>
                  <a:lnTo>
                    <a:pt x="48" y="137"/>
                  </a:lnTo>
                  <a:lnTo>
                    <a:pt x="42" y="116"/>
                  </a:lnTo>
                  <a:lnTo>
                    <a:pt x="37" y="94"/>
                  </a:lnTo>
                  <a:lnTo>
                    <a:pt x="32" y="72"/>
                  </a:lnTo>
                  <a:lnTo>
                    <a:pt x="27" y="49"/>
                  </a:lnTo>
                  <a:lnTo>
                    <a:pt x="23" y="2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09C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5" name="Freeform 121"/>
            <p:cNvSpPr>
              <a:spLocks/>
            </p:cNvSpPr>
            <p:nvPr/>
          </p:nvSpPr>
          <p:spPr bwMode="auto">
            <a:xfrm>
              <a:off x="2066926" y="5186363"/>
              <a:ext cx="71438" cy="173038"/>
            </a:xfrm>
            <a:custGeom>
              <a:avLst/>
              <a:gdLst/>
              <a:ahLst/>
              <a:cxnLst>
                <a:cxn ang="0">
                  <a:pos x="143" y="261"/>
                </a:cxn>
                <a:cxn ang="0">
                  <a:pos x="144" y="274"/>
                </a:cxn>
                <a:cxn ang="0">
                  <a:pos x="147" y="306"/>
                </a:cxn>
                <a:cxn ang="0">
                  <a:pos x="155" y="354"/>
                </a:cxn>
                <a:cxn ang="0">
                  <a:pos x="164" y="410"/>
                </a:cxn>
                <a:cxn ang="0">
                  <a:pos x="170" y="439"/>
                </a:cxn>
                <a:cxn ang="0">
                  <a:pos x="177" y="467"/>
                </a:cxn>
                <a:cxn ang="0">
                  <a:pos x="184" y="496"/>
                </a:cxn>
                <a:cxn ang="0">
                  <a:pos x="193" y="521"/>
                </a:cxn>
                <a:cxn ang="0">
                  <a:pos x="197" y="534"/>
                </a:cxn>
                <a:cxn ang="0">
                  <a:pos x="203" y="545"/>
                </a:cxn>
                <a:cxn ang="0">
                  <a:pos x="208" y="556"/>
                </a:cxn>
                <a:cxn ang="0">
                  <a:pos x="214" y="565"/>
                </a:cxn>
                <a:cxn ang="0">
                  <a:pos x="219" y="574"/>
                </a:cxn>
                <a:cxn ang="0">
                  <a:pos x="225" y="582"/>
                </a:cxn>
                <a:cxn ang="0">
                  <a:pos x="231" y="589"/>
                </a:cxn>
                <a:cxn ang="0">
                  <a:pos x="238" y="594"/>
                </a:cxn>
                <a:cxn ang="0">
                  <a:pos x="0" y="950"/>
                </a:cxn>
                <a:cxn ang="0">
                  <a:pos x="35" y="1639"/>
                </a:cxn>
                <a:cxn ang="0">
                  <a:pos x="46" y="1625"/>
                </a:cxn>
                <a:cxn ang="0">
                  <a:pos x="80" y="1585"/>
                </a:cxn>
                <a:cxn ang="0">
                  <a:pos x="104" y="1557"/>
                </a:cxn>
                <a:cxn ang="0">
                  <a:pos x="130" y="1524"/>
                </a:cxn>
                <a:cxn ang="0">
                  <a:pos x="161" y="1485"/>
                </a:cxn>
                <a:cxn ang="0">
                  <a:pos x="192" y="1442"/>
                </a:cxn>
                <a:cxn ang="0">
                  <a:pos x="227" y="1396"/>
                </a:cxn>
                <a:cxn ang="0">
                  <a:pos x="263" y="1346"/>
                </a:cxn>
                <a:cxn ang="0">
                  <a:pos x="299" y="1293"/>
                </a:cxn>
                <a:cxn ang="0">
                  <a:pos x="336" y="1237"/>
                </a:cxn>
                <a:cxn ang="0">
                  <a:pos x="373" y="1179"/>
                </a:cxn>
                <a:cxn ang="0">
                  <a:pos x="409" y="1120"/>
                </a:cxn>
                <a:cxn ang="0">
                  <a:pos x="426" y="1090"/>
                </a:cxn>
                <a:cxn ang="0">
                  <a:pos x="442" y="1059"/>
                </a:cxn>
                <a:cxn ang="0">
                  <a:pos x="460" y="1028"/>
                </a:cxn>
                <a:cxn ang="0">
                  <a:pos x="475" y="997"/>
                </a:cxn>
                <a:cxn ang="0">
                  <a:pos x="428" y="689"/>
                </a:cxn>
                <a:cxn ang="0">
                  <a:pos x="439" y="678"/>
                </a:cxn>
                <a:cxn ang="0">
                  <a:pos x="468" y="651"/>
                </a:cxn>
                <a:cxn ang="0">
                  <a:pos x="487" y="631"/>
                </a:cxn>
                <a:cxn ang="0">
                  <a:pos x="509" y="606"/>
                </a:cxn>
                <a:cxn ang="0">
                  <a:pos x="532" y="578"/>
                </a:cxn>
                <a:cxn ang="0">
                  <a:pos x="556" y="546"/>
                </a:cxn>
                <a:cxn ang="0">
                  <a:pos x="567" y="530"/>
                </a:cxn>
                <a:cxn ang="0">
                  <a:pos x="578" y="511"/>
                </a:cxn>
                <a:cxn ang="0">
                  <a:pos x="589" y="493"/>
                </a:cxn>
                <a:cxn ang="0">
                  <a:pos x="601" y="473"/>
                </a:cxn>
                <a:cxn ang="0">
                  <a:pos x="611" y="453"/>
                </a:cxn>
                <a:cxn ang="0">
                  <a:pos x="621" y="432"/>
                </a:cxn>
                <a:cxn ang="0">
                  <a:pos x="630" y="410"/>
                </a:cxn>
                <a:cxn ang="0">
                  <a:pos x="638" y="388"/>
                </a:cxn>
                <a:cxn ang="0">
                  <a:pos x="645" y="365"/>
                </a:cxn>
                <a:cxn ang="0">
                  <a:pos x="652" y="342"/>
                </a:cxn>
                <a:cxn ang="0">
                  <a:pos x="658" y="318"/>
                </a:cxn>
                <a:cxn ang="0">
                  <a:pos x="662" y="294"/>
                </a:cxn>
                <a:cxn ang="0">
                  <a:pos x="665" y="268"/>
                </a:cxn>
                <a:cxn ang="0">
                  <a:pos x="667" y="243"/>
                </a:cxn>
                <a:cxn ang="0">
                  <a:pos x="667" y="216"/>
                </a:cxn>
                <a:cxn ang="0">
                  <a:pos x="665" y="190"/>
                </a:cxn>
                <a:cxn ang="0">
                  <a:pos x="475" y="0"/>
                </a:cxn>
                <a:cxn ang="0">
                  <a:pos x="143" y="261"/>
                </a:cxn>
              </a:cxnLst>
              <a:rect l="0" t="0" r="r" b="b"/>
              <a:pathLst>
                <a:path w="667" h="1639">
                  <a:moveTo>
                    <a:pt x="143" y="261"/>
                  </a:moveTo>
                  <a:lnTo>
                    <a:pt x="144" y="274"/>
                  </a:lnTo>
                  <a:lnTo>
                    <a:pt x="147" y="306"/>
                  </a:lnTo>
                  <a:lnTo>
                    <a:pt x="155" y="354"/>
                  </a:lnTo>
                  <a:lnTo>
                    <a:pt x="164" y="410"/>
                  </a:lnTo>
                  <a:lnTo>
                    <a:pt x="170" y="439"/>
                  </a:lnTo>
                  <a:lnTo>
                    <a:pt x="177" y="467"/>
                  </a:lnTo>
                  <a:lnTo>
                    <a:pt x="184" y="496"/>
                  </a:lnTo>
                  <a:lnTo>
                    <a:pt x="193" y="521"/>
                  </a:lnTo>
                  <a:lnTo>
                    <a:pt x="197" y="534"/>
                  </a:lnTo>
                  <a:lnTo>
                    <a:pt x="203" y="545"/>
                  </a:lnTo>
                  <a:lnTo>
                    <a:pt x="208" y="556"/>
                  </a:lnTo>
                  <a:lnTo>
                    <a:pt x="214" y="565"/>
                  </a:lnTo>
                  <a:lnTo>
                    <a:pt x="219" y="574"/>
                  </a:lnTo>
                  <a:lnTo>
                    <a:pt x="225" y="582"/>
                  </a:lnTo>
                  <a:lnTo>
                    <a:pt x="231" y="589"/>
                  </a:lnTo>
                  <a:lnTo>
                    <a:pt x="238" y="594"/>
                  </a:lnTo>
                  <a:lnTo>
                    <a:pt x="0" y="950"/>
                  </a:lnTo>
                  <a:lnTo>
                    <a:pt x="35" y="1639"/>
                  </a:lnTo>
                  <a:lnTo>
                    <a:pt x="46" y="1625"/>
                  </a:lnTo>
                  <a:lnTo>
                    <a:pt x="80" y="1585"/>
                  </a:lnTo>
                  <a:lnTo>
                    <a:pt x="104" y="1557"/>
                  </a:lnTo>
                  <a:lnTo>
                    <a:pt x="130" y="1524"/>
                  </a:lnTo>
                  <a:lnTo>
                    <a:pt x="161" y="1485"/>
                  </a:lnTo>
                  <a:lnTo>
                    <a:pt x="192" y="1442"/>
                  </a:lnTo>
                  <a:lnTo>
                    <a:pt x="227" y="1396"/>
                  </a:lnTo>
                  <a:lnTo>
                    <a:pt x="263" y="1346"/>
                  </a:lnTo>
                  <a:lnTo>
                    <a:pt x="299" y="1293"/>
                  </a:lnTo>
                  <a:lnTo>
                    <a:pt x="336" y="1237"/>
                  </a:lnTo>
                  <a:lnTo>
                    <a:pt x="373" y="1179"/>
                  </a:lnTo>
                  <a:lnTo>
                    <a:pt x="409" y="1120"/>
                  </a:lnTo>
                  <a:lnTo>
                    <a:pt x="426" y="1090"/>
                  </a:lnTo>
                  <a:lnTo>
                    <a:pt x="442" y="1059"/>
                  </a:lnTo>
                  <a:lnTo>
                    <a:pt x="460" y="1028"/>
                  </a:lnTo>
                  <a:lnTo>
                    <a:pt x="475" y="997"/>
                  </a:lnTo>
                  <a:lnTo>
                    <a:pt x="428" y="689"/>
                  </a:lnTo>
                  <a:lnTo>
                    <a:pt x="439" y="678"/>
                  </a:lnTo>
                  <a:lnTo>
                    <a:pt x="468" y="651"/>
                  </a:lnTo>
                  <a:lnTo>
                    <a:pt x="487" y="631"/>
                  </a:lnTo>
                  <a:lnTo>
                    <a:pt x="509" y="606"/>
                  </a:lnTo>
                  <a:lnTo>
                    <a:pt x="532" y="578"/>
                  </a:lnTo>
                  <a:lnTo>
                    <a:pt x="556" y="546"/>
                  </a:lnTo>
                  <a:lnTo>
                    <a:pt x="567" y="530"/>
                  </a:lnTo>
                  <a:lnTo>
                    <a:pt x="578" y="511"/>
                  </a:lnTo>
                  <a:lnTo>
                    <a:pt x="589" y="493"/>
                  </a:lnTo>
                  <a:lnTo>
                    <a:pt x="601" y="473"/>
                  </a:lnTo>
                  <a:lnTo>
                    <a:pt x="611" y="453"/>
                  </a:lnTo>
                  <a:lnTo>
                    <a:pt x="621" y="432"/>
                  </a:lnTo>
                  <a:lnTo>
                    <a:pt x="630" y="410"/>
                  </a:lnTo>
                  <a:lnTo>
                    <a:pt x="638" y="388"/>
                  </a:lnTo>
                  <a:lnTo>
                    <a:pt x="645" y="365"/>
                  </a:lnTo>
                  <a:lnTo>
                    <a:pt x="652" y="342"/>
                  </a:lnTo>
                  <a:lnTo>
                    <a:pt x="658" y="318"/>
                  </a:lnTo>
                  <a:lnTo>
                    <a:pt x="662" y="294"/>
                  </a:lnTo>
                  <a:lnTo>
                    <a:pt x="665" y="268"/>
                  </a:lnTo>
                  <a:lnTo>
                    <a:pt x="667" y="243"/>
                  </a:lnTo>
                  <a:lnTo>
                    <a:pt x="667" y="216"/>
                  </a:lnTo>
                  <a:lnTo>
                    <a:pt x="665" y="190"/>
                  </a:lnTo>
                  <a:lnTo>
                    <a:pt x="475" y="0"/>
                  </a:lnTo>
                  <a:lnTo>
                    <a:pt x="143" y="261"/>
                  </a:lnTo>
                  <a:close/>
                </a:path>
              </a:pathLst>
            </a:custGeom>
            <a:solidFill>
              <a:srgbClr val="9B4E2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6" name="Freeform 122"/>
            <p:cNvSpPr>
              <a:spLocks/>
            </p:cNvSpPr>
            <p:nvPr/>
          </p:nvSpPr>
          <p:spPr bwMode="auto">
            <a:xfrm>
              <a:off x="1944688" y="4822826"/>
              <a:ext cx="382588" cy="238125"/>
            </a:xfrm>
            <a:custGeom>
              <a:avLst/>
              <a:gdLst/>
              <a:ahLst/>
              <a:cxnLst>
                <a:cxn ang="0">
                  <a:pos x="265" y="7"/>
                </a:cxn>
                <a:cxn ang="0">
                  <a:pos x="238" y="59"/>
                </a:cxn>
                <a:cxn ang="0">
                  <a:pos x="190" y="156"/>
                </a:cxn>
                <a:cxn ang="0">
                  <a:pos x="148" y="252"/>
                </a:cxn>
                <a:cxn ang="0">
                  <a:pos x="119" y="325"/>
                </a:cxn>
                <a:cxn ang="0">
                  <a:pos x="91" y="406"/>
                </a:cxn>
                <a:cxn ang="0">
                  <a:pos x="64" y="492"/>
                </a:cxn>
                <a:cxn ang="0">
                  <a:pos x="41" y="580"/>
                </a:cxn>
                <a:cxn ang="0">
                  <a:pos x="21" y="673"/>
                </a:cxn>
                <a:cxn ang="0">
                  <a:pos x="8" y="769"/>
                </a:cxn>
                <a:cxn ang="0">
                  <a:pos x="1" y="865"/>
                </a:cxn>
                <a:cxn ang="0">
                  <a:pos x="2" y="961"/>
                </a:cxn>
                <a:cxn ang="0">
                  <a:pos x="12" y="1057"/>
                </a:cxn>
                <a:cxn ang="0">
                  <a:pos x="33" y="1151"/>
                </a:cxn>
                <a:cxn ang="0">
                  <a:pos x="72" y="1247"/>
                </a:cxn>
                <a:cxn ang="0">
                  <a:pos x="130" y="1346"/>
                </a:cxn>
                <a:cxn ang="0">
                  <a:pos x="203" y="1446"/>
                </a:cxn>
                <a:cxn ang="0">
                  <a:pos x="293" y="1546"/>
                </a:cxn>
                <a:cxn ang="0">
                  <a:pos x="396" y="1644"/>
                </a:cxn>
                <a:cxn ang="0">
                  <a:pos x="511" y="1739"/>
                </a:cxn>
                <a:cxn ang="0">
                  <a:pos x="638" y="1830"/>
                </a:cxn>
                <a:cxn ang="0">
                  <a:pos x="776" y="1915"/>
                </a:cxn>
                <a:cxn ang="0">
                  <a:pos x="921" y="1992"/>
                </a:cxn>
                <a:cxn ang="0">
                  <a:pos x="1073" y="2062"/>
                </a:cxn>
                <a:cxn ang="0">
                  <a:pos x="1231" y="2123"/>
                </a:cxn>
                <a:cxn ang="0">
                  <a:pos x="1394" y="2173"/>
                </a:cxn>
                <a:cxn ang="0">
                  <a:pos x="1560" y="2209"/>
                </a:cxn>
                <a:cxn ang="0">
                  <a:pos x="1727" y="2234"/>
                </a:cxn>
                <a:cxn ang="0">
                  <a:pos x="1894" y="2243"/>
                </a:cxn>
                <a:cxn ang="0">
                  <a:pos x="2061" y="2238"/>
                </a:cxn>
                <a:cxn ang="0">
                  <a:pos x="2223" y="2230"/>
                </a:cxn>
                <a:cxn ang="0">
                  <a:pos x="2378" y="2217"/>
                </a:cxn>
                <a:cxn ang="0">
                  <a:pos x="2527" y="2199"/>
                </a:cxn>
                <a:cxn ang="0">
                  <a:pos x="2670" y="2174"/>
                </a:cxn>
                <a:cxn ang="0">
                  <a:pos x="2805" y="2139"/>
                </a:cxn>
                <a:cxn ang="0">
                  <a:pos x="2931" y="2093"/>
                </a:cxn>
                <a:cxn ang="0">
                  <a:pos x="3049" y="2033"/>
                </a:cxn>
                <a:cxn ang="0">
                  <a:pos x="3157" y="1957"/>
                </a:cxn>
                <a:cxn ang="0">
                  <a:pos x="3256" y="1866"/>
                </a:cxn>
                <a:cxn ang="0">
                  <a:pos x="3344" y="1753"/>
                </a:cxn>
                <a:cxn ang="0">
                  <a:pos x="3421" y="1621"/>
                </a:cxn>
                <a:cxn ang="0">
                  <a:pos x="3487" y="1466"/>
                </a:cxn>
                <a:cxn ang="0">
                  <a:pos x="3540" y="1285"/>
                </a:cxn>
                <a:cxn ang="0">
                  <a:pos x="3580" y="1078"/>
                </a:cxn>
                <a:cxn ang="0">
                  <a:pos x="3608" y="841"/>
                </a:cxn>
                <a:cxn ang="0">
                  <a:pos x="3591" y="718"/>
                </a:cxn>
                <a:cxn ang="0">
                  <a:pos x="3464" y="743"/>
                </a:cxn>
                <a:cxn ang="0">
                  <a:pos x="3329" y="764"/>
                </a:cxn>
                <a:cxn ang="0">
                  <a:pos x="3159" y="787"/>
                </a:cxn>
                <a:cxn ang="0">
                  <a:pos x="2958" y="807"/>
                </a:cxn>
                <a:cxn ang="0">
                  <a:pos x="2732" y="821"/>
                </a:cxn>
                <a:cxn ang="0">
                  <a:pos x="2486" y="825"/>
                </a:cxn>
                <a:cxn ang="0">
                  <a:pos x="2224" y="817"/>
                </a:cxn>
                <a:cxn ang="0">
                  <a:pos x="1951" y="793"/>
                </a:cxn>
                <a:cxn ang="0">
                  <a:pos x="1674" y="748"/>
                </a:cxn>
                <a:cxn ang="0">
                  <a:pos x="1396" y="680"/>
                </a:cxn>
                <a:cxn ang="0">
                  <a:pos x="1122" y="586"/>
                </a:cxn>
                <a:cxn ang="0">
                  <a:pos x="857" y="463"/>
                </a:cxn>
                <a:cxn ang="0">
                  <a:pos x="607" y="306"/>
                </a:cxn>
                <a:cxn ang="0">
                  <a:pos x="377" y="112"/>
                </a:cxn>
              </a:cxnLst>
              <a:rect l="0" t="0" r="r" b="b"/>
              <a:pathLst>
                <a:path w="3616" h="2243">
                  <a:moveTo>
                    <a:pt x="269" y="0"/>
                  </a:moveTo>
                  <a:lnTo>
                    <a:pt x="265" y="7"/>
                  </a:lnTo>
                  <a:lnTo>
                    <a:pt x="254" y="28"/>
                  </a:lnTo>
                  <a:lnTo>
                    <a:pt x="238" y="59"/>
                  </a:lnTo>
                  <a:lnTo>
                    <a:pt x="215" y="103"/>
                  </a:lnTo>
                  <a:lnTo>
                    <a:pt x="190" y="156"/>
                  </a:lnTo>
                  <a:lnTo>
                    <a:pt x="162" y="218"/>
                  </a:lnTo>
                  <a:lnTo>
                    <a:pt x="148" y="252"/>
                  </a:lnTo>
                  <a:lnTo>
                    <a:pt x="134" y="289"/>
                  </a:lnTo>
                  <a:lnTo>
                    <a:pt x="119" y="325"/>
                  </a:lnTo>
                  <a:lnTo>
                    <a:pt x="105" y="365"/>
                  </a:lnTo>
                  <a:lnTo>
                    <a:pt x="91" y="406"/>
                  </a:lnTo>
                  <a:lnTo>
                    <a:pt x="78" y="448"/>
                  </a:lnTo>
                  <a:lnTo>
                    <a:pt x="64" y="492"/>
                  </a:lnTo>
                  <a:lnTo>
                    <a:pt x="52" y="535"/>
                  </a:lnTo>
                  <a:lnTo>
                    <a:pt x="41" y="580"/>
                  </a:lnTo>
                  <a:lnTo>
                    <a:pt x="31" y="627"/>
                  </a:lnTo>
                  <a:lnTo>
                    <a:pt x="21" y="673"/>
                  </a:lnTo>
                  <a:lnTo>
                    <a:pt x="14" y="721"/>
                  </a:lnTo>
                  <a:lnTo>
                    <a:pt x="8" y="769"/>
                  </a:lnTo>
                  <a:lnTo>
                    <a:pt x="4" y="817"/>
                  </a:lnTo>
                  <a:lnTo>
                    <a:pt x="1" y="865"/>
                  </a:lnTo>
                  <a:lnTo>
                    <a:pt x="0" y="913"/>
                  </a:lnTo>
                  <a:lnTo>
                    <a:pt x="2" y="961"/>
                  </a:lnTo>
                  <a:lnTo>
                    <a:pt x="6" y="1009"/>
                  </a:lnTo>
                  <a:lnTo>
                    <a:pt x="12" y="1057"/>
                  </a:lnTo>
                  <a:lnTo>
                    <a:pt x="20" y="1104"/>
                  </a:lnTo>
                  <a:lnTo>
                    <a:pt x="33" y="1151"/>
                  </a:lnTo>
                  <a:lnTo>
                    <a:pt x="50" y="1198"/>
                  </a:lnTo>
                  <a:lnTo>
                    <a:pt x="72" y="1247"/>
                  </a:lnTo>
                  <a:lnTo>
                    <a:pt x="99" y="1296"/>
                  </a:lnTo>
                  <a:lnTo>
                    <a:pt x="130" y="1346"/>
                  </a:lnTo>
                  <a:lnTo>
                    <a:pt x="164" y="1396"/>
                  </a:lnTo>
                  <a:lnTo>
                    <a:pt x="203" y="1446"/>
                  </a:lnTo>
                  <a:lnTo>
                    <a:pt x="246" y="1496"/>
                  </a:lnTo>
                  <a:lnTo>
                    <a:pt x="293" y="1546"/>
                  </a:lnTo>
                  <a:lnTo>
                    <a:pt x="343" y="1595"/>
                  </a:lnTo>
                  <a:lnTo>
                    <a:pt x="396" y="1644"/>
                  </a:lnTo>
                  <a:lnTo>
                    <a:pt x="452" y="1692"/>
                  </a:lnTo>
                  <a:lnTo>
                    <a:pt x="511" y="1739"/>
                  </a:lnTo>
                  <a:lnTo>
                    <a:pt x="574" y="1785"/>
                  </a:lnTo>
                  <a:lnTo>
                    <a:pt x="638" y="1830"/>
                  </a:lnTo>
                  <a:lnTo>
                    <a:pt x="705" y="1873"/>
                  </a:lnTo>
                  <a:lnTo>
                    <a:pt x="776" y="1915"/>
                  </a:lnTo>
                  <a:lnTo>
                    <a:pt x="847" y="1954"/>
                  </a:lnTo>
                  <a:lnTo>
                    <a:pt x="921" y="1992"/>
                  </a:lnTo>
                  <a:lnTo>
                    <a:pt x="996" y="2029"/>
                  </a:lnTo>
                  <a:lnTo>
                    <a:pt x="1073" y="2062"/>
                  </a:lnTo>
                  <a:lnTo>
                    <a:pt x="1151" y="2094"/>
                  </a:lnTo>
                  <a:lnTo>
                    <a:pt x="1231" y="2123"/>
                  </a:lnTo>
                  <a:lnTo>
                    <a:pt x="1312" y="2149"/>
                  </a:lnTo>
                  <a:lnTo>
                    <a:pt x="1394" y="2173"/>
                  </a:lnTo>
                  <a:lnTo>
                    <a:pt x="1476" y="2193"/>
                  </a:lnTo>
                  <a:lnTo>
                    <a:pt x="1560" y="2209"/>
                  </a:lnTo>
                  <a:lnTo>
                    <a:pt x="1643" y="2224"/>
                  </a:lnTo>
                  <a:lnTo>
                    <a:pt x="1727" y="2234"/>
                  </a:lnTo>
                  <a:lnTo>
                    <a:pt x="1811" y="2240"/>
                  </a:lnTo>
                  <a:lnTo>
                    <a:pt x="1894" y="2243"/>
                  </a:lnTo>
                  <a:lnTo>
                    <a:pt x="1978" y="2242"/>
                  </a:lnTo>
                  <a:lnTo>
                    <a:pt x="2061" y="2238"/>
                  </a:lnTo>
                  <a:lnTo>
                    <a:pt x="2142" y="2235"/>
                  </a:lnTo>
                  <a:lnTo>
                    <a:pt x="2223" y="2230"/>
                  </a:lnTo>
                  <a:lnTo>
                    <a:pt x="2302" y="2225"/>
                  </a:lnTo>
                  <a:lnTo>
                    <a:pt x="2378" y="2217"/>
                  </a:lnTo>
                  <a:lnTo>
                    <a:pt x="2454" y="2209"/>
                  </a:lnTo>
                  <a:lnTo>
                    <a:pt x="2527" y="2199"/>
                  </a:lnTo>
                  <a:lnTo>
                    <a:pt x="2600" y="2188"/>
                  </a:lnTo>
                  <a:lnTo>
                    <a:pt x="2670" y="2174"/>
                  </a:lnTo>
                  <a:lnTo>
                    <a:pt x="2738" y="2158"/>
                  </a:lnTo>
                  <a:lnTo>
                    <a:pt x="2805" y="2139"/>
                  </a:lnTo>
                  <a:lnTo>
                    <a:pt x="2869" y="2118"/>
                  </a:lnTo>
                  <a:lnTo>
                    <a:pt x="2931" y="2093"/>
                  </a:lnTo>
                  <a:lnTo>
                    <a:pt x="2991" y="2064"/>
                  </a:lnTo>
                  <a:lnTo>
                    <a:pt x="3049" y="2033"/>
                  </a:lnTo>
                  <a:lnTo>
                    <a:pt x="3104" y="1997"/>
                  </a:lnTo>
                  <a:lnTo>
                    <a:pt x="3157" y="1957"/>
                  </a:lnTo>
                  <a:lnTo>
                    <a:pt x="3208" y="1914"/>
                  </a:lnTo>
                  <a:lnTo>
                    <a:pt x="3256" y="1866"/>
                  </a:lnTo>
                  <a:lnTo>
                    <a:pt x="3301" y="1812"/>
                  </a:lnTo>
                  <a:lnTo>
                    <a:pt x="3344" y="1753"/>
                  </a:lnTo>
                  <a:lnTo>
                    <a:pt x="3383" y="1690"/>
                  </a:lnTo>
                  <a:lnTo>
                    <a:pt x="3421" y="1621"/>
                  </a:lnTo>
                  <a:lnTo>
                    <a:pt x="3455" y="1546"/>
                  </a:lnTo>
                  <a:lnTo>
                    <a:pt x="3487" y="1466"/>
                  </a:lnTo>
                  <a:lnTo>
                    <a:pt x="3515" y="1378"/>
                  </a:lnTo>
                  <a:lnTo>
                    <a:pt x="3540" y="1285"/>
                  </a:lnTo>
                  <a:lnTo>
                    <a:pt x="3562" y="1185"/>
                  </a:lnTo>
                  <a:lnTo>
                    <a:pt x="3580" y="1078"/>
                  </a:lnTo>
                  <a:lnTo>
                    <a:pt x="3596" y="963"/>
                  </a:lnTo>
                  <a:lnTo>
                    <a:pt x="3608" y="841"/>
                  </a:lnTo>
                  <a:lnTo>
                    <a:pt x="3616" y="712"/>
                  </a:lnTo>
                  <a:lnTo>
                    <a:pt x="3591" y="718"/>
                  </a:lnTo>
                  <a:lnTo>
                    <a:pt x="3517" y="732"/>
                  </a:lnTo>
                  <a:lnTo>
                    <a:pt x="3464" y="743"/>
                  </a:lnTo>
                  <a:lnTo>
                    <a:pt x="3402" y="753"/>
                  </a:lnTo>
                  <a:lnTo>
                    <a:pt x="3329" y="764"/>
                  </a:lnTo>
                  <a:lnTo>
                    <a:pt x="3249" y="776"/>
                  </a:lnTo>
                  <a:lnTo>
                    <a:pt x="3159" y="787"/>
                  </a:lnTo>
                  <a:lnTo>
                    <a:pt x="3062" y="798"/>
                  </a:lnTo>
                  <a:lnTo>
                    <a:pt x="2958" y="807"/>
                  </a:lnTo>
                  <a:lnTo>
                    <a:pt x="2849" y="815"/>
                  </a:lnTo>
                  <a:lnTo>
                    <a:pt x="2732" y="821"/>
                  </a:lnTo>
                  <a:lnTo>
                    <a:pt x="2612" y="825"/>
                  </a:lnTo>
                  <a:lnTo>
                    <a:pt x="2486" y="825"/>
                  </a:lnTo>
                  <a:lnTo>
                    <a:pt x="2357" y="823"/>
                  </a:lnTo>
                  <a:lnTo>
                    <a:pt x="2224" y="817"/>
                  </a:lnTo>
                  <a:lnTo>
                    <a:pt x="2089" y="807"/>
                  </a:lnTo>
                  <a:lnTo>
                    <a:pt x="1951" y="793"/>
                  </a:lnTo>
                  <a:lnTo>
                    <a:pt x="1814" y="773"/>
                  </a:lnTo>
                  <a:lnTo>
                    <a:pt x="1674" y="748"/>
                  </a:lnTo>
                  <a:lnTo>
                    <a:pt x="1535" y="717"/>
                  </a:lnTo>
                  <a:lnTo>
                    <a:pt x="1396" y="680"/>
                  </a:lnTo>
                  <a:lnTo>
                    <a:pt x="1258" y="636"/>
                  </a:lnTo>
                  <a:lnTo>
                    <a:pt x="1122" y="586"/>
                  </a:lnTo>
                  <a:lnTo>
                    <a:pt x="988" y="528"/>
                  </a:lnTo>
                  <a:lnTo>
                    <a:pt x="857" y="463"/>
                  </a:lnTo>
                  <a:lnTo>
                    <a:pt x="731" y="389"/>
                  </a:lnTo>
                  <a:lnTo>
                    <a:pt x="607" y="306"/>
                  </a:lnTo>
                  <a:lnTo>
                    <a:pt x="489" y="213"/>
                  </a:lnTo>
                  <a:lnTo>
                    <a:pt x="377" y="112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9B6B6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7" name="Freeform 123"/>
            <p:cNvSpPr>
              <a:spLocks/>
            </p:cNvSpPr>
            <p:nvPr/>
          </p:nvSpPr>
          <p:spPr bwMode="auto">
            <a:xfrm>
              <a:off x="1970088" y="4960938"/>
              <a:ext cx="290513" cy="100013"/>
            </a:xfrm>
            <a:custGeom>
              <a:avLst/>
              <a:gdLst/>
              <a:ahLst/>
              <a:cxnLst>
                <a:cxn ang="0">
                  <a:pos x="2029" y="90"/>
                </a:cxn>
                <a:cxn ang="0">
                  <a:pos x="1921" y="55"/>
                </a:cxn>
                <a:cxn ang="0">
                  <a:pos x="1802" y="29"/>
                </a:cxn>
                <a:cxn ang="0">
                  <a:pos x="1679" y="13"/>
                </a:cxn>
                <a:cxn ang="0">
                  <a:pos x="1555" y="4"/>
                </a:cxn>
                <a:cxn ang="0">
                  <a:pos x="1398" y="0"/>
                </a:cxn>
                <a:cxn ang="0">
                  <a:pos x="1207" y="6"/>
                </a:cxn>
                <a:cxn ang="0">
                  <a:pos x="1104" y="13"/>
                </a:cxn>
                <a:cxn ang="0">
                  <a:pos x="970" y="5"/>
                </a:cxn>
                <a:cxn ang="0">
                  <a:pos x="797" y="2"/>
                </a:cxn>
                <a:cxn ang="0">
                  <a:pos x="641" y="9"/>
                </a:cxn>
                <a:cxn ang="0">
                  <a:pos x="502" y="24"/>
                </a:cxn>
                <a:cxn ang="0">
                  <a:pos x="380" y="46"/>
                </a:cxn>
                <a:cxn ang="0">
                  <a:pos x="275" y="73"/>
                </a:cxn>
                <a:cxn ang="0">
                  <a:pos x="187" y="101"/>
                </a:cxn>
                <a:cxn ang="0">
                  <a:pos x="60" y="154"/>
                </a:cxn>
                <a:cxn ang="0">
                  <a:pos x="0" y="187"/>
                </a:cxn>
                <a:cxn ang="0">
                  <a:pos x="109" y="299"/>
                </a:cxn>
                <a:cxn ang="0">
                  <a:pos x="235" y="408"/>
                </a:cxn>
                <a:cxn ang="0">
                  <a:pos x="375" y="512"/>
                </a:cxn>
                <a:cxn ang="0">
                  <a:pos x="529" y="608"/>
                </a:cxn>
                <a:cxn ang="0">
                  <a:pos x="693" y="696"/>
                </a:cxn>
                <a:cxn ang="0">
                  <a:pos x="866" y="774"/>
                </a:cxn>
                <a:cxn ang="0">
                  <a:pos x="1047" y="839"/>
                </a:cxn>
                <a:cxn ang="0">
                  <a:pos x="1233" y="889"/>
                </a:cxn>
                <a:cxn ang="0">
                  <a:pos x="1422" y="924"/>
                </a:cxn>
                <a:cxn ang="0">
                  <a:pos x="1611" y="939"/>
                </a:cxn>
                <a:cxn ang="0">
                  <a:pos x="1809" y="936"/>
                </a:cxn>
                <a:cxn ang="0">
                  <a:pos x="2020" y="925"/>
                </a:cxn>
                <a:cxn ang="0">
                  <a:pos x="2220" y="905"/>
                </a:cxn>
                <a:cxn ang="0">
                  <a:pos x="2409" y="875"/>
                </a:cxn>
                <a:cxn ang="0">
                  <a:pos x="2498" y="854"/>
                </a:cxn>
                <a:cxn ang="0">
                  <a:pos x="2584" y="829"/>
                </a:cxn>
                <a:cxn ang="0">
                  <a:pos x="2667" y="799"/>
                </a:cxn>
                <a:cxn ang="0">
                  <a:pos x="2746" y="764"/>
                </a:cxn>
                <a:cxn ang="0">
                  <a:pos x="2716" y="701"/>
                </a:cxn>
                <a:cxn ang="0">
                  <a:pos x="2675" y="636"/>
                </a:cxn>
                <a:cxn ang="0">
                  <a:pos x="2626" y="570"/>
                </a:cxn>
                <a:cxn ang="0">
                  <a:pos x="2569" y="502"/>
                </a:cxn>
                <a:cxn ang="0">
                  <a:pos x="2437" y="372"/>
                </a:cxn>
                <a:cxn ang="0">
                  <a:pos x="2292" y="251"/>
                </a:cxn>
                <a:cxn ang="0">
                  <a:pos x="2167" y="165"/>
                </a:cxn>
                <a:cxn ang="0">
                  <a:pos x="2093" y="121"/>
                </a:cxn>
              </a:cxnLst>
              <a:rect l="0" t="0" r="r" b="b"/>
              <a:pathLst>
                <a:path w="2746" h="940">
                  <a:moveTo>
                    <a:pt x="2093" y="121"/>
                  </a:moveTo>
                  <a:lnTo>
                    <a:pt x="2063" y="105"/>
                  </a:lnTo>
                  <a:lnTo>
                    <a:pt x="2029" y="90"/>
                  </a:lnTo>
                  <a:lnTo>
                    <a:pt x="1994" y="77"/>
                  </a:lnTo>
                  <a:lnTo>
                    <a:pt x="1958" y="65"/>
                  </a:lnTo>
                  <a:lnTo>
                    <a:pt x="1921" y="55"/>
                  </a:lnTo>
                  <a:lnTo>
                    <a:pt x="1882" y="44"/>
                  </a:lnTo>
                  <a:lnTo>
                    <a:pt x="1843" y="36"/>
                  </a:lnTo>
                  <a:lnTo>
                    <a:pt x="1802" y="29"/>
                  </a:lnTo>
                  <a:lnTo>
                    <a:pt x="1761" y="22"/>
                  </a:lnTo>
                  <a:lnTo>
                    <a:pt x="1721" y="17"/>
                  </a:lnTo>
                  <a:lnTo>
                    <a:pt x="1679" y="13"/>
                  </a:lnTo>
                  <a:lnTo>
                    <a:pt x="1637" y="9"/>
                  </a:lnTo>
                  <a:lnTo>
                    <a:pt x="1596" y="6"/>
                  </a:lnTo>
                  <a:lnTo>
                    <a:pt x="1555" y="4"/>
                  </a:lnTo>
                  <a:lnTo>
                    <a:pt x="1514" y="2"/>
                  </a:lnTo>
                  <a:lnTo>
                    <a:pt x="1475" y="1"/>
                  </a:lnTo>
                  <a:lnTo>
                    <a:pt x="1398" y="0"/>
                  </a:lnTo>
                  <a:lnTo>
                    <a:pt x="1328" y="1"/>
                  </a:lnTo>
                  <a:lnTo>
                    <a:pt x="1263" y="3"/>
                  </a:lnTo>
                  <a:lnTo>
                    <a:pt x="1207" y="6"/>
                  </a:lnTo>
                  <a:lnTo>
                    <a:pt x="1161" y="9"/>
                  </a:lnTo>
                  <a:lnTo>
                    <a:pt x="1127" y="11"/>
                  </a:lnTo>
                  <a:lnTo>
                    <a:pt x="1104" y="13"/>
                  </a:lnTo>
                  <a:lnTo>
                    <a:pt x="1097" y="14"/>
                  </a:lnTo>
                  <a:lnTo>
                    <a:pt x="1033" y="9"/>
                  </a:lnTo>
                  <a:lnTo>
                    <a:pt x="970" y="5"/>
                  </a:lnTo>
                  <a:lnTo>
                    <a:pt x="911" y="2"/>
                  </a:lnTo>
                  <a:lnTo>
                    <a:pt x="853" y="1"/>
                  </a:lnTo>
                  <a:lnTo>
                    <a:pt x="797" y="2"/>
                  </a:lnTo>
                  <a:lnTo>
                    <a:pt x="743" y="3"/>
                  </a:lnTo>
                  <a:lnTo>
                    <a:pt x="691" y="5"/>
                  </a:lnTo>
                  <a:lnTo>
                    <a:pt x="641" y="9"/>
                  </a:lnTo>
                  <a:lnTo>
                    <a:pt x="593" y="13"/>
                  </a:lnTo>
                  <a:lnTo>
                    <a:pt x="546" y="18"/>
                  </a:lnTo>
                  <a:lnTo>
                    <a:pt x="502" y="24"/>
                  </a:lnTo>
                  <a:lnTo>
                    <a:pt x="459" y="31"/>
                  </a:lnTo>
                  <a:lnTo>
                    <a:pt x="418" y="38"/>
                  </a:lnTo>
                  <a:lnTo>
                    <a:pt x="380" y="46"/>
                  </a:lnTo>
                  <a:lnTo>
                    <a:pt x="343" y="55"/>
                  </a:lnTo>
                  <a:lnTo>
                    <a:pt x="308" y="64"/>
                  </a:lnTo>
                  <a:lnTo>
                    <a:pt x="275" y="73"/>
                  </a:lnTo>
                  <a:lnTo>
                    <a:pt x="244" y="82"/>
                  </a:lnTo>
                  <a:lnTo>
                    <a:pt x="214" y="91"/>
                  </a:lnTo>
                  <a:lnTo>
                    <a:pt x="187" y="101"/>
                  </a:lnTo>
                  <a:lnTo>
                    <a:pt x="138" y="120"/>
                  </a:lnTo>
                  <a:lnTo>
                    <a:pt x="96" y="137"/>
                  </a:lnTo>
                  <a:lnTo>
                    <a:pt x="60" y="154"/>
                  </a:lnTo>
                  <a:lnTo>
                    <a:pt x="33" y="168"/>
                  </a:lnTo>
                  <a:lnTo>
                    <a:pt x="13" y="179"/>
                  </a:lnTo>
                  <a:lnTo>
                    <a:pt x="0" y="187"/>
                  </a:lnTo>
                  <a:lnTo>
                    <a:pt x="35" y="225"/>
                  </a:lnTo>
                  <a:lnTo>
                    <a:pt x="70" y="262"/>
                  </a:lnTo>
                  <a:lnTo>
                    <a:pt x="109" y="299"/>
                  </a:lnTo>
                  <a:lnTo>
                    <a:pt x="149" y="336"/>
                  </a:lnTo>
                  <a:lnTo>
                    <a:pt x="191" y="372"/>
                  </a:lnTo>
                  <a:lnTo>
                    <a:pt x="235" y="408"/>
                  </a:lnTo>
                  <a:lnTo>
                    <a:pt x="279" y="443"/>
                  </a:lnTo>
                  <a:lnTo>
                    <a:pt x="326" y="478"/>
                  </a:lnTo>
                  <a:lnTo>
                    <a:pt x="375" y="512"/>
                  </a:lnTo>
                  <a:lnTo>
                    <a:pt x="425" y="544"/>
                  </a:lnTo>
                  <a:lnTo>
                    <a:pt x="476" y="577"/>
                  </a:lnTo>
                  <a:lnTo>
                    <a:pt x="529" y="608"/>
                  </a:lnTo>
                  <a:lnTo>
                    <a:pt x="583" y="639"/>
                  </a:lnTo>
                  <a:lnTo>
                    <a:pt x="638" y="668"/>
                  </a:lnTo>
                  <a:lnTo>
                    <a:pt x="693" y="696"/>
                  </a:lnTo>
                  <a:lnTo>
                    <a:pt x="750" y="724"/>
                  </a:lnTo>
                  <a:lnTo>
                    <a:pt x="808" y="749"/>
                  </a:lnTo>
                  <a:lnTo>
                    <a:pt x="866" y="774"/>
                  </a:lnTo>
                  <a:lnTo>
                    <a:pt x="927" y="797"/>
                  </a:lnTo>
                  <a:lnTo>
                    <a:pt x="987" y="819"/>
                  </a:lnTo>
                  <a:lnTo>
                    <a:pt x="1047" y="839"/>
                  </a:lnTo>
                  <a:lnTo>
                    <a:pt x="1108" y="857"/>
                  </a:lnTo>
                  <a:lnTo>
                    <a:pt x="1171" y="874"/>
                  </a:lnTo>
                  <a:lnTo>
                    <a:pt x="1233" y="889"/>
                  </a:lnTo>
                  <a:lnTo>
                    <a:pt x="1295" y="902"/>
                  </a:lnTo>
                  <a:lnTo>
                    <a:pt x="1358" y="913"/>
                  </a:lnTo>
                  <a:lnTo>
                    <a:pt x="1422" y="924"/>
                  </a:lnTo>
                  <a:lnTo>
                    <a:pt x="1485" y="931"/>
                  </a:lnTo>
                  <a:lnTo>
                    <a:pt x="1548" y="936"/>
                  </a:lnTo>
                  <a:lnTo>
                    <a:pt x="1611" y="939"/>
                  </a:lnTo>
                  <a:lnTo>
                    <a:pt x="1675" y="940"/>
                  </a:lnTo>
                  <a:lnTo>
                    <a:pt x="1737" y="939"/>
                  </a:lnTo>
                  <a:lnTo>
                    <a:pt x="1809" y="936"/>
                  </a:lnTo>
                  <a:lnTo>
                    <a:pt x="1881" y="933"/>
                  </a:lnTo>
                  <a:lnTo>
                    <a:pt x="1951" y="929"/>
                  </a:lnTo>
                  <a:lnTo>
                    <a:pt x="2020" y="925"/>
                  </a:lnTo>
                  <a:lnTo>
                    <a:pt x="2088" y="919"/>
                  </a:lnTo>
                  <a:lnTo>
                    <a:pt x="2154" y="912"/>
                  </a:lnTo>
                  <a:lnTo>
                    <a:pt x="2220" y="905"/>
                  </a:lnTo>
                  <a:lnTo>
                    <a:pt x="2284" y="897"/>
                  </a:lnTo>
                  <a:lnTo>
                    <a:pt x="2347" y="887"/>
                  </a:lnTo>
                  <a:lnTo>
                    <a:pt x="2409" y="875"/>
                  </a:lnTo>
                  <a:lnTo>
                    <a:pt x="2439" y="869"/>
                  </a:lnTo>
                  <a:lnTo>
                    <a:pt x="2469" y="861"/>
                  </a:lnTo>
                  <a:lnTo>
                    <a:pt x="2498" y="854"/>
                  </a:lnTo>
                  <a:lnTo>
                    <a:pt x="2527" y="846"/>
                  </a:lnTo>
                  <a:lnTo>
                    <a:pt x="2556" y="838"/>
                  </a:lnTo>
                  <a:lnTo>
                    <a:pt x="2584" y="829"/>
                  </a:lnTo>
                  <a:lnTo>
                    <a:pt x="2613" y="820"/>
                  </a:lnTo>
                  <a:lnTo>
                    <a:pt x="2640" y="809"/>
                  </a:lnTo>
                  <a:lnTo>
                    <a:pt x="2667" y="799"/>
                  </a:lnTo>
                  <a:lnTo>
                    <a:pt x="2694" y="788"/>
                  </a:lnTo>
                  <a:lnTo>
                    <a:pt x="2720" y="776"/>
                  </a:lnTo>
                  <a:lnTo>
                    <a:pt x="2746" y="764"/>
                  </a:lnTo>
                  <a:lnTo>
                    <a:pt x="2737" y="743"/>
                  </a:lnTo>
                  <a:lnTo>
                    <a:pt x="2727" y="722"/>
                  </a:lnTo>
                  <a:lnTo>
                    <a:pt x="2716" y="701"/>
                  </a:lnTo>
                  <a:lnTo>
                    <a:pt x="2704" y="680"/>
                  </a:lnTo>
                  <a:lnTo>
                    <a:pt x="2689" y="657"/>
                  </a:lnTo>
                  <a:lnTo>
                    <a:pt x="2675" y="636"/>
                  </a:lnTo>
                  <a:lnTo>
                    <a:pt x="2660" y="614"/>
                  </a:lnTo>
                  <a:lnTo>
                    <a:pt x="2643" y="592"/>
                  </a:lnTo>
                  <a:lnTo>
                    <a:pt x="2626" y="570"/>
                  </a:lnTo>
                  <a:lnTo>
                    <a:pt x="2608" y="547"/>
                  </a:lnTo>
                  <a:lnTo>
                    <a:pt x="2588" y="525"/>
                  </a:lnTo>
                  <a:lnTo>
                    <a:pt x="2569" y="502"/>
                  </a:lnTo>
                  <a:lnTo>
                    <a:pt x="2527" y="459"/>
                  </a:lnTo>
                  <a:lnTo>
                    <a:pt x="2483" y="415"/>
                  </a:lnTo>
                  <a:lnTo>
                    <a:pt x="2437" y="372"/>
                  </a:lnTo>
                  <a:lnTo>
                    <a:pt x="2390" y="330"/>
                  </a:lnTo>
                  <a:lnTo>
                    <a:pt x="2341" y="289"/>
                  </a:lnTo>
                  <a:lnTo>
                    <a:pt x="2292" y="251"/>
                  </a:lnTo>
                  <a:lnTo>
                    <a:pt x="2242" y="215"/>
                  </a:lnTo>
                  <a:lnTo>
                    <a:pt x="2192" y="180"/>
                  </a:lnTo>
                  <a:lnTo>
                    <a:pt x="2167" y="165"/>
                  </a:lnTo>
                  <a:lnTo>
                    <a:pt x="2142" y="149"/>
                  </a:lnTo>
                  <a:lnTo>
                    <a:pt x="2118" y="134"/>
                  </a:lnTo>
                  <a:lnTo>
                    <a:pt x="2093" y="121"/>
                  </a:lnTo>
                  <a:close/>
                </a:path>
              </a:pathLst>
            </a:custGeom>
            <a:solidFill>
              <a:srgbClr val="D6979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8" name="Freeform 124"/>
            <p:cNvSpPr>
              <a:spLocks/>
            </p:cNvSpPr>
            <p:nvPr/>
          </p:nvSpPr>
          <p:spPr bwMode="auto">
            <a:xfrm>
              <a:off x="1973263" y="4822826"/>
              <a:ext cx="354013" cy="109538"/>
            </a:xfrm>
            <a:custGeom>
              <a:avLst/>
              <a:gdLst/>
              <a:ahLst/>
              <a:cxnLst>
                <a:cxn ang="0">
                  <a:pos x="164" y="512"/>
                </a:cxn>
                <a:cxn ang="0">
                  <a:pos x="207" y="543"/>
                </a:cxn>
                <a:cxn ang="0">
                  <a:pos x="259" y="576"/>
                </a:cxn>
                <a:cxn ang="0">
                  <a:pos x="319" y="613"/>
                </a:cxn>
                <a:cxn ang="0">
                  <a:pos x="385" y="651"/>
                </a:cxn>
                <a:cxn ang="0">
                  <a:pos x="460" y="690"/>
                </a:cxn>
                <a:cxn ang="0">
                  <a:pos x="538" y="729"/>
                </a:cxn>
                <a:cxn ang="0">
                  <a:pos x="623" y="768"/>
                </a:cxn>
                <a:cxn ang="0">
                  <a:pos x="712" y="807"/>
                </a:cxn>
                <a:cxn ang="0">
                  <a:pos x="803" y="844"/>
                </a:cxn>
                <a:cxn ang="0">
                  <a:pos x="898" y="878"/>
                </a:cxn>
                <a:cxn ang="0">
                  <a:pos x="993" y="910"/>
                </a:cxn>
                <a:cxn ang="0">
                  <a:pos x="1090" y="937"/>
                </a:cxn>
                <a:cxn ang="0">
                  <a:pos x="1188" y="961"/>
                </a:cxn>
                <a:cxn ang="0">
                  <a:pos x="1285" y="979"/>
                </a:cxn>
                <a:cxn ang="0">
                  <a:pos x="1380" y="992"/>
                </a:cxn>
                <a:cxn ang="0">
                  <a:pos x="1527" y="1004"/>
                </a:cxn>
                <a:cxn ang="0">
                  <a:pos x="1776" y="1019"/>
                </a:cxn>
                <a:cxn ang="0">
                  <a:pos x="1995" y="1029"/>
                </a:cxn>
                <a:cxn ang="0">
                  <a:pos x="2148" y="1033"/>
                </a:cxn>
                <a:cxn ang="0">
                  <a:pos x="2305" y="1034"/>
                </a:cxn>
                <a:cxn ang="0">
                  <a:pos x="2462" y="1032"/>
                </a:cxn>
                <a:cxn ang="0">
                  <a:pos x="2616" y="1026"/>
                </a:cxn>
                <a:cxn ang="0">
                  <a:pos x="2764" y="1014"/>
                </a:cxn>
                <a:cxn ang="0">
                  <a:pos x="2902" y="997"/>
                </a:cxn>
                <a:cxn ang="0">
                  <a:pos x="3028" y="972"/>
                </a:cxn>
                <a:cxn ang="0">
                  <a:pos x="3137" y="940"/>
                </a:cxn>
                <a:cxn ang="0">
                  <a:pos x="3227" y="901"/>
                </a:cxn>
                <a:cxn ang="0">
                  <a:pos x="3294" y="851"/>
                </a:cxn>
                <a:cxn ang="0">
                  <a:pos x="3336" y="792"/>
                </a:cxn>
                <a:cxn ang="0">
                  <a:pos x="3348" y="747"/>
                </a:cxn>
                <a:cxn ang="0">
                  <a:pos x="3349" y="723"/>
                </a:cxn>
                <a:cxn ang="0">
                  <a:pos x="3325" y="718"/>
                </a:cxn>
                <a:cxn ang="0">
                  <a:pos x="3198" y="743"/>
                </a:cxn>
                <a:cxn ang="0">
                  <a:pos x="3063" y="764"/>
                </a:cxn>
                <a:cxn ang="0">
                  <a:pos x="2893" y="787"/>
                </a:cxn>
                <a:cxn ang="0">
                  <a:pos x="2692" y="807"/>
                </a:cxn>
                <a:cxn ang="0">
                  <a:pos x="2466" y="821"/>
                </a:cxn>
                <a:cxn ang="0">
                  <a:pos x="2220" y="825"/>
                </a:cxn>
                <a:cxn ang="0">
                  <a:pos x="1958" y="817"/>
                </a:cxn>
                <a:cxn ang="0">
                  <a:pos x="1685" y="793"/>
                </a:cxn>
                <a:cxn ang="0">
                  <a:pos x="1408" y="748"/>
                </a:cxn>
                <a:cxn ang="0">
                  <a:pos x="1130" y="680"/>
                </a:cxn>
                <a:cxn ang="0">
                  <a:pos x="856" y="586"/>
                </a:cxn>
                <a:cxn ang="0">
                  <a:pos x="591" y="463"/>
                </a:cxn>
                <a:cxn ang="0">
                  <a:pos x="341" y="306"/>
                </a:cxn>
                <a:cxn ang="0">
                  <a:pos x="111" y="112"/>
                </a:cxn>
                <a:cxn ang="0">
                  <a:pos x="2" y="16"/>
                </a:cxn>
                <a:cxn ang="0">
                  <a:pos x="0" y="88"/>
                </a:cxn>
                <a:cxn ang="0">
                  <a:pos x="4" y="157"/>
                </a:cxn>
                <a:cxn ang="0">
                  <a:pos x="11" y="216"/>
                </a:cxn>
                <a:cxn ang="0">
                  <a:pos x="18" y="257"/>
                </a:cxn>
                <a:cxn ang="0">
                  <a:pos x="28" y="299"/>
                </a:cxn>
                <a:cxn ang="0">
                  <a:pos x="41" y="341"/>
                </a:cxn>
                <a:cxn ang="0">
                  <a:pos x="57" y="380"/>
                </a:cxn>
                <a:cxn ang="0">
                  <a:pos x="77" y="418"/>
                </a:cxn>
                <a:cxn ang="0">
                  <a:pos x="101" y="453"/>
                </a:cxn>
                <a:cxn ang="0">
                  <a:pos x="130" y="484"/>
                </a:cxn>
              </a:cxnLst>
              <a:rect l="0" t="0" r="r" b="b"/>
              <a:pathLst>
                <a:path w="3350" h="1034">
                  <a:moveTo>
                    <a:pt x="146" y="499"/>
                  </a:moveTo>
                  <a:lnTo>
                    <a:pt x="164" y="512"/>
                  </a:lnTo>
                  <a:lnTo>
                    <a:pt x="184" y="527"/>
                  </a:lnTo>
                  <a:lnTo>
                    <a:pt x="207" y="543"/>
                  </a:lnTo>
                  <a:lnTo>
                    <a:pt x="232" y="559"/>
                  </a:lnTo>
                  <a:lnTo>
                    <a:pt x="259" y="576"/>
                  </a:lnTo>
                  <a:lnTo>
                    <a:pt x="287" y="595"/>
                  </a:lnTo>
                  <a:lnTo>
                    <a:pt x="319" y="613"/>
                  </a:lnTo>
                  <a:lnTo>
                    <a:pt x="351" y="631"/>
                  </a:lnTo>
                  <a:lnTo>
                    <a:pt x="385" y="651"/>
                  </a:lnTo>
                  <a:lnTo>
                    <a:pt x="422" y="670"/>
                  </a:lnTo>
                  <a:lnTo>
                    <a:pt x="460" y="690"/>
                  </a:lnTo>
                  <a:lnTo>
                    <a:pt x="498" y="709"/>
                  </a:lnTo>
                  <a:lnTo>
                    <a:pt x="538" y="729"/>
                  </a:lnTo>
                  <a:lnTo>
                    <a:pt x="580" y="749"/>
                  </a:lnTo>
                  <a:lnTo>
                    <a:pt x="623" y="768"/>
                  </a:lnTo>
                  <a:lnTo>
                    <a:pt x="667" y="787"/>
                  </a:lnTo>
                  <a:lnTo>
                    <a:pt x="712" y="807"/>
                  </a:lnTo>
                  <a:lnTo>
                    <a:pt x="757" y="825"/>
                  </a:lnTo>
                  <a:lnTo>
                    <a:pt x="803" y="844"/>
                  </a:lnTo>
                  <a:lnTo>
                    <a:pt x="850" y="861"/>
                  </a:lnTo>
                  <a:lnTo>
                    <a:pt x="898" y="878"/>
                  </a:lnTo>
                  <a:lnTo>
                    <a:pt x="945" y="894"/>
                  </a:lnTo>
                  <a:lnTo>
                    <a:pt x="993" y="910"/>
                  </a:lnTo>
                  <a:lnTo>
                    <a:pt x="1042" y="924"/>
                  </a:lnTo>
                  <a:lnTo>
                    <a:pt x="1090" y="937"/>
                  </a:lnTo>
                  <a:lnTo>
                    <a:pt x="1139" y="950"/>
                  </a:lnTo>
                  <a:lnTo>
                    <a:pt x="1188" y="961"/>
                  </a:lnTo>
                  <a:lnTo>
                    <a:pt x="1236" y="971"/>
                  </a:lnTo>
                  <a:lnTo>
                    <a:pt x="1285" y="979"/>
                  </a:lnTo>
                  <a:lnTo>
                    <a:pt x="1333" y="986"/>
                  </a:lnTo>
                  <a:lnTo>
                    <a:pt x="1380" y="992"/>
                  </a:lnTo>
                  <a:lnTo>
                    <a:pt x="1427" y="997"/>
                  </a:lnTo>
                  <a:lnTo>
                    <a:pt x="1527" y="1004"/>
                  </a:lnTo>
                  <a:lnTo>
                    <a:pt x="1645" y="1012"/>
                  </a:lnTo>
                  <a:lnTo>
                    <a:pt x="1776" y="1019"/>
                  </a:lnTo>
                  <a:lnTo>
                    <a:pt x="1919" y="1026"/>
                  </a:lnTo>
                  <a:lnTo>
                    <a:pt x="1995" y="1029"/>
                  </a:lnTo>
                  <a:lnTo>
                    <a:pt x="2070" y="1031"/>
                  </a:lnTo>
                  <a:lnTo>
                    <a:pt x="2148" y="1033"/>
                  </a:lnTo>
                  <a:lnTo>
                    <a:pt x="2226" y="1034"/>
                  </a:lnTo>
                  <a:lnTo>
                    <a:pt x="2305" y="1034"/>
                  </a:lnTo>
                  <a:lnTo>
                    <a:pt x="2384" y="1034"/>
                  </a:lnTo>
                  <a:lnTo>
                    <a:pt x="2462" y="1032"/>
                  </a:lnTo>
                  <a:lnTo>
                    <a:pt x="2540" y="1030"/>
                  </a:lnTo>
                  <a:lnTo>
                    <a:pt x="2616" y="1026"/>
                  </a:lnTo>
                  <a:lnTo>
                    <a:pt x="2691" y="1021"/>
                  </a:lnTo>
                  <a:lnTo>
                    <a:pt x="2764" y="1014"/>
                  </a:lnTo>
                  <a:lnTo>
                    <a:pt x="2835" y="1007"/>
                  </a:lnTo>
                  <a:lnTo>
                    <a:pt x="2902" y="997"/>
                  </a:lnTo>
                  <a:lnTo>
                    <a:pt x="2966" y="985"/>
                  </a:lnTo>
                  <a:lnTo>
                    <a:pt x="3028" y="972"/>
                  </a:lnTo>
                  <a:lnTo>
                    <a:pt x="3084" y="958"/>
                  </a:lnTo>
                  <a:lnTo>
                    <a:pt x="3137" y="940"/>
                  </a:lnTo>
                  <a:lnTo>
                    <a:pt x="3184" y="921"/>
                  </a:lnTo>
                  <a:lnTo>
                    <a:pt x="3227" y="901"/>
                  </a:lnTo>
                  <a:lnTo>
                    <a:pt x="3263" y="877"/>
                  </a:lnTo>
                  <a:lnTo>
                    <a:pt x="3294" y="851"/>
                  </a:lnTo>
                  <a:lnTo>
                    <a:pt x="3319" y="823"/>
                  </a:lnTo>
                  <a:lnTo>
                    <a:pt x="3336" y="792"/>
                  </a:lnTo>
                  <a:lnTo>
                    <a:pt x="3347" y="758"/>
                  </a:lnTo>
                  <a:lnTo>
                    <a:pt x="3348" y="747"/>
                  </a:lnTo>
                  <a:lnTo>
                    <a:pt x="3348" y="735"/>
                  </a:lnTo>
                  <a:lnTo>
                    <a:pt x="3349" y="723"/>
                  </a:lnTo>
                  <a:lnTo>
                    <a:pt x="3350" y="712"/>
                  </a:lnTo>
                  <a:lnTo>
                    <a:pt x="3325" y="718"/>
                  </a:lnTo>
                  <a:lnTo>
                    <a:pt x="3251" y="732"/>
                  </a:lnTo>
                  <a:lnTo>
                    <a:pt x="3198" y="743"/>
                  </a:lnTo>
                  <a:lnTo>
                    <a:pt x="3136" y="753"/>
                  </a:lnTo>
                  <a:lnTo>
                    <a:pt x="3063" y="764"/>
                  </a:lnTo>
                  <a:lnTo>
                    <a:pt x="2983" y="776"/>
                  </a:lnTo>
                  <a:lnTo>
                    <a:pt x="2893" y="787"/>
                  </a:lnTo>
                  <a:lnTo>
                    <a:pt x="2796" y="798"/>
                  </a:lnTo>
                  <a:lnTo>
                    <a:pt x="2692" y="807"/>
                  </a:lnTo>
                  <a:lnTo>
                    <a:pt x="2583" y="815"/>
                  </a:lnTo>
                  <a:lnTo>
                    <a:pt x="2466" y="821"/>
                  </a:lnTo>
                  <a:lnTo>
                    <a:pt x="2346" y="825"/>
                  </a:lnTo>
                  <a:lnTo>
                    <a:pt x="2220" y="825"/>
                  </a:lnTo>
                  <a:lnTo>
                    <a:pt x="2091" y="823"/>
                  </a:lnTo>
                  <a:lnTo>
                    <a:pt x="1958" y="817"/>
                  </a:lnTo>
                  <a:lnTo>
                    <a:pt x="1823" y="807"/>
                  </a:lnTo>
                  <a:lnTo>
                    <a:pt x="1685" y="793"/>
                  </a:lnTo>
                  <a:lnTo>
                    <a:pt x="1548" y="773"/>
                  </a:lnTo>
                  <a:lnTo>
                    <a:pt x="1408" y="748"/>
                  </a:lnTo>
                  <a:lnTo>
                    <a:pt x="1269" y="717"/>
                  </a:lnTo>
                  <a:lnTo>
                    <a:pt x="1130" y="680"/>
                  </a:lnTo>
                  <a:lnTo>
                    <a:pt x="992" y="636"/>
                  </a:lnTo>
                  <a:lnTo>
                    <a:pt x="856" y="586"/>
                  </a:lnTo>
                  <a:lnTo>
                    <a:pt x="722" y="528"/>
                  </a:lnTo>
                  <a:lnTo>
                    <a:pt x="591" y="463"/>
                  </a:lnTo>
                  <a:lnTo>
                    <a:pt x="465" y="389"/>
                  </a:lnTo>
                  <a:lnTo>
                    <a:pt x="341" y="306"/>
                  </a:lnTo>
                  <a:lnTo>
                    <a:pt x="223" y="213"/>
                  </a:lnTo>
                  <a:lnTo>
                    <a:pt x="111" y="112"/>
                  </a:lnTo>
                  <a:lnTo>
                    <a:pt x="3" y="0"/>
                  </a:lnTo>
                  <a:lnTo>
                    <a:pt x="2" y="16"/>
                  </a:lnTo>
                  <a:lnTo>
                    <a:pt x="0" y="58"/>
                  </a:lnTo>
                  <a:lnTo>
                    <a:pt x="0" y="88"/>
                  </a:lnTo>
                  <a:lnTo>
                    <a:pt x="1" y="120"/>
                  </a:lnTo>
                  <a:lnTo>
                    <a:pt x="4" y="157"/>
                  </a:lnTo>
                  <a:lnTo>
                    <a:pt x="8" y="196"/>
                  </a:lnTo>
                  <a:lnTo>
                    <a:pt x="11" y="216"/>
                  </a:lnTo>
                  <a:lnTo>
                    <a:pt x="14" y="237"/>
                  </a:lnTo>
                  <a:lnTo>
                    <a:pt x="18" y="257"/>
                  </a:lnTo>
                  <a:lnTo>
                    <a:pt x="23" y="278"/>
                  </a:lnTo>
                  <a:lnTo>
                    <a:pt x="28" y="299"/>
                  </a:lnTo>
                  <a:lnTo>
                    <a:pt x="34" y="320"/>
                  </a:lnTo>
                  <a:lnTo>
                    <a:pt x="41" y="341"/>
                  </a:lnTo>
                  <a:lnTo>
                    <a:pt x="48" y="361"/>
                  </a:lnTo>
                  <a:lnTo>
                    <a:pt x="57" y="380"/>
                  </a:lnTo>
                  <a:lnTo>
                    <a:pt x="67" y="400"/>
                  </a:lnTo>
                  <a:lnTo>
                    <a:pt x="77" y="418"/>
                  </a:lnTo>
                  <a:lnTo>
                    <a:pt x="89" y="437"/>
                  </a:lnTo>
                  <a:lnTo>
                    <a:pt x="101" y="453"/>
                  </a:lnTo>
                  <a:lnTo>
                    <a:pt x="115" y="469"/>
                  </a:lnTo>
                  <a:lnTo>
                    <a:pt x="130" y="484"/>
                  </a:lnTo>
                  <a:lnTo>
                    <a:pt x="146" y="4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9" name="Freeform 125"/>
            <p:cNvSpPr>
              <a:spLocks/>
            </p:cNvSpPr>
            <p:nvPr/>
          </p:nvSpPr>
          <p:spPr bwMode="auto">
            <a:xfrm>
              <a:off x="2058988" y="5086351"/>
              <a:ext cx="98425" cy="31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6"/>
                </a:cxn>
                <a:cxn ang="0">
                  <a:pos x="18" y="23"/>
                </a:cxn>
                <a:cxn ang="0">
                  <a:pos x="40" y="50"/>
                </a:cxn>
                <a:cxn ang="0">
                  <a:pos x="70" y="82"/>
                </a:cxn>
                <a:cxn ang="0">
                  <a:pos x="88" y="100"/>
                </a:cxn>
                <a:cxn ang="0">
                  <a:pos x="107" y="119"/>
                </a:cxn>
                <a:cxn ang="0">
                  <a:pos x="129" y="139"/>
                </a:cxn>
                <a:cxn ang="0">
                  <a:pos x="152" y="157"/>
                </a:cxn>
                <a:cxn ang="0">
                  <a:pos x="178" y="176"/>
                </a:cxn>
                <a:cxn ang="0">
                  <a:pos x="204" y="196"/>
                </a:cxn>
                <a:cxn ang="0">
                  <a:pos x="233" y="214"/>
                </a:cxn>
                <a:cxn ang="0">
                  <a:pos x="263" y="231"/>
                </a:cxn>
                <a:cxn ang="0">
                  <a:pos x="295" y="247"/>
                </a:cxn>
                <a:cxn ang="0">
                  <a:pos x="328" y="262"/>
                </a:cxn>
                <a:cxn ang="0">
                  <a:pos x="362" y="274"/>
                </a:cxn>
                <a:cxn ang="0">
                  <a:pos x="398" y="284"/>
                </a:cxn>
                <a:cxn ang="0">
                  <a:pos x="436" y="293"/>
                </a:cxn>
                <a:cxn ang="0">
                  <a:pos x="475" y="299"/>
                </a:cxn>
                <a:cxn ang="0">
                  <a:pos x="514" y="301"/>
                </a:cxn>
                <a:cxn ang="0">
                  <a:pos x="556" y="300"/>
                </a:cxn>
                <a:cxn ang="0">
                  <a:pos x="598" y="296"/>
                </a:cxn>
                <a:cxn ang="0">
                  <a:pos x="642" y="287"/>
                </a:cxn>
                <a:cxn ang="0">
                  <a:pos x="687" y="275"/>
                </a:cxn>
                <a:cxn ang="0">
                  <a:pos x="733" y="259"/>
                </a:cxn>
                <a:cxn ang="0">
                  <a:pos x="780" y="237"/>
                </a:cxn>
                <a:cxn ang="0">
                  <a:pos x="828" y="211"/>
                </a:cxn>
                <a:cxn ang="0">
                  <a:pos x="877" y="179"/>
                </a:cxn>
                <a:cxn ang="0">
                  <a:pos x="926" y="142"/>
                </a:cxn>
                <a:cxn ang="0">
                  <a:pos x="922" y="145"/>
                </a:cxn>
                <a:cxn ang="0">
                  <a:pos x="909" y="154"/>
                </a:cxn>
                <a:cxn ang="0">
                  <a:pos x="889" y="165"/>
                </a:cxn>
                <a:cxn ang="0">
                  <a:pos x="861" y="179"/>
                </a:cxn>
                <a:cxn ang="0">
                  <a:pos x="845" y="188"/>
                </a:cxn>
                <a:cxn ang="0">
                  <a:pos x="826" y="195"/>
                </a:cxn>
                <a:cxn ang="0">
                  <a:pos x="805" y="203"/>
                </a:cxn>
                <a:cxn ang="0">
                  <a:pos x="783" y="210"/>
                </a:cxn>
                <a:cxn ang="0">
                  <a:pos x="759" y="216"/>
                </a:cxn>
                <a:cxn ang="0">
                  <a:pos x="734" y="222"/>
                </a:cxn>
                <a:cxn ang="0">
                  <a:pos x="706" y="227"/>
                </a:cxn>
                <a:cxn ang="0">
                  <a:pos x="677" y="231"/>
                </a:cxn>
                <a:cxn ang="0">
                  <a:pos x="646" y="233"/>
                </a:cxn>
                <a:cxn ang="0">
                  <a:pos x="613" y="235"/>
                </a:cxn>
                <a:cxn ang="0">
                  <a:pos x="579" y="234"/>
                </a:cxn>
                <a:cxn ang="0">
                  <a:pos x="544" y="232"/>
                </a:cxn>
                <a:cxn ang="0">
                  <a:pos x="506" y="228"/>
                </a:cxn>
                <a:cxn ang="0">
                  <a:pos x="467" y="222"/>
                </a:cxn>
                <a:cxn ang="0">
                  <a:pos x="427" y="213"/>
                </a:cxn>
                <a:cxn ang="0">
                  <a:pos x="385" y="202"/>
                </a:cxn>
                <a:cxn ang="0">
                  <a:pos x="342" y="189"/>
                </a:cxn>
                <a:cxn ang="0">
                  <a:pos x="297" y="171"/>
                </a:cxn>
                <a:cxn ang="0">
                  <a:pos x="251" y="152"/>
                </a:cxn>
                <a:cxn ang="0">
                  <a:pos x="204" y="128"/>
                </a:cxn>
                <a:cxn ang="0">
                  <a:pos x="155" y="102"/>
                </a:cxn>
                <a:cxn ang="0">
                  <a:pos x="105" y="72"/>
                </a:cxn>
                <a:cxn ang="0">
                  <a:pos x="53" y="38"/>
                </a:cxn>
                <a:cxn ang="0">
                  <a:pos x="0" y="0"/>
                </a:cxn>
              </a:cxnLst>
              <a:rect l="0" t="0" r="r" b="b"/>
              <a:pathLst>
                <a:path w="926" h="301">
                  <a:moveTo>
                    <a:pt x="0" y="0"/>
                  </a:moveTo>
                  <a:lnTo>
                    <a:pt x="5" y="6"/>
                  </a:lnTo>
                  <a:lnTo>
                    <a:pt x="18" y="23"/>
                  </a:lnTo>
                  <a:lnTo>
                    <a:pt x="40" y="50"/>
                  </a:lnTo>
                  <a:lnTo>
                    <a:pt x="70" y="82"/>
                  </a:lnTo>
                  <a:lnTo>
                    <a:pt x="88" y="100"/>
                  </a:lnTo>
                  <a:lnTo>
                    <a:pt x="107" y="119"/>
                  </a:lnTo>
                  <a:lnTo>
                    <a:pt x="129" y="139"/>
                  </a:lnTo>
                  <a:lnTo>
                    <a:pt x="152" y="157"/>
                  </a:lnTo>
                  <a:lnTo>
                    <a:pt x="178" y="176"/>
                  </a:lnTo>
                  <a:lnTo>
                    <a:pt x="204" y="196"/>
                  </a:lnTo>
                  <a:lnTo>
                    <a:pt x="233" y="214"/>
                  </a:lnTo>
                  <a:lnTo>
                    <a:pt x="263" y="231"/>
                  </a:lnTo>
                  <a:lnTo>
                    <a:pt x="295" y="247"/>
                  </a:lnTo>
                  <a:lnTo>
                    <a:pt x="328" y="262"/>
                  </a:lnTo>
                  <a:lnTo>
                    <a:pt x="362" y="274"/>
                  </a:lnTo>
                  <a:lnTo>
                    <a:pt x="398" y="284"/>
                  </a:lnTo>
                  <a:lnTo>
                    <a:pt x="436" y="293"/>
                  </a:lnTo>
                  <a:lnTo>
                    <a:pt x="475" y="299"/>
                  </a:lnTo>
                  <a:lnTo>
                    <a:pt x="514" y="301"/>
                  </a:lnTo>
                  <a:lnTo>
                    <a:pt x="556" y="300"/>
                  </a:lnTo>
                  <a:lnTo>
                    <a:pt x="598" y="296"/>
                  </a:lnTo>
                  <a:lnTo>
                    <a:pt x="642" y="287"/>
                  </a:lnTo>
                  <a:lnTo>
                    <a:pt x="687" y="275"/>
                  </a:lnTo>
                  <a:lnTo>
                    <a:pt x="733" y="259"/>
                  </a:lnTo>
                  <a:lnTo>
                    <a:pt x="780" y="237"/>
                  </a:lnTo>
                  <a:lnTo>
                    <a:pt x="828" y="211"/>
                  </a:lnTo>
                  <a:lnTo>
                    <a:pt x="877" y="179"/>
                  </a:lnTo>
                  <a:lnTo>
                    <a:pt x="926" y="142"/>
                  </a:lnTo>
                  <a:lnTo>
                    <a:pt x="922" y="145"/>
                  </a:lnTo>
                  <a:lnTo>
                    <a:pt x="909" y="154"/>
                  </a:lnTo>
                  <a:lnTo>
                    <a:pt x="889" y="165"/>
                  </a:lnTo>
                  <a:lnTo>
                    <a:pt x="861" y="179"/>
                  </a:lnTo>
                  <a:lnTo>
                    <a:pt x="845" y="188"/>
                  </a:lnTo>
                  <a:lnTo>
                    <a:pt x="826" y="195"/>
                  </a:lnTo>
                  <a:lnTo>
                    <a:pt x="805" y="203"/>
                  </a:lnTo>
                  <a:lnTo>
                    <a:pt x="783" y="210"/>
                  </a:lnTo>
                  <a:lnTo>
                    <a:pt x="759" y="216"/>
                  </a:lnTo>
                  <a:lnTo>
                    <a:pt x="734" y="222"/>
                  </a:lnTo>
                  <a:lnTo>
                    <a:pt x="706" y="227"/>
                  </a:lnTo>
                  <a:lnTo>
                    <a:pt x="677" y="231"/>
                  </a:lnTo>
                  <a:lnTo>
                    <a:pt x="646" y="233"/>
                  </a:lnTo>
                  <a:lnTo>
                    <a:pt x="613" y="235"/>
                  </a:lnTo>
                  <a:lnTo>
                    <a:pt x="579" y="234"/>
                  </a:lnTo>
                  <a:lnTo>
                    <a:pt x="544" y="232"/>
                  </a:lnTo>
                  <a:lnTo>
                    <a:pt x="506" y="228"/>
                  </a:lnTo>
                  <a:lnTo>
                    <a:pt x="467" y="222"/>
                  </a:lnTo>
                  <a:lnTo>
                    <a:pt x="427" y="213"/>
                  </a:lnTo>
                  <a:lnTo>
                    <a:pt x="385" y="202"/>
                  </a:lnTo>
                  <a:lnTo>
                    <a:pt x="342" y="189"/>
                  </a:lnTo>
                  <a:lnTo>
                    <a:pt x="297" y="171"/>
                  </a:lnTo>
                  <a:lnTo>
                    <a:pt x="251" y="152"/>
                  </a:lnTo>
                  <a:lnTo>
                    <a:pt x="204" y="128"/>
                  </a:lnTo>
                  <a:lnTo>
                    <a:pt x="155" y="102"/>
                  </a:lnTo>
                  <a:lnTo>
                    <a:pt x="105" y="72"/>
                  </a:lnTo>
                  <a:lnTo>
                    <a:pt x="53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09C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21" name="テキスト ボックス 120"/>
          <p:cNvSpPr txBox="1"/>
          <p:nvPr/>
        </p:nvSpPr>
        <p:spPr>
          <a:xfrm>
            <a:off x="6429388" y="5927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SRN w/o feature vector</a:t>
            </a:r>
            <a:endParaRPr kumimoji="1" lang="ja-JP" altLang="en-US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6429388" y="273586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SRN with feature vector</a:t>
            </a:r>
            <a:endParaRPr kumimoji="1" lang="ja-JP" altLang="en-US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6429388" y="50004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TD Network</a:t>
            </a:r>
            <a:endParaRPr kumimoji="1" lang="ja-JP" altLang="en-US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6429388" y="702214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TD Network </a:t>
            </a:r>
            <a:r>
              <a:rPr lang="en-US" altLang="ja-JP" dirty="0" smtClean="0"/>
              <a:t>+</a:t>
            </a:r>
            <a:r>
              <a:rPr kumimoji="1" lang="en-US" altLang="ja-JP" dirty="0" smtClean="0"/>
              <a:t> hidden</a:t>
            </a:r>
            <a:endParaRPr kumimoji="1" lang="ja-JP" altLang="en-US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6429388" y="91652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SR-TDN</a:t>
            </a:r>
            <a:endParaRPr kumimoji="1" lang="ja-JP" altLang="en-US" dirty="0"/>
          </a:p>
        </p:txBody>
      </p:sp>
      <p:cxnSp>
        <p:nvCxnSpPr>
          <p:cNvPr id="126" name="直線コネクタ 125"/>
          <p:cNvCxnSpPr/>
          <p:nvPr/>
        </p:nvCxnSpPr>
        <p:spPr>
          <a:xfrm>
            <a:off x="6000760" y="447078"/>
            <a:ext cx="428628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6000760" y="231176"/>
            <a:ext cx="428628" cy="1588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6000760" y="1090020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6000760" y="661392"/>
            <a:ext cx="428628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6000760" y="875706"/>
            <a:ext cx="428628" cy="1588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テキスト ボックス 130"/>
          <p:cNvSpPr txBox="1"/>
          <p:nvPr/>
        </p:nvSpPr>
        <p:spPr>
          <a:xfrm>
            <a:off x="6429388" y="113084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Half learning rate</a:t>
            </a:r>
            <a:endParaRPr kumimoji="1" lang="ja-JP" altLang="en-US" dirty="0"/>
          </a:p>
        </p:txBody>
      </p:sp>
      <p:cxnSp>
        <p:nvCxnSpPr>
          <p:cNvPr id="132" name="直線コネクタ 131"/>
          <p:cNvCxnSpPr/>
          <p:nvPr/>
        </p:nvCxnSpPr>
        <p:spPr>
          <a:xfrm>
            <a:off x="6000760" y="1304334"/>
            <a:ext cx="428628" cy="1588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図 41" descr="test40-P-RingEnv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4286256"/>
            <a:ext cx="2731008" cy="204825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 (3)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 rot="16200000">
            <a:off x="-1124217" y="3124426"/>
            <a:ext cx="2710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Mean Squared Error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14612" y="6396335"/>
            <a:ext cx="3717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Learning  Time (×10</a:t>
            </a:r>
            <a:r>
              <a:rPr kumimoji="1" lang="en-US" altLang="ja-JP" sz="2400" baseline="30000" dirty="0" smtClean="0"/>
              <a:t>3</a:t>
            </a:r>
            <a:r>
              <a:rPr kumimoji="1" lang="en-US" altLang="ja-JP" sz="2400" dirty="0" smtClean="0"/>
              <a:t> steps)</a:t>
            </a:r>
            <a:endParaRPr kumimoji="1" lang="ja-JP" altLang="en-US" sz="2400" dirty="0"/>
          </a:p>
        </p:txBody>
      </p:sp>
      <p:cxnSp>
        <p:nvCxnSpPr>
          <p:cNvPr id="19" name="カギ線コネクタ 18"/>
          <p:cNvCxnSpPr>
            <a:stCxn id="16" idx="1"/>
            <a:endCxn id="17" idx="1"/>
          </p:cNvCxnSpPr>
          <p:nvPr/>
        </p:nvCxnSpPr>
        <p:spPr>
          <a:xfrm rot="16200000" flipH="1">
            <a:off x="514262" y="4426817"/>
            <a:ext cx="1916891" cy="248381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" name="図 10" descr="test40-Brid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1785926"/>
            <a:ext cx="2731008" cy="2048256"/>
          </a:xfrm>
          <a:prstGeom prst="rect">
            <a:avLst/>
          </a:prstGeom>
        </p:spPr>
      </p:pic>
      <p:pic>
        <p:nvPicPr>
          <p:cNvPr id="12" name="図 11" descr="test40-Chees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7884" y="1785926"/>
            <a:ext cx="2731008" cy="2048256"/>
          </a:xfrm>
          <a:prstGeom prst="rect">
            <a:avLst/>
          </a:prstGeom>
        </p:spPr>
      </p:pic>
      <p:pic>
        <p:nvPicPr>
          <p:cNvPr id="18" name="図 17" descr="test40-P-RingBomb10-3-2-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4286256"/>
            <a:ext cx="2731008" cy="2048256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4572000" y="4286256"/>
            <a:ext cx="450056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Bomb</a:t>
            </a:r>
            <a:r>
              <a:rPr lang="en-US" altLang="ja-JP" dirty="0" smtClean="0"/>
              <a:t>: </a:t>
            </a:r>
            <a:br>
              <a:rPr lang="en-US" altLang="ja-JP" dirty="0" smtClean="0"/>
            </a:br>
            <a:r>
              <a:rPr lang="en-US" altLang="ja-JP" dirty="0" smtClean="0"/>
              <a:t>3 actions, </a:t>
            </a:r>
            <a:br>
              <a:rPr lang="en-US" altLang="ja-JP" dirty="0" smtClean="0"/>
            </a:br>
            <a:r>
              <a:rPr lang="en-US" altLang="ja-JP" dirty="0" smtClean="0"/>
              <a:t>29 states,</a:t>
            </a:r>
          </a:p>
          <a:p>
            <a:r>
              <a:rPr lang="en-US" altLang="ja-JP" dirty="0" smtClean="0"/>
              <a:t>2-bit</a:t>
            </a:r>
            <a:br>
              <a:rPr lang="en-US" altLang="ja-JP" dirty="0" smtClean="0"/>
            </a:br>
            <a:r>
              <a:rPr lang="en-US" altLang="ja-JP" dirty="0" smtClean="0"/>
              <a:t>  observation</a:t>
            </a:r>
            <a:endParaRPr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4572000" y="1743006"/>
            <a:ext cx="450056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Cheese</a:t>
            </a:r>
            <a:r>
              <a:rPr lang="en-US" altLang="ja-JP" dirty="0" smtClean="0"/>
              <a:t>: </a:t>
            </a:r>
            <a:br>
              <a:rPr lang="en-US" altLang="ja-JP" dirty="0" smtClean="0"/>
            </a:br>
            <a:r>
              <a:rPr lang="en-US" altLang="ja-JP" dirty="0" smtClean="0"/>
              <a:t>4 actions, </a:t>
            </a:r>
          </a:p>
          <a:p>
            <a:r>
              <a:rPr lang="en-US" altLang="ja-JP" dirty="0" smtClean="0"/>
              <a:t>11 states,</a:t>
            </a:r>
            <a:br>
              <a:rPr lang="en-US" altLang="ja-JP" dirty="0" smtClean="0"/>
            </a:br>
            <a:r>
              <a:rPr lang="en-US" altLang="ja-JP" dirty="0" smtClean="0"/>
              <a:t>7-bit </a:t>
            </a:r>
            <a:br>
              <a:rPr lang="en-US" altLang="ja-JP" dirty="0" smtClean="0"/>
            </a:br>
            <a:r>
              <a:rPr lang="en-US" altLang="ja-JP" dirty="0" smtClean="0"/>
              <a:t>  observation</a:t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428596" y="1785926"/>
            <a:ext cx="192882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</a:t>
            </a:r>
            <a:r>
              <a:rPr lang="en-US" altLang="ja-JP" dirty="0" smtClean="0"/>
              <a:t>: </a:t>
            </a:r>
            <a:br>
              <a:rPr lang="en-US" altLang="ja-JP" dirty="0" smtClean="0"/>
            </a:br>
            <a:r>
              <a:rPr lang="en-US" altLang="ja-JP" dirty="0" smtClean="0"/>
              <a:t>12 actions, </a:t>
            </a:r>
            <a:br>
              <a:rPr lang="en-US" altLang="ja-JP" dirty="0" smtClean="0"/>
            </a:br>
            <a:r>
              <a:rPr lang="en-US" altLang="ja-JP" dirty="0" smtClean="0"/>
              <a:t>5 states,</a:t>
            </a:r>
            <a:br>
              <a:rPr lang="en-US" altLang="ja-JP" dirty="0" smtClean="0"/>
            </a:br>
            <a:r>
              <a:rPr lang="en-US" altLang="ja-JP" dirty="0" smtClean="0"/>
              <a:t> 5-bit </a:t>
            </a:r>
            <a:br>
              <a:rPr lang="en-US" altLang="ja-JP" dirty="0" smtClean="0"/>
            </a:br>
            <a:r>
              <a:rPr lang="en-US" altLang="ja-JP" dirty="0" smtClean="0"/>
              <a:t>  observation</a:t>
            </a:r>
            <a:endParaRPr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428628" y="4314774"/>
            <a:ext cx="47148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8-Ring</a:t>
            </a:r>
            <a:r>
              <a:rPr lang="en-US" altLang="ja-JP" dirty="0" smtClean="0"/>
              <a:t>: </a:t>
            </a:r>
            <a:br>
              <a:rPr lang="en-US" altLang="ja-JP" dirty="0" smtClean="0"/>
            </a:br>
            <a:r>
              <a:rPr lang="en-US" altLang="ja-JP" dirty="0" smtClean="0"/>
              <a:t>2 actions, </a:t>
            </a:r>
            <a:br>
              <a:rPr lang="en-US" altLang="ja-JP" dirty="0" smtClean="0"/>
            </a:br>
            <a:r>
              <a:rPr lang="en-US" altLang="ja-JP" dirty="0" smtClean="0"/>
              <a:t>8 states,</a:t>
            </a:r>
            <a:br>
              <a:rPr lang="en-US" altLang="ja-JP" dirty="0" smtClean="0"/>
            </a:br>
            <a:r>
              <a:rPr lang="en-US" altLang="ja-JP" dirty="0" smtClean="0"/>
              <a:t>1-bit </a:t>
            </a:r>
            <a:br>
              <a:rPr lang="en-US" altLang="ja-JP" dirty="0" smtClean="0"/>
            </a:br>
            <a:r>
              <a:rPr lang="en-US" altLang="ja-JP" dirty="0" smtClean="0"/>
              <a:t>  observation</a:t>
            </a:r>
            <a:endParaRPr lang="en-US" altLang="ja-JP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429388" y="5927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SRN w/o feature vector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429388" y="273586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SRN with feature vector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429388" y="50004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TD Network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429388" y="702214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TD Network </a:t>
            </a:r>
            <a:r>
              <a:rPr lang="en-US" altLang="ja-JP" dirty="0" smtClean="0"/>
              <a:t>+</a:t>
            </a:r>
            <a:r>
              <a:rPr kumimoji="1" lang="en-US" altLang="ja-JP" dirty="0" smtClean="0"/>
              <a:t> hidden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429388" y="91652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SR-TDN</a:t>
            </a:r>
            <a:endParaRPr kumimoji="1" lang="ja-JP" altLang="en-US" dirty="0"/>
          </a:p>
        </p:txBody>
      </p:sp>
      <p:cxnSp>
        <p:nvCxnSpPr>
          <p:cNvPr id="53" name="直線コネクタ 52"/>
          <p:cNvCxnSpPr/>
          <p:nvPr/>
        </p:nvCxnSpPr>
        <p:spPr>
          <a:xfrm>
            <a:off x="6000760" y="447078"/>
            <a:ext cx="428628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6000760" y="231176"/>
            <a:ext cx="428628" cy="1588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6000760" y="1090020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6000760" y="661392"/>
            <a:ext cx="428628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6000760" y="875706"/>
            <a:ext cx="428628" cy="1588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6429388" y="113084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Half learning rate</a:t>
            </a:r>
            <a:endParaRPr kumimoji="1" lang="ja-JP" altLang="en-US" dirty="0"/>
          </a:p>
        </p:txBody>
      </p:sp>
      <p:cxnSp>
        <p:nvCxnSpPr>
          <p:cNvPr id="59" name="直線コネクタ 58"/>
          <p:cNvCxnSpPr/>
          <p:nvPr/>
        </p:nvCxnSpPr>
        <p:spPr>
          <a:xfrm>
            <a:off x="6000760" y="1304334"/>
            <a:ext cx="428628" cy="1588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正方形/長方形 89"/>
          <p:cNvSpPr/>
          <p:nvPr/>
        </p:nvSpPr>
        <p:spPr>
          <a:xfrm>
            <a:off x="6786578" y="4429132"/>
            <a:ext cx="2357422" cy="24288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 (4)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 rot="16200000">
            <a:off x="-1124217" y="3124426"/>
            <a:ext cx="2710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Mean Squared Error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14612" y="6396335"/>
            <a:ext cx="3717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Learning  Time (×10</a:t>
            </a:r>
            <a:r>
              <a:rPr kumimoji="1" lang="en-US" altLang="ja-JP" sz="2400" baseline="30000" dirty="0" smtClean="0"/>
              <a:t>3</a:t>
            </a:r>
            <a:r>
              <a:rPr kumimoji="1" lang="en-US" altLang="ja-JP" sz="2400" dirty="0" smtClean="0"/>
              <a:t> steps)</a:t>
            </a:r>
            <a:endParaRPr kumimoji="1" lang="ja-JP" altLang="en-US" sz="2400" dirty="0"/>
          </a:p>
        </p:txBody>
      </p:sp>
      <p:cxnSp>
        <p:nvCxnSpPr>
          <p:cNvPr id="19" name="カギ線コネクタ 18"/>
          <p:cNvCxnSpPr>
            <a:stCxn id="16" idx="1"/>
            <a:endCxn id="17" idx="1"/>
          </p:cNvCxnSpPr>
          <p:nvPr/>
        </p:nvCxnSpPr>
        <p:spPr>
          <a:xfrm rot="16200000" flipH="1">
            <a:off x="514262" y="4426817"/>
            <a:ext cx="1916891" cy="248381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1071538" y="1928802"/>
            <a:ext cx="47148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8-Ring</a:t>
            </a:r>
            <a:r>
              <a:rPr lang="en-US" altLang="ja-JP" dirty="0" smtClean="0"/>
              <a:t>: 2 actions, 8 states , 1-bit observation</a:t>
            </a:r>
            <a:endParaRPr lang="en-US" altLang="ja-JP" dirty="0"/>
          </a:p>
        </p:txBody>
      </p:sp>
      <p:pic>
        <p:nvPicPr>
          <p:cNvPr id="42" name="図 41" descr="test40-P-RingEnv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285992"/>
            <a:ext cx="5200669" cy="3900501"/>
          </a:xfrm>
          <a:prstGeom prst="rect">
            <a:avLst/>
          </a:prstGeom>
        </p:spPr>
      </p:pic>
      <p:grpSp>
        <p:nvGrpSpPr>
          <p:cNvPr id="24" name="グループ化 76"/>
          <p:cNvGrpSpPr/>
          <p:nvPr/>
        </p:nvGrpSpPr>
        <p:grpSpPr>
          <a:xfrm>
            <a:off x="5786446" y="2643182"/>
            <a:ext cx="3143272" cy="3155414"/>
            <a:chOff x="5786446" y="2500306"/>
            <a:chExt cx="3143272" cy="3155414"/>
          </a:xfrm>
        </p:grpSpPr>
        <p:sp>
          <p:nvSpPr>
            <p:cNvPr id="25" name="円/楕円 24"/>
            <p:cNvSpPr/>
            <p:nvPr/>
          </p:nvSpPr>
          <p:spPr>
            <a:xfrm>
              <a:off x="7572396" y="2928934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8072462" y="3500438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6715140" y="4857760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6143636" y="4286256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cxnSp>
          <p:nvCxnSpPr>
            <p:cNvPr id="43" name="曲線コネクタ 35"/>
            <p:cNvCxnSpPr>
              <a:stCxn id="25" idx="6"/>
              <a:endCxn id="26" idx="0"/>
            </p:cNvCxnSpPr>
            <p:nvPr/>
          </p:nvCxnSpPr>
          <p:spPr>
            <a:xfrm>
              <a:off x="8001024" y="3143248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4" name="曲線コネクタ 35"/>
            <p:cNvCxnSpPr>
              <a:stCxn id="26" idx="2"/>
              <a:endCxn id="25" idx="4"/>
            </p:cNvCxnSpPr>
            <p:nvPr/>
          </p:nvCxnSpPr>
          <p:spPr>
            <a:xfrm rot="10800000">
              <a:off x="7786710" y="335756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曲線コネクタ 35"/>
            <p:cNvCxnSpPr>
              <a:stCxn id="27" idx="2"/>
              <a:endCxn id="30" idx="4"/>
            </p:cNvCxnSpPr>
            <p:nvPr/>
          </p:nvCxnSpPr>
          <p:spPr>
            <a:xfrm rot="10800000">
              <a:off x="6357950" y="4714884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6" name="曲線コネクタ 35"/>
            <p:cNvCxnSpPr>
              <a:stCxn id="30" idx="6"/>
              <a:endCxn id="27" idx="0"/>
            </p:cNvCxnSpPr>
            <p:nvPr/>
          </p:nvCxnSpPr>
          <p:spPr>
            <a:xfrm>
              <a:off x="6572264" y="4500570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7" name="円/楕円 46"/>
            <p:cNvSpPr/>
            <p:nvPr/>
          </p:nvSpPr>
          <p:spPr>
            <a:xfrm>
              <a:off x="8072462" y="4357694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7500958" y="4857760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6143636" y="3500438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6715140" y="2928934"/>
              <a:ext cx="428628" cy="42862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/>
            </a:p>
          </p:txBody>
        </p:sp>
        <p:cxnSp>
          <p:nvCxnSpPr>
            <p:cNvPr id="51" name="曲線コネクタ 35"/>
            <p:cNvCxnSpPr>
              <a:stCxn id="47" idx="4"/>
              <a:endCxn id="48" idx="6"/>
            </p:cNvCxnSpPr>
            <p:nvPr/>
          </p:nvCxnSpPr>
          <p:spPr>
            <a:xfrm rot="5400000">
              <a:off x="7965305" y="4750603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2" name="曲線コネクタ 35"/>
            <p:cNvCxnSpPr>
              <a:stCxn id="48" idx="0"/>
              <a:endCxn id="47" idx="2"/>
            </p:cNvCxnSpPr>
            <p:nvPr/>
          </p:nvCxnSpPr>
          <p:spPr>
            <a:xfrm rot="5400000" flipH="1" flipV="1">
              <a:off x="7750991" y="4536289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曲線コネクタ 35"/>
            <p:cNvCxnSpPr>
              <a:stCxn id="49" idx="0"/>
              <a:endCxn id="50" idx="2"/>
            </p:cNvCxnSpPr>
            <p:nvPr/>
          </p:nvCxnSpPr>
          <p:spPr>
            <a:xfrm rot="5400000" flipH="1" flipV="1">
              <a:off x="6357950" y="3143248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4" name="曲線コネクタ 35"/>
            <p:cNvCxnSpPr>
              <a:stCxn id="50" idx="4"/>
              <a:endCxn id="49" idx="6"/>
            </p:cNvCxnSpPr>
            <p:nvPr/>
          </p:nvCxnSpPr>
          <p:spPr>
            <a:xfrm rot="5400000">
              <a:off x="6572264" y="3357562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曲線コネクタ 35"/>
            <p:cNvCxnSpPr/>
            <p:nvPr/>
          </p:nvCxnSpPr>
          <p:spPr>
            <a:xfrm rot="2700000">
              <a:off x="8327880" y="394250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6" name="曲線コネクタ 35"/>
            <p:cNvCxnSpPr/>
            <p:nvPr/>
          </p:nvCxnSpPr>
          <p:spPr>
            <a:xfrm rot="13500000">
              <a:off x="8024794" y="394250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曲線コネクタ 35"/>
            <p:cNvCxnSpPr/>
            <p:nvPr/>
          </p:nvCxnSpPr>
          <p:spPr>
            <a:xfrm rot="13500000">
              <a:off x="6044275" y="3917245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8" name="曲線コネクタ 35"/>
            <p:cNvCxnSpPr/>
            <p:nvPr/>
          </p:nvCxnSpPr>
          <p:spPr>
            <a:xfrm rot="2700000">
              <a:off x="6347360" y="3917245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曲線コネクタ 35"/>
            <p:cNvCxnSpPr/>
            <p:nvPr/>
          </p:nvCxnSpPr>
          <p:spPr>
            <a:xfrm rot="8100000">
              <a:off x="7166051" y="5053817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0" name="曲線コネクタ 35"/>
            <p:cNvCxnSpPr/>
            <p:nvPr/>
          </p:nvCxnSpPr>
          <p:spPr>
            <a:xfrm rot="18900000">
              <a:off x="7166051" y="4750731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曲線コネクタ 35"/>
            <p:cNvCxnSpPr/>
            <p:nvPr/>
          </p:nvCxnSpPr>
          <p:spPr>
            <a:xfrm rot="18900000">
              <a:off x="7155589" y="2805931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2" name="曲線コネクタ 35"/>
            <p:cNvCxnSpPr/>
            <p:nvPr/>
          </p:nvCxnSpPr>
          <p:spPr>
            <a:xfrm rot="8100000">
              <a:off x="7155589" y="3109016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3" name="テキスト ボックス 62"/>
            <p:cNvSpPr txBox="1"/>
            <p:nvPr/>
          </p:nvSpPr>
          <p:spPr>
            <a:xfrm>
              <a:off x="7215206" y="250030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8143900" y="292893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8572528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8215338" y="492919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7143768" y="528638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6215074" y="485776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5857884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6215074" y="300037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7215206" y="328612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7643834" y="350043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7786710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7643834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7215206" y="457200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6715140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6643702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6786578" y="342900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79" name="スマイル 78"/>
            <p:cNvSpPr/>
            <p:nvPr/>
          </p:nvSpPr>
          <p:spPr>
            <a:xfrm>
              <a:off x="5786446" y="4643446"/>
              <a:ext cx="285752" cy="28575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1" name="テキスト ボックス 90"/>
          <p:cNvSpPr txBox="1"/>
          <p:nvPr/>
        </p:nvSpPr>
        <p:spPr>
          <a:xfrm>
            <a:off x="6429388" y="5927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SRN w/o feature vector</a:t>
            </a:r>
            <a:endParaRPr kumimoji="1" lang="ja-JP" altLang="en-US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6429388" y="273586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SRN with feature vector</a:t>
            </a:r>
            <a:endParaRPr kumimoji="1" lang="ja-JP" altLang="en-US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6429388" y="50004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TD Network</a:t>
            </a:r>
            <a:endParaRPr kumimoji="1" lang="ja-JP" altLang="en-US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6429388" y="702214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TD Network </a:t>
            </a:r>
            <a:r>
              <a:rPr lang="en-US" altLang="ja-JP" dirty="0" smtClean="0"/>
              <a:t>+</a:t>
            </a:r>
            <a:r>
              <a:rPr kumimoji="1" lang="en-US" altLang="ja-JP" dirty="0" smtClean="0"/>
              <a:t> hidden</a:t>
            </a:r>
            <a:endParaRPr kumimoji="1" lang="ja-JP" altLang="en-US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429388" y="91652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SR-TDN</a:t>
            </a:r>
            <a:endParaRPr kumimoji="1" lang="ja-JP" altLang="en-US" dirty="0"/>
          </a:p>
        </p:txBody>
      </p:sp>
      <p:cxnSp>
        <p:nvCxnSpPr>
          <p:cNvPr id="96" name="直線コネクタ 95"/>
          <p:cNvCxnSpPr/>
          <p:nvPr/>
        </p:nvCxnSpPr>
        <p:spPr>
          <a:xfrm>
            <a:off x="6000760" y="447078"/>
            <a:ext cx="428628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6000760" y="231176"/>
            <a:ext cx="428628" cy="1588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6000760" y="1090020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>
            <a:off x="6000760" y="661392"/>
            <a:ext cx="428628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6000760" y="875706"/>
            <a:ext cx="428628" cy="1588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>
            <a:off x="6429388" y="113084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Half learning rate</a:t>
            </a:r>
            <a:endParaRPr kumimoji="1" lang="ja-JP" altLang="en-US" dirty="0"/>
          </a:p>
        </p:txBody>
      </p:sp>
      <p:cxnSp>
        <p:nvCxnSpPr>
          <p:cNvPr id="102" name="直線コネクタ 101"/>
          <p:cNvCxnSpPr/>
          <p:nvPr/>
        </p:nvCxnSpPr>
        <p:spPr>
          <a:xfrm>
            <a:off x="6000760" y="1304334"/>
            <a:ext cx="428628" cy="1588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正方形/長方形 99"/>
          <p:cNvSpPr/>
          <p:nvPr/>
        </p:nvSpPr>
        <p:spPr>
          <a:xfrm>
            <a:off x="6786578" y="4429132"/>
            <a:ext cx="2357422" cy="24288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 (5)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 rot="16200000">
            <a:off x="-1124217" y="3124426"/>
            <a:ext cx="2710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Mean Squared Error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00232" y="6396335"/>
            <a:ext cx="3717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Learning  Time (×10</a:t>
            </a:r>
            <a:r>
              <a:rPr kumimoji="1" lang="en-US" altLang="ja-JP" sz="2400" baseline="30000" dirty="0" smtClean="0"/>
              <a:t>3</a:t>
            </a:r>
            <a:r>
              <a:rPr kumimoji="1" lang="en-US" altLang="ja-JP" sz="2400" dirty="0" smtClean="0"/>
              <a:t> steps)</a:t>
            </a:r>
            <a:endParaRPr kumimoji="1" lang="ja-JP" altLang="en-US" sz="2400" dirty="0"/>
          </a:p>
        </p:txBody>
      </p:sp>
      <p:cxnSp>
        <p:nvCxnSpPr>
          <p:cNvPr id="19" name="カギ線コネクタ 18"/>
          <p:cNvCxnSpPr>
            <a:stCxn id="16" idx="1"/>
            <a:endCxn id="17" idx="1"/>
          </p:cNvCxnSpPr>
          <p:nvPr/>
        </p:nvCxnSpPr>
        <p:spPr>
          <a:xfrm rot="16200000" flipH="1">
            <a:off x="157072" y="4784007"/>
            <a:ext cx="1916891" cy="176943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図 17" descr="test40-P-RingBomb10-3-2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214554"/>
            <a:ext cx="5486421" cy="4114815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714348" y="1785926"/>
            <a:ext cx="50720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Bomb</a:t>
            </a:r>
            <a:r>
              <a:rPr lang="en-US" altLang="ja-JP" dirty="0" smtClean="0"/>
              <a:t>: 3 actions, 29 states, 2-bit observations</a:t>
            </a:r>
            <a:endParaRPr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7643834" y="1928802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8143900" y="2500306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6786578" y="4643446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6215074" y="4071942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kumimoji="1" lang="ja-JP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3" name="曲線コネクタ 35"/>
          <p:cNvCxnSpPr>
            <a:stCxn id="25" idx="6"/>
            <a:endCxn id="26" idx="0"/>
          </p:cNvCxnSpPr>
          <p:nvPr/>
        </p:nvCxnSpPr>
        <p:spPr>
          <a:xfrm>
            <a:off x="8072462" y="2143116"/>
            <a:ext cx="285752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曲線コネクタ 35"/>
          <p:cNvCxnSpPr>
            <a:stCxn id="26" idx="2"/>
            <a:endCxn id="25" idx="4"/>
          </p:cNvCxnSpPr>
          <p:nvPr/>
        </p:nvCxnSpPr>
        <p:spPr>
          <a:xfrm rot="10800000">
            <a:off x="7858148" y="2357430"/>
            <a:ext cx="285752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曲線コネクタ 35"/>
          <p:cNvCxnSpPr>
            <a:stCxn id="27" idx="2"/>
            <a:endCxn id="30" idx="4"/>
          </p:cNvCxnSpPr>
          <p:nvPr/>
        </p:nvCxnSpPr>
        <p:spPr>
          <a:xfrm rot="10800000">
            <a:off x="6429388" y="4500570"/>
            <a:ext cx="357190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曲線コネクタ 35"/>
          <p:cNvCxnSpPr>
            <a:stCxn id="30" idx="6"/>
            <a:endCxn id="27" idx="0"/>
          </p:cNvCxnSpPr>
          <p:nvPr/>
        </p:nvCxnSpPr>
        <p:spPr>
          <a:xfrm>
            <a:off x="6643702" y="4286256"/>
            <a:ext cx="357190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>
          <a:xfrm>
            <a:off x="8143900" y="4143380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7572396" y="4643446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49" name="円/楕円 48"/>
          <p:cNvSpPr/>
          <p:nvPr/>
        </p:nvSpPr>
        <p:spPr>
          <a:xfrm>
            <a:off x="6215074" y="2500306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50" name="円/楕円 49"/>
          <p:cNvSpPr/>
          <p:nvPr/>
        </p:nvSpPr>
        <p:spPr>
          <a:xfrm>
            <a:off x="6786578" y="1928802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51" name="曲線コネクタ 35"/>
          <p:cNvCxnSpPr>
            <a:stCxn id="47" idx="4"/>
            <a:endCxn id="48" idx="6"/>
          </p:cNvCxnSpPr>
          <p:nvPr/>
        </p:nvCxnSpPr>
        <p:spPr>
          <a:xfrm rot="5400000">
            <a:off x="8036743" y="4536289"/>
            <a:ext cx="285752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2" name="曲線コネクタ 35"/>
          <p:cNvCxnSpPr>
            <a:stCxn id="48" idx="0"/>
            <a:endCxn id="47" idx="2"/>
          </p:cNvCxnSpPr>
          <p:nvPr/>
        </p:nvCxnSpPr>
        <p:spPr>
          <a:xfrm rot="5400000" flipH="1" flipV="1">
            <a:off x="7822429" y="4321975"/>
            <a:ext cx="285752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曲線コネクタ 35"/>
          <p:cNvCxnSpPr>
            <a:stCxn id="49" idx="0"/>
            <a:endCxn id="50" idx="2"/>
          </p:cNvCxnSpPr>
          <p:nvPr/>
        </p:nvCxnSpPr>
        <p:spPr>
          <a:xfrm rot="5400000" flipH="1" flipV="1">
            <a:off x="6429388" y="2143116"/>
            <a:ext cx="357190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曲線コネクタ 35"/>
          <p:cNvCxnSpPr>
            <a:stCxn id="50" idx="4"/>
            <a:endCxn id="49" idx="6"/>
          </p:cNvCxnSpPr>
          <p:nvPr/>
        </p:nvCxnSpPr>
        <p:spPr>
          <a:xfrm rot="5400000">
            <a:off x="6643702" y="2357430"/>
            <a:ext cx="357190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曲線コネクタ 35"/>
          <p:cNvCxnSpPr/>
          <p:nvPr/>
        </p:nvCxnSpPr>
        <p:spPr>
          <a:xfrm rot="2700000">
            <a:off x="8399318" y="2942370"/>
            <a:ext cx="285752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曲線コネクタ 35"/>
          <p:cNvCxnSpPr/>
          <p:nvPr/>
        </p:nvCxnSpPr>
        <p:spPr>
          <a:xfrm rot="13500000">
            <a:off x="8096232" y="2942370"/>
            <a:ext cx="285752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曲線コネクタ 35"/>
          <p:cNvCxnSpPr/>
          <p:nvPr/>
        </p:nvCxnSpPr>
        <p:spPr>
          <a:xfrm rot="13500000">
            <a:off x="6115713" y="2917113"/>
            <a:ext cx="357190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8" name="曲線コネクタ 35"/>
          <p:cNvCxnSpPr/>
          <p:nvPr/>
        </p:nvCxnSpPr>
        <p:spPr>
          <a:xfrm rot="2700000">
            <a:off x="6418798" y="2917113"/>
            <a:ext cx="357190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曲線コネクタ 35"/>
          <p:cNvCxnSpPr/>
          <p:nvPr/>
        </p:nvCxnSpPr>
        <p:spPr>
          <a:xfrm rot="8100000">
            <a:off x="7237489" y="4839503"/>
            <a:ext cx="285752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0" name="曲線コネクタ 35"/>
          <p:cNvCxnSpPr/>
          <p:nvPr/>
        </p:nvCxnSpPr>
        <p:spPr>
          <a:xfrm rot="18900000">
            <a:off x="7237489" y="4536417"/>
            <a:ext cx="285752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曲線コネクタ 35"/>
          <p:cNvCxnSpPr/>
          <p:nvPr/>
        </p:nvCxnSpPr>
        <p:spPr>
          <a:xfrm rot="18900000">
            <a:off x="7227027" y="1805799"/>
            <a:ext cx="357190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2" name="曲線コネクタ 35"/>
          <p:cNvCxnSpPr/>
          <p:nvPr/>
        </p:nvCxnSpPr>
        <p:spPr>
          <a:xfrm rot="8100000">
            <a:off x="7227027" y="2108884"/>
            <a:ext cx="357190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7286644" y="15001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215338" y="19288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643966" y="292893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286776" y="471488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215206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286512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929322" y="292893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6286512" y="20002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286644" y="22859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</a:t>
            </a:r>
            <a:endParaRPr kumimoji="1"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715272" y="25003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</a:t>
            </a:r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858148" y="292893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</a:t>
            </a:r>
            <a:endParaRPr kumimoji="1" lang="ja-JP" altLang="en-US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715272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</a:t>
            </a:r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286644" y="435769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</a:t>
            </a:r>
            <a:endParaRPr kumimoji="1" lang="ja-JP" altLang="en-US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786578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715140" y="292893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6858016" y="24288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</a:t>
            </a:r>
            <a:endParaRPr kumimoji="1" lang="ja-JP" altLang="en-US" dirty="0"/>
          </a:p>
        </p:txBody>
      </p:sp>
      <p:sp>
        <p:nvSpPr>
          <p:cNvPr id="79" name="スマイル 78"/>
          <p:cNvSpPr/>
          <p:nvPr/>
        </p:nvSpPr>
        <p:spPr>
          <a:xfrm>
            <a:off x="5857884" y="4500570"/>
            <a:ext cx="285752" cy="285752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円/楕円 83"/>
          <p:cNvSpPr/>
          <p:nvPr/>
        </p:nvSpPr>
        <p:spPr>
          <a:xfrm>
            <a:off x="8143900" y="3286124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85" name="円/楕円 84"/>
          <p:cNvSpPr/>
          <p:nvPr/>
        </p:nvSpPr>
        <p:spPr>
          <a:xfrm>
            <a:off x="6215074" y="3286124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cxnSp>
        <p:nvCxnSpPr>
          <p:cNvPr id="86" name="曲線コネクタ 35"/>
          <p:cNvCxnSpPr/>
          <p:nvPr/>
        </p:nvCxnSpPr>
        <p:spPr>
          <a:xfrm rot="2700000">
            <a:off x="8399318" y="3728188"/>
            <a:ext cx="285752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曲線コネクタ 35"/>
          <p:cNvCxnSpPr/>
          <p:nvPr/>
        </p:nvCxnSpPr>
        <p:spPr>
          <a:xfrm rot="13500000">
            <a:off x="8096232" y="3728188"/>
            <a:ext cx="285752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曲線コネクタ 35"/>
          <p:cNvCxnSpPr/>
          <p:nvPr/>
        </p:nvCxnSpPr>
        <p:spPr>
          <a:xfrm rot="13500000">
            <a:off x="6115713" y="3702931"/>
            <a:ext cx="357190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9" name="曲線コネクタ 35"/>
          <p:cNvCxnSpPr/>
          <p:nvPr/>
        </p:nvCxnSpPr>
        <p:spPr>
          <a:xfrm rot="2700000">
            <a:off x="6418798" y="3702931"/>
            <a:ext cx="357190" cy="35719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5929322" y="37147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7858148" y="37147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</a:t>
            </a:r>
            <a:endParaRPr kumimoji="1" lang="ja-JP" altLang="en-US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6715140" y="37147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</a:t>
            </a:r>
            <a:endParaRPr kumimoji="1" lang="ja-JP" altLang="en-US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8643966" y="37147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6000760" y="5357826"/>
            <a:ext cx="3143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Agent can do L, R, or KICK</a:t>
            </a:r>
            <a:br>
              <a:rPr kumimoji="1" lang="en-US" altLang="ja-JP" dirty="0" smtClean="0"/>
            </a:br>
            <a:r>
              <a:rPr kumimoji="1" lang="en-US" altLang="ja-JP" dirty="0" smtClean="0"/>
              <a:t>If she kicks a </a:t>
            </a:r>
            <a:r>
              <a:rPr kumimoji="1" lang="en-US" altLang="ja-JP" dirty="0" smtClean="0">
                <a:solidFill>
                  <a:srgbClr val="FF0000"/>
                </a:solidFill>
              </a:rPr>
              <a:t>working bomb</a:t>
            </a:r>
            <a:r>
              <a:rPr kumimoji="1" lang="en-US" altLang="ja-JP" dirty="0" smtClean="0"/>
              <a:t>,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she’ll see a flash 2 steps later</a:t>
            </a:r>
          </a:p>
          <a:p>
            <a:r>
              <a:rPr lang="en-US" altLang="ja-JP" dirty="0" smtClean="0"/>
              <a:t>Kicking </a:t>
            </a: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faulty bomb</a:t>
            </a:r>
            <a:r>
              <a:rPr lang="en-US" altLang="ja-JP" dirty="0" smtClean="0"/>
              <a:t> has no effect</a:t>
            </a:r>
            <a:endParaRPr kumimoji="1" lang="en-US" altLang="ja-JP" dirty="0" smtClean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6429388" y="5927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SRN w/o feature vector</a:t>
            </a:r>
            <a:endParaRPr kumimoji="1" lang="ja-JP" altLang="en-US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6429388" y="273586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SRN with feature vector</a:t>
            </a:r>
            <a:endParaRPr kumimoji="1" lang="ja-JP" altLang="en-US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6429388" y="50004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TD Network</a:t>
            </a:r>
            <a:endParaRPr kumimoji="1" lang="ja-JP" altLang="en-US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429388" y="702214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TD Network </a:t>
            </a:r>
            <a:r>
              <a:rPr lang="en-US" altLang="ja-JP" dirty="0" smtClean="0"/>
              <a:t>+</a:t>
            </a:r>
            <a:r>
              <a:rPr kumimoji="1" lang="en-US" altLang="ja-JP" dirty="0" smtClean="0"/>
              <a:t> hidden</a:t>
            </a:r>
            <a:endParaRPr kumimoji="1" lang="ja-JP" altLang="en-US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6429388" y="91652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SR-TDN</a:t>
            </a:r>
            <a:endParaRPr kumimoji="1" lang="ja-JP" altLang="en-US" dirty="0"/>
          </a:p>
        </p:txBody>
      </p:sp>
      <p:cxnSp>
        <p:nvCxnSpPr>
          <p:cNvPr id="108" name="直線コネクタ 107"/>
          <p:cNvCxnSpPr/>
          <p:nvPr/>
        </p:nvCxnSpPr>
        <p:spPr>
          <a:xfrm>
            <a:off x="6000760" y="447078"/>
            <a:ext cx="428628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>
            <a:off x="6000760" y="231176"/>
            <a:ext cx="428628" cy="1588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>
            <a:off x="6000760" y="1090020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>
            <a:off x="6000760" y="661392"/>
            <a:ext cx="428628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>
            <a:off x="6000760" y="875706"/>
            <a:ext cx="428628" cy="1588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6429388" y="113084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Half learning rate</a:t>
            </a:r>
            <a:endParaRPr kumimoji="1" lang="ja-JP" altLang="en-US" dirty="0"/>
          </a:p>
        </p:txBody>
      </p:sp>
      <p:cxnSp>
        <p:nvCxnSpPr>
          <p:cNvPr id="114" name="直線コネクタ 113"/>
          <p:cNvCxnSpPr/>
          <p:nvPr/>
        </p:nvCxnSpPr>
        <p:spPr>
          <a:xfrm>
            <a:off x="6000760" y="1304334"/>
            <a:ext cx="428628" cy="1588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786578" y="4429132"/>
            <a:ext cx="2357422" cy="24288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 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043510"/>
          </a:xfrm>
        </p:spPr>
        <p:txBody>
          <a:bodyPr>
            <a:normAutofit fontScale="92500"/>
          </a:bodyPr>
          <a:lstStyle/>
          <a:p>
            <a:r>
              <a:rPr lang="en-US" altLang="ja-JP" dirty="0" smtClean="0"/>
              <a:t>In complex environments, </a:t>
            </a:r>
            <a:r>
              <a:rPr lang="en-US" altLang="ja-JP" dirty="0" smtClean="0">
                <a:solidFill>
                  <a:schemeClr val="accent4"/>
                </a:solidFill>
              </a:rPr>
              <a:t>SR-TDNs</a:t>
            </a:r>
            <a:r>
              <a:rPr lang="en-US" altLang="ja-JP" dirty="0" smtClean="0"/>
              <a:t> learned better than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</a:p>
          <a:p>
            <a:pPr lvl="1"/>
            <a:r>
              <a:rPr lang="en-US" altLang="ja-JP" dirty="0" smtClean="0"/>
              <a:t>40 nodes are too short for sufficient questions set</a:t>
            </a:r>
          </a:p>
          <a:p>
            <a:pPr lvl="1"/>
            <a:r>
              <a:rPr lang="en-US" altLang="ja-JP" dirty="0" smtClean="0">
                <a:solidFill>
                  <a:schemeClr val="accent4"/>
                </a:solidFill>
              </a:rPr>
              <a:t>SR-TDNs</a:t>
            </a:r>
            <a:r>
              <a:rPr lang="en-US" altLang="ja-JP" dirty="0" smtClean="0"/>
              <a:t> automatically acquired state representation based on insufficient question network</a:t>
            </a:r>
          </a:p>
          <a:p>
            <a:r>
              <a:rPr kumimoji="1" lang="en-US" altLang="ja-JP" dirty="0" smtClean="0"/>
              <a:t>Subtle instability of </a:t>
            </a:r>
            <a:r>
              <a:rPr kumimoji="1" lang="en-US" altLang="ja-JP" dirty="0" smtClean="0">
                <a:solidFill>
                  <a:schemeClr val="accent4"/>
                </a:solidFill>
              </a:rPr>
              <a:t>SR-TDNs</a:t>
            </a:r>
            <a:r>
              <a:rPr kumimoji="1" lang="en-US" altLang="ja-JP" dirty="0" smtClean="0"/>
              <a:t> are observed</a:t>
            </a:r>
          </a:p>
          <a:p>
            <a:pPr lvl="1"/>
            <a:r>
              <a:rPr lang="en-US" altLang="ja-JP" dirty="0" smtClean="0"/>
              <a:t>In Bomb world, 1 of 30 trials “slipped back” to faulty prediction</a:t>
            </a:r>
          </a:p>
          <a:p>
            <a:pPr lvl="1"/>
            <a:r>
              <a:rPr kumimoji="1" lang="en-US" altLang="ja-JP" dirty="0" smtClean="0"/>
              <a:t>Possibly caused by the deviation from the principle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 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0212"/>
            <a:ext cx="8686800" cy="5157788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Exploring similarity between TD-Networks and NNs are fruitful </a:t>
            </a:r>
          </a:p>
          <a:p>
            <a:pPr lvl="1"/>
            <a:r>
              <a:rPr lang="en-US" altLang="ja-JP" dirty="0" smtClean="0"/>
              <a:t>Many other NN techniques can be reused</a:t>
            </a:r>
          </a:p>
          <a:p>
            <a:pPr lvl="2"/>
            <a:r>
              <a:rPr kumimoji="1" lang="en-US" altLang="ja-JP" dirty="0" smtClean="0"/>
              <a:t>Real Time Recurrent Learning </a:t>
            </a:r>
            <a:r>
              <a:rPr kumimoji="1" lang="en-US" altLang="ja-JP" sz="2000" dirty="0" smtClean="0"/>
              <a:t>(</a:t>
            </a:r>
            <a:r>
              <a:rPr kumimoji="1" lang="en-US" altLang="ja-JP" sz="2000" dirty="0" err="1" smtClean="0"/>
              <a:t>Williams&amp;Zipser</a:t>
            </a:r>
            <a:r>
              <a:rPr kumimoji="1" lang="en-US" altLang="ja-JP" sz="2000" dirty="0" smtClean="0"/>
              <a:t> 1989)</a:t>
            </a:r>
          </a:p>
          <a:p>
            <a:pPr lvl="2"/>
            <a:r>
              <a:rPr lang="en-US" altLang="ja-JP" dirty="0" smtClean="0"/>
              <a:t>Extended </a:t>
            </a:r>
            <a:r>
              <a:rPr lang="en-US" altLang="ja-JP" dirty="0" err="1" smtClean="0"/>
              <a:t>Kalman</a:t>
            </a:r>
            <a:r>
              <a:rPr lang="en-US" altLang="ja-JP" dirty="0" smtClean="0"/>
              <a:t> filter 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Haykin</a:t>
            </a:r>
            <a:r>
              <a:rPr lang="en-US" altLang="ja-JP" sz="2000" dirty="0" smtClean="0"/>
              <a:t>, 1998)</a:t>
            </a:r>
            <a:endParaRPr lang="en-US" altLang="ja-JP" dirty="0" smtClean="0"/>
          </a:p>
          <a:p>
            <a:r>
              <a:rPr lang="en-US" altLang="ja-JP" dirty="0" smtClean="0"/>
              <a:t>We can port these ideas into PSRs</a:t>
            </a:r>
          </a:p>
          <a:p>
            <a:pPr lvl="1"/>
            <a:r>
              <a:rPr lang="en-US" altLang="ja-JP" dirty="0" smtClean="0"/>
              <a:t>Homologous studies between PSRs and NNs</a:t>
            </a:r>
          </a:p>
          <a:p>
            <a:pPr lvl="2"/>
            <a:r>
              <a:rPr lang="en-US" altLang="ja-JP" dirty="0" smtClean="0"/>
              <a:t>PSRs with memory (</a:t>
            </a:r>
            <a:r>
              <a:rPr lang="en-US" altLang="ja-JP" dirty="0" err="1" smtClean="0"/>
              <a:t>James&amp;Singh</a:t>
            </a:r>
            <a:r>
              <a:rPr lang="en-US" altLang="ja-JP" dirty="0" smtClean="0"/>
              <a:t> 2005) </a:t>
            </a:r>
            <a:br>
              <a:rPr lang="en-US" altLang="ja-JP" dirty="0" smtClean="0"/>
            </a:br>
            <a:r>
              <a:rPr lang="ja-JP" altLang="en-US" dirty="0" smtClean="0">
                <a:sym typeface="Symbol"/>
              </a:rPr>
              <a:t></a:t>
            </a:r>
            <a:r>
              <a:rPr lang="en-US" altLang="ja-JP" dirty="0" smtClean="0"/>
              <a:t> Time-delay neural network (</a:t>
            </a:r>
            <a:r>
              <a:rPr lang="en-US" altLang="ja-JP" dirty="0" err="1" smtClean="0"/>
              <a:t>Weibel</a:t>
            </a:r>
            <a:r>
              <a:rPr lang="en-US" altLang="ja-JP" dirty="0" smtClean="0"/>
              <a:t>+, 1989)</a:t>
            </a:r>
          </a:p>
          <a:p>
            <a:pPr lvl="2"/>
            <a:r>
              <a:rPr lang="en-US" altLang="ja-JP" dirty="0" smtClean="0"/>
              <a:t>Transformed PSRs (Rosencrantz+, 2004) </a:t>
            </a:r>
            <a:br>
              <a:rPr lang="en-US" altLang="ja-JP" dirty="0" smtClean="0"/>
            </a:br>
            <a:r>
              <a:rPr lang="ja-JP" altLang="en-US" dirty="0" smtClean="0">
                <a:sym typeface="Symbol"/>
              </a:rPr>
              <a:t></a:t>
            </a:r>
            <a:r>
              <a:rPr lang="en-US" altLang="ja-JP" dirty="0" smtClean="0"/>
              <a:t> TD-SRNs </a:t>
            </a:r>
          </a:p>
          <a:p>
            <a:pPr lvl="2"/>
            <a:endParaRPr lang="en-US" altLang="ja-JP" dirty="0" smtClean="0"/>
          </a:p>
          <a:p>
            <a:pPr lvl="2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47664"/>
            <a:ext cx="8686800" cy="993775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700" dirty="0" smtClean="0"/>
              <a:t>Background: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>
                <a:solidFill>
                  <a:schemeClr val="accent1"/>
                </a:solidFill>
              </a:rPr>
              <a:t>T</a:t>
            </a:r>
            <a:r>
              <a:rPr kumimoji="1" lang="en-US" altLang="ja-JP" dirty="0" smtClean="0"/>
              <a:t>emporal 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D</a:t>
            </a:r>
            <a:r>
              <a:rPr kumimoji="1" lang="en-US" altLang="ja-JP" dirty="0" smtClean="0"/>
              <a:t>ifference 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Networks</a:t>
            </a:r>
            <a:r>
              <a:rPr kumimoji="1" lang="en-US" altLang="ja-JP" dirty="0" smtClean="0"/>
              <a:t> </a:t>
            </a:r>
            <a:r>
              <a:rPr kumimoji="1" lang="en-US" altLang="ja-JP" sz="2200" dirty="0" smtClean="0">
                <a:latin typeface="+mn-lt"/>
              </a:rPr>
              <a:t>(Sutton, 2005)</a:t>
            </a:r>
            <a:endParaRPr kumimoji="1" lang="ja-JP" altLang="en-US" sz="5300" dirty="0">
              <a:latin typeface="+mn-lt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0212"/>
            <a:ext cx="8329642" cy="4800621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On-line learning architecture of </a:t>
            </a:r>
            <a:r>
              <a:rPr kumimoji="1" lang="en-US" altLang="ja-JP" dirty="0" smtClean="0">
                <a:solidFill>
                  <a:schemeClr val="accent6"/>
                </a:solidFill>
              </a:rPr>
              <a:t>IO-HMMs</a:t>
            </a:r>
            <a:r>
              <a:rPr kumimoji="1" lang="en-US" altLang="ja-JP" dirty="0" smtClean="0"/>
              <a:t> based on </a:t>
            </a:r>
            <a:r>
              <a:rPr kumimoji="1"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Predictive Representation of States </a:t>
            </a:r>
            <a:r>
              <a:rPr kumimoji="1" lang="en-US" altLang="ja-JP" sz="2200" dirty="0" smtClean="0"/>
              <a:t>(Littman 2002</a:t>
            </a:r>
            <a:r>
              <a:rPr lang="en-US" altLang="ja-JP" sz="2200" dirty="0"/>
              <a:t>)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Traditionally, states are represented as a </a:t>
            </a:r>
            <a:r>
              <a:rPr lang="en-US" altLang="ja-JP" dirty="0" smtClean="0">
                <a:solidFill>
                  <a:schemeClr val="accent5"/>
                </a:solidFill>
              </a:rPr>
              <a:t>belief probability over the hidden states</a:t>
            </a:r>
          </a:p>
          <a:p>
            <a:pPr lvl="2"/>
            <a:r>
              <a:rPr lang="en-US" altLang="ja-JP" dirty="0" smtClean="0"/>
              <a:t>Hard to learn without knowledge of original dynamics</a:t>
            </a:r>
          </a:p>
          <a:p>
            <a:pPr lvl="1"/>
            <a:r>
              <a:rPr lang="en-US" altLang="ja-JP" dirty="0" smtClean="0">
                <a:solidFill>
                  <a:schemeClr val="accent5"/>
                </a:solidFill>
              </a:rPr>
              <a:t>A set of predicted probabilities of future </a:t>
            </a:r>
            <a:r>
              <a:rPr lang="en-US" altLang="ja-JP" dirty="0" err="1" smtClean="0">
                <a:solidFill>
                  <a:schemeClr val="accent5"/>
                </a:solidFill>
              </a:rPr>
              <a:t>obser-vation</a:t>
            </a:r>
            <a:r>
              <a:rPr lang="en-US" altLang="ja-JP" dirty="0" smtClean="0">
                <a:solidFill>
                  <a:schemeClr val="accent5"/>
                </a:solidFill>
              </a:rPr>
              <a:t> for possible actions</a:t>
            </a:r>
            <a:r>
              <a:rPr lang="en-US" altLang="ja-JP" dirty="0" smtClean="0"/>
              <a:t> can represent states</a:t>
            </a:r>
          </a:p>
          <a:p>
            <a:pPr lvl="2"/>
            <a:r>
              <a:rPr lang="en-US" altLang="ja-JP" dirty="0" smtClean="0"/>
              <a:t>Grounded on strictly observable quantities</a:t>
            </a:r>
            <a:endParaRPr lang="ja-JP" altLang="en-US" dirty="0" smtClean="0"/>
          </a:p>
          <a:p>
            <a:r>
              <a:rPr lang="en-US" altLang="ja-JP" dirty="0" smtClean="0"/>
              <a:t>Apply TD-learning to general predictions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b="1" u="sng" dirty="0" smtClean="0"/>
              <a:t>answer network</a:t>
            </a:r>
            <a:r>
              <a:rPr lang="en-US" altLang="ja-JP" dirty="0" smtClean="0"/>
              <a:t> is trained using </a:t>
            </a:r>
            <a:br>
              <a:rPr lang="en-US" altLang="ja-JP" dirty="0" smtClean="0"/>
            </a:br>
            <a:r>
              <a:rPr lang="en-US" altLang="ja-JP" dirty="0" smtClean="0"/>
              <a:t>TD-error</a:t>
            </a:r>
            <a:r>
              <a:rPr lang="en-US" altLang="ja-JP" dirty="0"/>
              <a:t> </a:t>
            </a:r>
            <a:r>
              <a:rPr lang="en-US" altLang="ja-JP" dirty="0" smtClean="0"/>
              <a:t>based on the </a:t>
            </a:r>
            <a:r>
              <a:rPr lang="en-US" altLang="ja-JP" b="1" u="sng" dirty="0" smtClean="0"/>
              <a:t>question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786578" y="4429132"/>
            <a:ext cx="2357422" cy="24288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25780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We </a:t>
            </a:r>
            <a:r>
              <a:rPr lang="en-US" altLang="ja-JP" dirty="0" smtClean="0"/>
              <a:t>proposed </a:t>
            </a:r>
            <a:r>
              <a:rPr lang="en-US" altLang="ja-JP" dirty="0">
                <a:solidFill>
                  <a:schemeClr val="accent4"/>
                </a:solidFill>
              </a:rPr>
              <a:t>SR-TDNs</a:t>
            </a:r>
            <a:r>
              <a:rPr lang="en-US" altLang="ja-JP" dirty="0"/>
              <a:t>, an extension of </a:t>
            </a:r>
            <a:br>
              <a:rPr lang="en-US" altLang="ja-JP" dirty="0"/>
            </a:br>
            <a:r>
              <a:rPr lang="en-US" altLang="ja-JP" dirty="0">
                <a:solidFill>
                  <a:schemeClr val="accent1"/>
                </a:solidFill>
              </a:rPr>
              <a:t>TD-Networks</a:t>
            </a:r>
            <a:r>
              <a:rPr lang="en-US" altLang="ja-JP" dirty="0"/>
              <a:t> with the structure of </a:t>
            </a:r>
            <a:br>
              <a:rPr lang="en-US" altLang="ja-JP" dirty="0"/>
            </a:br>
            <a:r>
              <a:rPr lang="en-US" altLang="ja-JP" dirty="0">
                <a:solidFill>
                  <a:schemeClr val="accent2"/>
                </a:solidFill>
              </a:rPr>
              <a:t>Simple Recurrent Networks</a:t>
            </a:r>
            <a:r>
              <a:rPr lang="en-US" altLang="ja-JP" dirty="0">
                <a:solidFill>
                  <a:schemeClr val="accent1"/>
                </a:solidFill>
              </a:rPr>
              <a:t> 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r>
              <a:rPr lang="en-US" altLang="ja-JP" dirty="0" smtClean="0">
                <a:solidFill>
                  <a:schemeClr val="accent4"/>
                </a:solidFill>
              </a:rPr>
              <a:t>SR-TDNs</a:t>
            </a:r>
            <a:r>
              <a:rPr lang="en-US" altLang="ja-JP" dirty="0" smtClean="0"/>
              <a:t> </a:t>
            </a:r>
            <a:r>
              <a:rPr lang="en-US" altLang="ja-JP" dirty="0"/>
              <a:t>show better modeling on various </a:t>
            </a:r>
            <a:r>
              <a:rPr lang="en-US" altLang="ja-JP" dirty="0" smtClean="0"/>
              <a:t>IO-HMM problems </a:t>
            </a:r>
            <a:r>
              <a:rPr lang="en-US" altLang="ja-JP" dirty="0"/>
              <a:t>than </a:t>
            </a:r>
            <a:r>
              <a:rPr lang="en-US" altLang="ja-JP" dirty="0">
                <a:solidFill>
                  <a:schemeClr val="accent1"/>
                </a:solidFill>
              </a:rPr>
              <a:t>TD-Networks</a:t>
            </a:r>
            <a:r>
              <a:rPr lang="en-US" altLang="ja-JP" dirty="0"/>
              <a:t> and </a:t>
            </a:r>
            <a:r>
              <a:rPr lang="en-US" altLang="ja-JP" dirty="0" smtClean="0">
                <a:solidFill>
                  <a:schemeClr val="accent2"/>
                </a:solidFill>
              </a:rPr>
              <a:t>SRNs</a:t>
            </a:r>
          </a:p>
          <a:p>
            <a:pPr lvl="1"/>
            <a:r>
              <a:rPr lang="en-US" altLang="ja-JP" dirty="0" smtClean="0"/>
              <a:t>By acquiring proto-predictive representation of states from insufficient question networks</a:t>
            </a:r>
          </a:p>
          <a:p>
            <a:pPr lvl="1"/>
            <a:r>
              <a:rPr lang="en-US" altLang="ja-JP" dirty="0" smtClean="0"/>
              <a:t>Slight deviation from the principle of predictive representation caused subtle instability</a:t>
            </a:r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Improving performance of </a:t>
            </a:r>
            <a:r>
              <a:rPr lang="en-US" altLang="ja-JP" dirty="0" smtClean="0">
                <a:solidFill>
                  <a:schemeClr val="accent4"/>
                </a:solidFill>
              </a:rPr>
              <a:t>SR-TDNs</a:t>
            </a:r>
          </a:p>
          <a:p>
            <a:pPr lvl="1"/>
            <a:r>
              <a:rPr lang="en-US" altLang="ja-JP" dirty="0" smtClean="0"/>
              <a:t>Solving actual RL Problems with </a:t>
            </a:r>
            <a:r>
              <a:rPr lang="en-US" altLang="ja-JP" dirty="0" smtClean="0">
                <a:solidFill>
                  <a:schemeClr val="accent4"/>
                </a:solidFill>
              </a:rPr>
              <a:t>SR-TDNs</a:t>
            </a:r>
            <a:endParaRPr lang="en-US" altLang="ja-JP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2700" dirty="0" smtClean="0"/>
              <a:t>Background: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Structure of 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TD-Networks</a:t>
            </a:r>
            <a:r>
              <a:rPr lang="ja-JP" altLang="en-US" dirty="0" smtClean="0"/>
              <a:t> 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97167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Question Network</a:t>
            </a:r>
          </a:p>
          <a:p>
            <a:pPr lvl="1"/>
            <a:r>
              <a:rPr kumimoji="1" lang="en-US" altLang="ja-JP" dirty="0" smtClean="0"/>
              <a:t>Network that represents </a:t>
            </a:r>
            <a:r>
              <a:rPr lang="en-US" altLang="ja-JP" dirty="0" smtClean="0"/>
              <a:t>prediction </a:t>
            </a:r>
            <a:r>
              <a:rPr kumimoji="1" lang="en-US" altLang="ja-JP" dirty="0" smtClean="0"/>
              <a:t>targets</a:t>
            </a:r>
            <a:endParaRPr kumimoji="1" lang="ja-JP" altLang="en-US" dirty="0" smtClean="0"/>
          </a:p>
          <a:p>
            <a:pPr lvl="1"/>
            <a:r>
              <a:rPr kumimoji="1" lang="en-US" altLang="ja-JP" dirty="0" smtClean="0"/>
              <a:t>The set of predictions can identify a state </a:t>
            </a:r>
            <a:br>
              <a:rPr kumimoji="1" lang="en-US" altLang="ja-JP" dirty="0" smtClean="0"/>
            </a:br>
            <a:r>
              <a:rPr kumimoji="1" lang="en-US" altLang="ja-JP" dirty="0" smtClean="0"/>
              <a:t>if a sufficient set of questions is given</a:t>
            </a:r>
            <a:endParaRPr kumimoji="1" lang="ja-JP" altLang="en-US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071670" y="3786190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/>
              <a:t>o</a:t>
            </a:r>
            <a:endParaRPr kumimoji="1" lang="ja-JP" altLang="en-US" sz="2800" dirty="0"/>
          </a:p>
        </p:txBody>
      </p:sp>
      <p:sp>
        <p:nvSpPr>
          <p:cNvPr id="5" name="円/楕円 4"/>
          <p:cNvSpPr/>
          <p:nvPr/>
        </p:nvSpPr>
        <p:spPr>
          <a:xfrm>
            <a:off x="1000100" y="437810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/>
              <a:t>y</a:t>
            </a:r>
            <a:r>
              <a:rPr kumimoji="1" lang="en-US" altLang="ja-JP" sz="2800" baseline="30000" dirty="0" smtClean="0"/>
              <a:t>1</a:t>
            </a:r>
            <a:endParaRPr kumimoji="1" lang="ja-JP" altLang="en-US" sz="2800" baseline="30000" dirty="0"/>
          </a:p>
        </p:txBody>
      </p:sp>
      <p:sp>
        <p:nvSpPr>
          <p:cNvPr id="6" name="円/楕円 5"/>
          <p:cNvSpPr/>
          <p:nvPr/>
        </p:nvSpPr>
        <p:spPr>
          <a:xfrm>
            <a:off x="3037784" y="437810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/>
              <a:t>y</a:t>
            </a:r>
            <a:r>
              <a:rPr lang="en-US" altLang="ja-JP" sz="2800" baseline="30000" dirty="0" smtClean="0"/>
              <a:t>2</a:t>
            </a:r>
            <a:endParaRPr lang="ja-JP" altLang="en-US" sz="2800" baseline="30000" dirty="0"/>
          </a:p>
        </p:txBody>
      </p:sp>
      <p:sp>
        <p:nvSpPr>
          <p:cNvPr id="7" name="円/楕円 6"/>
          <p:cNvSpPr/>
          <p:nvPr/>
        </p:nvSpPr>
        <p:spPr>
          <a:xfrm>
            <a:off x="431998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/>
              <a:t>y</a:t>
            </a:r>
            <a:r>
              <a:rPr lang="en-US" altLang="ja-JP" sz="2800" baseline="30000" dirty="0" smtClean="0"/>
              <a:t>3</a:t>
            </a:r>
            <a:endParaRPr lang="ja-JP" altLang="en-US" sz="2800" baseline="30000" dirty="0"/>
          </a:p>
        </p:txBody>
      </p:sp>
      <p:sp>
        <p:nvSpPr>
          <p:cNvPr id="8" name="円/楕円 7"/>
          <p:cNvSpPr/>
          <p:nvPr/>
        </p:nvSpPr>
        <p:spPr>
          <a:xfrm>
            <a:off x="1571604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/>
              <a:t>y</a:t>
            </a:r>
            <a:r>
              <a:rPr lang="en-US" altLang="ja-JP" sz="2800" baseline="30000" dirty="0" smtClean="0"/>
              <a:t>4</a:t>
            </a:r>
            <a:endParaRPr lang="ja-JP" altLang="en-US" sz="2800" baseline="30000" dirty="0"/>
          </a:p>
        </p:txBody>
      </p:sp>
      <p:sp>
        <p:nvSpPr>
          <p:cNvPr id="9" name="円/楕円 8"/>
          <p:cNvSpPr/>
          <p:nvPr/>
        </p:nvSpPr>
        <p:spPr>
          <a:xfrm>
            <a:off x="2411851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/>
              <a:t>y</a:t>
            </a:r>
            <a:r>
              <a:rPr lang="en-US" altLang="ja-JP" sz="2800" baseline="30000" dirty="0" smtClean="0"/>
              <a:t>5</a:t>
            </a:r>
            <a:endParaRPr lang="ja-JP" altLang="en-US" sz="2800" baseline="30000" dirty="0"/>
          </a:p>
        </p:txBody>
      </p:sp>
      <p:sp>
        <p:nvSpPr>
          <p:cNvPr id="10" name="円/楕円 9"/>
          <p:cNvSpPr/>
          <p:nvPr/>
        </p:nvSpPr>
        <p:spPr>
          <a:xfrm>
            <a:off x="3622895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/>
              <a:t>y</a:t>
            </a:r>
            <a:r>
              <a:rPr lang="en-US" altLang="ja-JP" sz="2800" baseline="30000" dirty="0" smtClean="0"/>
              <a:t>6</a:t>
            </a:r>
            <a:endParaRPr lang="ja-JP" altLang="en-US" sz="2800" baseline="30000" dirty="0"/>
          </a:p>
        </p:txBody>
      </p:sp>
      <p:cxnSp>
        <p:nvCxnSpPr>
          <p:cNvPr id="11" name="直線矢印コネクタ 10"/>
          <p:cNvCxnSpPr>
            <a:stCxn id="7" idx="0"/>
            <a:endCxn id="5" idx="3"/>
          </p:cNvCxnSpPr>
          <p:nvPr/>
        </p:nvCxnSpPr>
        <p:spPr>
          <a:xfrm rot="5400000" flipH="1" flipV="1">
            <a:off x="716050" y="4895243"/>
            <a:ext cx="382641" cy="3588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9" idx="0"/>
            <a:endCxn id="6" idx="3"/>
          </p:cNvCxnSpPr>
          <p:nvPr/>
        </p:nvCxnSpPr>
        <p:spPr>
          <a:xfrm rot="5400000" flipH="1" flipV="1">
            <a:off x="2724818" y="4866328"/>
            <a:ext cx="382641" cy="4166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8" idx="0"/>
            <a:endCxn id="5" idx="5"/>
          </p:cNvCxnSpPr>
          <p:nvPr/>
        </p:nvCxnSpPr>
        <p:spPr>
          <a:xfrm rot="16200000" flipV="1">
            <a:off x="1495127" y="4893541"/>
            <a:ext cx="382641" cy="3622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10" idx="0"/>
            <a:endCxn id="6" idx="5"/>
          </p:cNvCxnSpPr>
          <p:nvPr/>
        </p:nvCxnSpPr>
        <p:spPr>
          <a:xfrm rot="16200000" flipV="1">
            <a:off x="3539614" y="4886738"/>
            <a:ext cx="382641" cy="375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5" idx="7"/>
            <a:endCxn id="4" idx="1"/>
          </p:cNvCxnSpPr>
          <p:nvPr/>
        </p:nvCxnSpPr>
        <p:spPr>
          <a:xfrm rot="5400000" flipH="1" flipV="1">
            <a:off x="1572516" y="3965636"/>
            <a:ext cx="431968" cy="5663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6" idx="1"/>
            <a:endCxn id="4" idx="3"/>
          </p:cNvCxnSpPr>
          <p:nvPr/>
        </p:nvCxnSpPr>
        <p:spPr>
          <a:xfrm rot="16200000" flipV="1">
            <a:off x="2628716" y="3969037"/>
            <a:ext cx="431968" cy="5595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316468" y="3786190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80594" y="3786190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5720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36945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4546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65771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151" name="線吹き出し 2 (枠付き) 150"/>
          <p:cNvSpPr/>
          <p:nvPr/>
        </p:nvSpPr>
        <p:spPr>
          <a:xfrm>
            <a:off x="4857752" y="3500438"/>
            <a:ext cx="4143404" cy="714380"/>
          </a:xfrm>
          <a:prstGeom prst="borderCallout2">
            <a:avLst>
              <a:gd name="adj1" fmla="val 20112"/>
              <a:gd name="adj2" fmla="val -4107"/>
              <a:gd name="adj3" fmla="val 20112"/>
              <a:gd name="adj4" fmla="val -50850"/>
              <a:gd name="adj5" fmla="val 62231"/>
              <a:gd name="adj6" fmla="val -5663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Observation</a:t>
            </a:r>
            <a:br>
              <a:rPr kumimoji="1" lang="en-US" altLang="ja-JP" sz="2800" dirty="0" smtClean="0"/>
            </a:br>
            <a:r>
              <a:rPr kumimoji="1" lang="en-US" altLang="ja-JP" dirty="0" smtClean="0"/>
              <a:t> (observing 1)</a:t>
            </a:r>
            <a:endParaRPr kumimoji="1" lang="ja-JP" altLang="en-US" dirty="0"/>
          </a:p>
        </p:txBody>
      </p:sp>
      <p:sp>
        <p:nvSpPr>
          <p:cNvPr id="152" name="線吹き出し 2 (枠付き) 151"/>
          <p:cNvSpPr/>
          <p:nvPr/>
        </p:nvSpPr>
        <p:spPr>
          <a:xfrm>
            <a:off x="4857752" y="4286256"/>
            <a:ext cx="4143404" cy="714380"/>
          </a:xfrm>
          <a:prstGeom prst="borderCallout2">
            <a:avLst>
              <a:gd name="adj1" fmla="val 17388"/>
              <a:gd name="adj2" fmla="val -4577"/>
              <a:gd name="adj3" fmla="val 16972"/>
              <a:gd name="adj4" fmla="val -30421"/>
              <a:gd name="adj5" fmla="val 35905"/>
              <a:gd name="adj6" fmla="val -326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700" dirty="0" smtClean="0"/>
              <a:t>Prediction for observation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en-US" altLang="ja-JP" dirty="0" smtClean="0"/>
              <a:t>(</a:t>
            </a:r>
            <a:r>
              <a:rPr lang="en-US" altLang="ja-JP" dirty="0" smtClean="0"/>
              <a:t>If I go right, w</a:t>
            </a:r>
            <a:r>
              <a:rPr kumimoji="1" lang="en-US" altLang="ja-JP" dirty="0" smtClean="0"/>
              <a:t>ill I observe 1?) </a:t>
            </a:r>
            <a:endParaRPr kumimoji="1" lang="ja-JP" altLang="en-US" dirty="0"/>
          </a:p>
        </p:txBody>
      </p:sp>
      <p:sp>
        <p:nvSpPr>
          <p:cNvPr id="153" name="線吹き出し 2 (枠付き) 152"/>
          <p:cNvSpPr/>
          <p:nvPr/>
        </p:nvSpPr>
        <p:spPr>
          <a:xfrm>
            <a:off x="4857752" y="5143512"/>
            <a:ext cx="4143404" cy="1214446"/>
          </a:xfrm>
          <a:prstGeom prst="borderCallout2">
            <a:avLst>
              <a:gd name="adj1" fmla="val 18750"/>
              <a:gd name="adj2" fmla="val -5281"/>
              <a:gd name="adj3" fmla="val 17949"/>
              <a:gd name="adj4" fmla="val -14227"/>
              <a:gd name="adj5" fmla="val 31253"/>
              <a:gd name="adj6" fmla="val -16958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Prediction for prediction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(If I go right, will y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 be true?) </a:t>
            </a:r>
            <a:br>
              <a:rPr kumimoji="1" lang="en-US" altLang="ja-JP" dirty="0" smtClean="0"/>
            </a:br>
            <a:r>
              <a:rPr kumimoji="1" lang="en-US" altLang="ja-JP" dirty="0" smtClean="0"/>
              <a:t>= (</a:t>
            </a:r>
            <a:r>
              <a:rPr lang="en-US" altLang="ja-JP" dirty="0" smtClean="0"/>
              <a:t>If I go right, w</a:t>
            </a:r>
            <a:r>
              <a:rPr kumimoji="1" lang="en-US" altLang="ja-JP" dirty="0" smtClean="0"/>
              <a:t>ill I think </a:t>
            </a:r>
            <a:br>
              <a:rPr kumimoji="1" lang="en-US" altLang="ja-JP" dirty="0" smtClean="0"/>
            </a:br>
            <a:r>
              <a:rPr kumimoji="1" lang="en-US" altLang="ja-JP" dirty="0" smtClean="0"/>
              <a:t>“If I go right, I will observe 1”?)</a:t>
            </a:r>
            <a:endParaRPr kumimoji="1" lang="ja-JP" altLang="en-US" dirty="0"/>
          </a:p>
        </p:txBody>
      </p:sp>
      <p:sp>
        <p:nvSpPr>
          <p:cNvPr id="154" name="円/楕円 153"/>
          <p:cNvSpPr/>
          <p:nvPr/>
        </p:nvSpPr>
        <p:spPr>
          <a:xfrm>
            <a:off x="71406" y="6169095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/>
          </a:p>
        </p:txBody>
      </p:sp>
      <p:sp>
        <p:nvSpPr>
          <p:cNvPr id="155" name="円/楕円 154"/>
          <p:cNvSpPr/>
          <p:nvPr/>
        </p:nvSpPr>
        <p:spPr>
          <a:xfrm>
            <a:off x="765375" y="6169095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/>
          </a:p>
        </p:txBody>
      </p:sp>
      <p:cxnSp>
        <p:nvCxnSpPr>
          <p:cNvPr id="156" name="直線矢印コネクタ 155"/>
          <p:cNvCxnSpPr>
            <a:stCxn id="154" idx="0"/>
            <a:endCxn id="7" idx="3"/>
          </p:cNvCxnSpPr>
          <p:nvPr/>
        </p:nvCxnSpPr>
        <p:spPr>
          <a:xfrm rot="5400000" flipH="1" flipV="1">
            <a:off x="244080" y="5894493"/>
            <a:ext cx="397887" cy="151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7" name="直線矢印コネクタ 156"/>
          <p:cNvCxnSpPr>
            <a:stCxn id="155" idx="0"/>
            <a:endCxn id="7" idx="5"/>
          </p:cNvCxnSpPr>
          <p:nvPr/>
        </p:nvCxnSpPr>
        <p:spPr>
          <a:xfrm rot="16200000" flipV="1">
            <a:off x="800338" y="5908100"/>
            <a:ext cx="397887" cy="124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1571604" y="6429396"/>
            <a:ext cx="214314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76"/>
          <p:cNvGrpSpPr/>
          <p:nvPr/>
        </p:nvGrpSpPr>
        <p:grpSpPr>
          <a:xfrm>
            <a:off x="5286380" y="3273982"/>
            <a:ext cx="3143272" cy="2953242"/>
            <a:chOff x="5786446" y="2702478"/>
            <a:chExt cx="3143272" cy="2953242"/>
          </a:xfrm>
        </p:grpSpPr>
        <p:sp>
          <p:nvSpPr>
            <p:cNvPr id="78" name="円/楕円 77"/>
            <p:cNvSpPr/>
            <p:nvPr/>
          </p:nvSpPr>
          <p:spPr>
            <a:xfrm>
              <a:off x="7572396" y="2928934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8072462" y="3500438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6715140" y="4857760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1" name="円/楕円 80"/>
            <p:cNvSpPr/>
            <p:nvPr/>
          </p:nvSpPr>
          <p:spPr>
            <a:xfrm>
              <a:off x="6143636" y="4286256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cxnSp>
          <p:nvCxnSpPr>
            <p:cNvPr id="82" name="曲線コネクタ 35"/>
            <p:cNvCxnSpPr>
              <a:stCxn id="78" idx="6"/>
              <a:endCxn id="79" idx="0"/>
            </p:cNvCxnSpPr>
            <p:nvPr/>
          </p:nvCxnSpPr>
          <p:spPr>
            <a:xfrm>
              <a:off x="8001024" y="3143248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3" name="曲線コネクタ 35"/>
            <p:cNvCxnSpPr>
              <a:stCxn id="79" idx="2"/>
              <a:endCxn id="78" idx="4"/>
            </p:cNvCxnSpPr>
            <p:nvPr/>
          </p:nvCxnSpPr>
          <p:spPr>
            <a:xfrm rot="10800000">
              <a:off x="7786710" y="335756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曲線コネクタ 35"/>
            <p:cNvCxnSpPr>
              <a:stCxn id="80" idx="2"/>
              <a:endCxn id="81" idx="4"/>
            </p:cNvCxnSpPr>
            <p:nvPr/>
          </p:nvCxnSpPr>
          <p:spPr>
            <a:xfrm rot="10800000">
              <a:off x="6357950" y="4714884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5" name="曲線コネクタ 35"/>
            <p:cNvCxnSpPr>
              <a:stCxn id="81" idx="6"/>
              <a:endCxn id="80" idx="0"/>
            </p:cNvCxnSpPr>
            <p:nvPr/>
          </p:nvCxnSpPr>
          <p:spPr>
            <a:xfrm>
              <a:off x="6572264" y="4500570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86" name="円/楕円 85"/>
            <p:cNvSpPr/>
            <p:nvPr/>
          </p:nvSpPr>
          <p:spPr>
            <a:xfrm>
              <a:off x="8072462" y="4357694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7500958" y="4857760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6143636" y="3500438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9" name="円/楕円 88"/>
            <p:cNvSpPr/>
            <p:nvPr/>
          </p:nvSpPr>
          <p:spPr>
            <a:xfrm>
              <a:off x="6715140" y="2928934"/>
              <a:ext cx="428628" cy="42862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/>
            </a:p>
          </p:txBody>
        </p:sp>
        <p:cxnSp>
          <p:nvCxnSpPr>
            <p:cNvPr id="90" name="曲線コネクタ 35"/>
            <p:cNvCxnSpPr>
              <a:stCxn id="86" idx="4"/>
              <a:endCxn id="87" idx="6"/>
            </p:cNvCxnSpPr>
            <p:nvPr/>
          </p:nvCxnSpPr>
          <p:spPr>
            <a:xfrm rot="5400000">
              <a:off x="7965305" y="4750603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1" name="曲線コネクタ 35"/>
            <p:cNvCxnSpPr>
              <a:stCxn id="87" idx="0"/>
              <a:endCxn id="86" idx="2"/>
            </p:cNvCxnSpPr>
            <p:nvPr/>
          </p:nvCxnSpPr>
          <p:spPr>
            <a:xfrm rot="5400000" flipH="1" flipV="1">
              <a:off x="7750991" y="4536289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曲線コネクタ 35"/>
            <p:cNvCxnSpPr>
              <a:stCxn id="88" idx="0"/>
              <a:endCxn id="89" idx="2"/>
            </p:cNvCxnSpPr>
            <p:nvPr/>
          </p:nvCxnSpPr>
          <p:spPr>
            <a:xfrm rot="5400000" flipH="1" flipV="1">
              <a:off x="6357950" y="3143248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3" name="曲線コネクタ 35"/>
            <p:cNvCxnSpPr>
              <a:stCxn id="89" idx="4"/>
              <a:endCxn id="88" idx="6"/>
            </p:cNvCxnSpPr>
            <p:nvPr/>
          </p:nvCxnSpPr>
          <p:spPr>
            <a:xfrm rot="5400000">
              <a:off x="6572264" y="3357562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曲線コネクタ 35"/>
            <p:cNvCxnSpPr/>
            <p:nvPr/>
          </p:nvCxnSpPr>
          <p:spPr>
            <a:xfrm rot="2700000">
              <a:off x="8327880" y="394250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5" name="曲線コネクタ 35"/>
            <p:cNvCxnSpPr/>
            <p:nvPr/>
          </p:nvCxnSpPr>
          <p:spPr>
            <a:xfrm rot="13500000">
              <a:off x="8024794" y="394250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曲線コネクタ 35"/>
            <p:cNvCxnSpPr/>
            <p:nvPr/>
          </p:nvCxnSpPr>
          <p:spPr>
            <a:xfrm rot="13500000">
              <a:off x="6044275" y="3917245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7" name="曲線コネクタ 35"/>
            <p:cNvCxnSpPr/>
            <p:nvPr/>
          </p:nvCxnSpPr>
          <p:spPr>
            <a:xfrm rot="2700000">
              <a:off x="6347360" y="3917245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曲線コネクタ 35"/>
            <p:cNvCxnSpPr/>
            <p:nvPr/>
          </p:nvCxnSpPr>
          <p:spPr>
            <a:xfrm rot="8100000">
              <a:off x="7166051" y="5053817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9" name="曲線コネクタ 35"/>
            <p:cNvCxnSpPr/>
            <p:nvPr/>
          </p:nvCxnSpPr>
          <p:spPr>
            <a:xfrm rot="18900000">
              <a:off x="7166051" y="4750731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曲線コネクタ 35"/>
            <p:cNvCxnSpPr/>
            <p:nvPr/>
          </p:nvCxnSpPr>
          <p:spPr>
            <a:xfrm rot="18900000">
              <a:off x="7155589" y="2805931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1" name="曲線コネクタ 35"/>
            <p:cNvCxnSpPr/>
            <p:nvPr/>
          </p:nvCxnSpPr>
          <p:spPr>
            <a:xfrm rot="8100000">
              <a:off x="7155589" y="3109016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2" name="テキスト ボックス 101"/>
            <p:cNvSpPr txBox="1"/>
            <p:nvPr/>
          </p:nvSpPr>
          <p:spPr>
            <a:xfrm>
              <a:off x="7215206" y="270247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8143900" y="292893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8572528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8215338" y="492919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7143768" y="528638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6215074" y="485776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5857884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6215074" y="300037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7215206" y="328612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7643834" y="350043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7786710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7643834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7215206" y="457200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6715140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6643702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7" name="テキスト ボックス 116"/>
            <p:cNvSpPr txBox="1"/>
            <p:nvPr/>
          </p:nvSpPr>
          <p:spPr>
            <a:xfrm>
              <a:off x="6786578" y="342900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8" name="スマイル 117"/>
            <p:cNvSpPr/>
            <p:nvPr/>
          </p:nvSpPr>
          <p:spPr>
            <a:xfrm>
              <a:off x="5786446" y="4643446"/>
              <a:ext cx="285752" cy="28575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121"/>
          <p:cNvGrpSpPr/>
          <p:nvPr/>
        </p:nvGrpSpPr>
        <p:grpSpPr>
          <a:xfrm>
            <a:off x="-51412" y="3609860"/>
            <a:ext cx="7909560" cy="3294043"/>
            <a:chOff x="-51412" y="3609860"/>
            <a:chExt cx="7909560" cy="3294043"/>
          </a:xfrm>
        </p:grpSpPr>
        <p:sp>
          <p:nvSpPr>
            <p:cNvPr id="120" name="フリーフォーム 119"/>
            <p:cNvSpPr/>
            <p:nvPr/>
          </p:nvSpPr>
          <p:spPr>
            <a:xfrm>
              <a:off x="-51412" y="3609860"/>
              <a:ext cx="4650954" cy="3294043"/>
            </a:xfrm>
            <a:custGeom>
              <a:avLst/>
              <a:gdLst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2122583 w 4650954"/>
                <a:gd name="connsiteY3" fmla="*/ 124858 h 3294043"/>
                <a:gd name="connsiteX4" fmla="*/ 2629359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697735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2122583 w 4650954"/>
                <a:gd name="connsiteY3" fmla="*/ 124858 h 3294043"/>
                <a:gd name="connsiteX4" fmla="*/ 2629359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840587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1979675 w 4650954"/>
                <a:gd name="connsiteY3" fmla="*/ 124858 h 3294043"/>
                <a:gd name="connsiteX4" fmla="*/ 2629359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840587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1979675 w 4650954"/>
                <a:gd name="connsiteY3" fmla="*/ 124858 h 3294043"/>
                <a:gd name="connsiteX4" fmla="*/ 2629359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840587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1979675 w 4650954"/>
                <a:gd name="connsiteY3" fmla="*/ 124858 h 3294043"/>
                <a:gd name="connsiteX4" fmla="*/ 2772203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840587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50954" h="3294043">
                  <a:moveTo>
                    <a:pt x="62429" y="2801957"/>
                  </a:moveTo>
                  <a:cubicBezTo>
                    <a:pt x="124858" y="2576111"/>
                    <a:pt x="253388" y="2111566"/>
                    <a:pt x="425985" y="1777388"/>
                  </a:cubicBezTo>
                  <a:cubicBezTo>
                    <a:pt x="598582" y="1443210"/>
                    <a:pt x="839066" y="1072309"/>
                    <a:pt x="1098014" y="796887"/>
                  </a:cubicBezTo>
                  <a:cubicBezTo>
                    <a:pt x="1356962" y="521465"/>
                    <a:pt x="1700644" y="238699"/>
                    <a:pt x="1979675" y="124858"/>
                  </a:cubicBezTo>
                  <a:cubicBezTo>
                    <a:pt x="2258706" y="11017"/>
                    <a:pt x="2491325" y="0"/>
                    <a:pt x="2772203" y="113841"/>
                  </a:cubicBezTo>
                  <a:cubicBezTo>
                    <a:pt x="3053081" y="227682"/>
                    <a:pt x="3404150" y="523302"/>
                    <a:pt x="3664945" y="807904"/>
                  </a:cubicBezTo>
                  <a:cubicBezTo>
                    <a:pt x="3925740" y="1092507"/>
                    <a:pt x="4173556" y="1468916"/>
                    <a:pt x="4336973" y="1821456"/>
                  </a:cubicBezTo>
                  <a:cubicBezTo>
                    <a:pt x="4500390" y="2173996"/>
                    <a:pt x="4650954" y="2682607"/>
                    <a:pt x="4645446" y="2923142"/>
                  </a:cubicBezTo>
                  <a:cubicBezTo>
                    <a:pt x="4639938" y="3163677"/>
                    <a:pt x="4434289" y="3235287"/>
                    <a:pt x="4303923" y="3264665"/>
                  </a:cubicBezTo>
                  <a:cubicBezTo>
                    <a:pt x="4173557" y="3294043"/>
                    <a:pt x="3977089" y="3288535"/>
                    <a:pt x="3863248" y="3099412"/>
                  </a:cubicBezTo>
                  <a:cubicBezTo>
                    <a:pt x="3749407" y="2910289"/>
                    <a:pt x="3742062" y="2425547"/>
                    <a:pt x="3620877" y="2129928"/>
                  </a:cubicBezTo>
                  <a:cubicBezTo>
                    <a:pt x="3499692" y="1834309"/>
                    <a:pt x="3339947" y="1540587"/>
                    <a:pt x="3136135" y="1325697"/>
                  </a:cubicBezTo>
                  <a:cubicBezTo>
                    <a:pt x="2932323" y="1110807"/>
                    <a:pt x="2655065" y="844259"/>
                    <a:pt x="2398005" y="840587"/>
                  </a:cubicBezTo>
                  <a:cubicBezTo>
                    <a:pt x="2140945" y="836915"/>
                    <a:pt x="1810438" y="1092445"/>
                    <a:pt x="1593773" y="1303663"/>
                  </a:cubicBezTo>
                  <a:cubicBezTo>
                    <a:pt x="1377108" y="1514881"/>
                    <a:pt x="1243069" y="1826964"/>
                    <a:pt x="1098014" y="2107894"/>
                  </a:cubicBezTo>
                  <a:cubicBezTo>
                    <a:pt x="952959" y="2388824"/>
                    <a:pt x="844627" y="2800121"/>
                    <a:pt x="723441" y="2989244"/>
                  </a:cubicBezTo>
                  <a:cubicBezTo>
                    <a:pt x="602256" y="3178367"/>
                    <a:pt x="482906" y="3218762"/>
                    <a:pt x="370901" y="3242632"/>
                  </a:cubicBezTo>
                  <a:cubicBezTo>
                    <a:pt x="258896" y="3266502"/>
                    <a:pt x="102824" y="3211417"/>
                    <a:pt x="51412" y="3132463"/>
                  </a:cubicBezTo>
                  <a:cubicBezTo>
                    <a:pt x="0" y="3053509"/>
                    <a:pt x="0" y="3027803"/>
                    <a:pt x="62429" y="280195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四角形吹き出し 120"/>
            <p:cNvSpPr/>
            <p:nvPr/>
          </p:nvSpPr>
          <p:spPr>
            <a:xfrm>
              <a:off x="4714876" y="5929330"/>
              <a:ext cx="3143272" cy="857232"/>
            </a:xfrm>
            <a:prstGeom prst="wedgeRectCallout">
              <a:avLst>
                <a:gd name="adj1" fmla="val -63872"/>
                <a:gd name="adj2" fmla="val -4390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/>
                <a:t>Predictive </a:t>
              </a:r>
              <a:r>
                <a:rPr kumimoji="1" lang="en-US" altLang="ja-JP" sz="2800" dirty="0" err="1" smtClean="0"/>
                <a:t>Repre</a:t>
              </a:r>
              <a:r>
                <a:rPr kumimoji="1" lang="en-US" altLang="ja-JP" sz="2800" dirty="0" smtClean="0"/>
                <a:t>-</a:t>
              </a:r>
              <a:br>
                <a:rPr kumimoji="1" lang="en-US" altLang="ja-JP" sz="2800" dirty="0" smtClean="0"/>
              </a:br>
              <a:r>
                <a:rPr kumimoji="1" lang="en-US" altLang="ja-JP" sz="2800" dirty="0" err="1" smtClean="0"/>
                <a:t>sentation</a:t>
              </a:r>
              <a:r>
                <a:rPr kumimoji="1" lang="en-US" altLang="ja-JP" sz="2800" dirty="0" smtClean="0"/>
                <a:t> of States</a:t>
              </a:r>
              <a:endParaRPr kumimoji="1" lang="ja-JP" altLang="en-US" sz="2800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2700" dirty="0" smtClean="0">
                <a:solidFill>
                  <a:prstClr val="black"/>
                </a:solidFill>
              </a:rPr>
              <a:t>Background: </a:t>
            </a:r>
            <a:br>
              <a:rPr lang="en-US" altLang="ja-JP" sz="2700" dirty="0" smtClean="0">
                <a:solidFill>
                  <a:prstClr val="black"/>
                </a:solidFill>
              </a:rPr>
            </a:br>
            <a:r>
              <a:rPr lang="en-US" altLang="ja-JP" dirty="0" smtClean="0"/>
              <a:t>Structure </a:t>
            </a:r>
            <a:r>
              <a:rPr kumimoji="1" lang="en-US" altLang="ja-JP" dirty="0" smtClean="0"/>
              <a:t>of 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TD-Networks</a:t>
            </a:r>
            <a:r>
              <a:rPr lang="ja-JP" altLang="en-US" dirty="0" smtClean="0"/>
              <a:t> 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900238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Question Network</a:t>
            </a:r>
          </a:p>
          <a:p>
            <a:pPr lvl="1"/>
            <a:r>
              <a:rPr lang="en-US" altLang="ja-JP" dirty="0" smtClean="0"/>
              <a:t>Network that represents prediction targets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The set of predictions can identify a state </a:t>
            </a:r>
            <a:br>
              <a:rPr lang="en-US" altLang="ja-JP" dirty="0" smtClean="0"/>
            </a:br>
            <a:r>
              <a:rPr lang="en-US" altLang="ja-JP" dirty="0" smtClean="0"/>
              <a:t>if a sufficient set of questions is given</a:t>
            </a:r>
            <a:endParaRPr lang="ja-JP" altLang="en-US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071670" y="3786190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kumimoji="1" lang="ja-JP" alt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000100" y="437810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kumimoji="1"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037784" y="437810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431998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571604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2411851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3622895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" name="直線矢印コネクタ 10"/>
          <p:cNvCxnSpPr>
            <a:stCxn id="7" idx="0"/>
            <a:endCxn id="5" idx="3"/>
          </p:cNvCxnSpPr>
          <p:nvPr/>
        </p:nvCxnSpPr>
        <p:spPr>
          <a:xfrm rot="5400000" flipH="1" flipV="1">
            <a:off x="716050" y="4895243"/>
            <a:ext cx="382641" cy="3588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9" idx="0"/>
            <a:endCxn id="6" idx="3"/>
          </p:cNvCxnSpPr>
          <p:nvPr/>
        </p:nvCxnSpPr>
        <p:spPr>
          <a:xfrm rot="5400000" flipH="1" flipV="1">
            <a:off x="2724818" y="4866328"/>
            <a:ext cx="382641" cy="4166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8" idx="0"/>
            <a:endCxn id="5" idx="5"/>
          </p:cNvCxnSpPr>
          <p:nvPr/>
        </p:nvCxnSpPr>
        <p:spPr>
          <a:xfrm rot="16200000" flipV="1">
            <a:off x="1495127" y="4893541"/>
            <a:ext cx="382641" cy="3622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10" idx="0"/>
            <a:endCxn id="6" idx="5"/>
          </p:cNvCxnSpPr>
          <p:nvPr/>
        </p:nvCxnSpPr>
        <p:spPr>
          <a:xfrm rot="16200000" flipV="1">
            <a:off x="3539614" y="4886738"/>
            <a:ext cx="382641" cy="375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5" idx="7"/>
            <a:endCxn id="4" idx="1"/>
          </p:cNvCxnSpPr>
          <p:nvPr/>
        </p:nvCxnSpPr>
        <p:spPr>
          <a:xfrm rot="5400000" flipH="1" flipV="1">
            <a:off x="1572516" y="3965636"/>
            <a:ext cx="431968" cy="5663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6" idx="1"/>
            <a:endCxn id="4" idx="3"/>
          </p:cNvCxnSpPr>
          <p:nvPr/>
        </p:nvCxnSpPr>
        <p:spPr>
          <a:xfrm rot="16200000" flipV="1">
            <a:off x="2628716" y="3969037"/>
            <a:ext cx="431968" cy="5595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316468" y="3786190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80594" y="3786190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5720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36945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4546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65771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154" name="円/楕円 153"/>
          <p:cNvSpPr/>
          <p:nvPr/>
        </p:nvSpPr>
        <p:spPr>
          <a:xfrm>
            <a:off x="71406" y="6169095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/>
          </a:p>
        </p:txBody>
      </p:sp>
      <p:sp>
        <p:nvSpPr>
          <p:cNvPr id="155" name="円/楕円 154"/>
          <p:cNvSpPr/>
          <p:nvPr/>
        </p:nvSpPr>
        <p:spPr>
          <a:xfrm>
            <a:off x="765375" y="6169095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/>
          </a:p>
        </p:txBody>
      </p:sp>
      <p:cxnSp>
        <p:nvCxnSpPr>
          <p:cNvPr id="156" name="直線矢印コネクタ 155"/>
          <p:cNvCxnSpPr>
            <a:stCxn id="154" idx="0"/>
            <a:endCxn id="7" idx="3"/>
          </p:cNvCxnSpPr>
          <p:nvPr/>
        </p:nvCxnSpPr>
        <p:spPr>
          <a:xfrm rot="5400000" flipH="1" flipV="1">
            <a:off x="244080" y="5894493"/>
            <a:ext cx="397887" cy="151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7" name="直線矢印コネクタ 156"/>
          <p:cNvCxnSpPr>
            <a:stCxn id="155" idx="0"/>
            <a:endCxn id="7" idx="5"/>
          </p:cNvCxnSpPr>
          <p:nvPr/>
        </p:nvCxnSpPr>
        <p:spPr>
          <a:xfrm rot="16200000" flipV="1">
            <a:off x="800338" y="5908100"/>
            <a:ext cx="397887" cy="124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1571604" y="6429396"/>
            <a:ext cx="214314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76"/>
          <p:cNvGrpSpPr/>
          <p:nvPr/>
        </p:nvGrpSpPr>
        <p:grpSpPr>
          <a:xfrm>
            <a:off x="5286380" y="3273982"/>
            <a:ext cx="3143272" cy="2953242"/>
            <a:chOff x="5786446" y="2702478"/>
            <a:chExt cx="3143272" cy="2953242"/>
          </a:xfrm>
        </p:grpSpPr>
        <p:sp>
          <p:nvSpPr>
            <p:cNvPr id="78" name="円/楕円 77"/>
            <p:cNvSpPr/>
            <p:nvPr/>
          </p:nvSpPr>
          <p:spPr>
            <a:xfrm>
              <a:off x="7572396" y="2928934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8072462" y="3500438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6715140" y="4857760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1" name="円/楕円 80"/>
            <p:cNvSpPr/>
            <p:nvPr/>
          </p:nvSpPr>
          <p:spPr>
            <a:xfrm>
              <a:off x="6143636" y="4286256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cxnSp>
          <p:nvCxnSpPr>
            <p:cNvPr id="82" name="曲線コネクタ 35"/>
            <p:cNvCxnSpPr>
              <a:stCxn id="78" idx="6"/>
              <a:endCxn id="79" idx="0"/>
            </p:cNvCxnSpPr>
            <p:nvPr/>
          </p:nvCxnSpPr>
          <p:spPr>
            <a:xfrm>
              <a:off x="8001024" y="3143248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3" name="曲線コネクタ 35"/>
            <p:cNvCxnSpPr>
              <a:stCxn id="79" idx="2"/>
              <a:endCxn id="78" idx="4"/>
            </p:cNvCxnSpPr>
            <p:nvPr/>
          </p:nvCxnSpPr>
          <p:spPr>
            <a:xfrm rot="10800000">
              <a:off x="7786710" y="335756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曲線コネクタ 35"/>
            <p:cNvCxnSpPr>
              <a:stCxn id="80" idx="2"/>
              <a:endCxn id="81" idx="4"/>
            </p:cNvCxnSpPr>
            <p:nvPr/>
          </p:nvCxnSpPr>
          <p:spPr>
            <a:xfrm rot="10800000">
              <a:off x="6357950" y="4714884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5" name="曲線コネクタ 35"/>
            <p:cNvCxnSpPr>
              <a:stCxn id="81" idx="6"/>
              <a:endCxn id="80" idx="0"/>
            </p:cNvCxnSpPr>
            <p:nvPr/>
          </p:nvCxnSpPr>
          <p:spPr>
            <a:xfrm>
              <a:off x="6572264" y="4500570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86" name="円/楕円 85"/>
            <p:cNvSpPr/>
            <p:nvPr/>
          </p:nvSpPr>
          <p:spPr>
            <a:xfrm>
              <a:off x="8072462" y="4357694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7500958" y="4857760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6143636" y="3500438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9" name="円/楕円 88"/>
            <p:cNvSpPr/>
            <p:nvPr/>
          </p:nvSpPr>
          <p:spPr>
            <a:xfrm>
              <a:off x="6715140" y="2928934"/>
              <a:ext cx="428628" cy="42862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/>
            </a:p>
          </p:txBody>
        </p:sp>
        <p:cxnSp>
          <p:nvCxnSpPr>
            <p:cNvPr id="90" name="曲線コネクタ 35"/>
            <p:cNvCxnSpPr>
              <a:stCxn id="86" idx="4"/>
              <a:endCxn id="87" idx="6"/>
            </p:cNvCxnSpPr>
            <p:nvPr/>
          </p:nvCxnSpPr>
          <p:spPr>
            <a:xfrm rot="5400000">
              <a:off x="7965305" y="4750603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1" name="曲線コネクタ 35"/>
            <p:cNvCxnSpPr>
              <a:stCxn id="87" idx="0"/>
              <a:endCxn id="86" idx="2"/>
            </p:cNvCxnSpPr>
            <p:nvPr/>
          </p:nvCxnSpPr>
          <p:spPr>
            <a:xfrm rot="5400000" flipH="1" flipV="1">
              <a:off x="7750991" y="4536289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曲線コネクタ 35"/>
            <p:cNvCxnSpPr>
              <a:stCxn id="88" idx="0"/>
              <a:endCxn id="89" idx="2"/>
            </p:cNvCxnSpPr>
            <p:nvPr/>
          </p:nvCxnSpPr>
          <p:spPr>
            <a:xfrm rot="5400000" flipH="1" flipV="1">
              <a:off x="6357950" y="3143248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3" name="曲線コネクタ 35"/>
            <p:cNvCxnSpPr>
              <a:stCxn id="89" idx="4"/>
              <a:endCxn id="88" idx="6"/>
            </p:cNvCxnSpPr>
            <p:nvPr/>
          </p:nvCxnSpPr>
          <p:spPr>
            <a:xfrm rot="5400000">
              <a:off x="6572264" y="3357562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曲線コネクタ 35"/>
            <p:cNvCxnSpPr/>
            <p:nvPr/>
          </p:nvCxnSpPr>
          <p:spPr>
            <a:xfrm rot="2700000">
              <a:off x="8327880" y="394250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5" name="曲線コネクタ 35"/>
            <p:cNvCxnSpPr/>
            <p:nvPr/>
          </p:nvCxnSpPr>
          <p:spPr>
            <a:xfrm rot="13500000">
              <a:off x="8024794" y="394250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曲線コネクタ 35"/>
            <p:cNvCxnSpPr/>
            <p:nvPr/>
          </p:nvCxnSpPr>
          <p:spPr>
            <a:xfrm rot="13500000">
              <a:off x="6044275" y="3917245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7" name="曲線コネクタ 35"/>
            <p:cNvCxnSpPr/>
            <p:nvPr/>
          </p:nvCxnSpPr>
          <p:spPr>
            <a:xfrm rot="2700000">
              <a:off x="6347360" y="3917245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曲線コネクタ 35"/>
            <p:cNvCxnSpPr/>
            <p:nvPr/>
          </p:nvCxnSpPr>
          <p:spPr>
            <a:xfrm rot="8100000">
              <a:off x="7166051" y="5053817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9" name="曲線コネクタ 35"/>
            <p:cNvCxnSpPr/>
            <p:nvPr/>
          </p:nvCxnSpPr>
          <p:spPr>
            <a:xfrm rot="18900000">
              <a:off x="7166051" y="4750731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曲線コネクタ 35"/>
            <p:cNvCxnSpPr/>
            <p:nvPr/>
          </p:nvCxnSpPr>
          <p:spPr>
            <a:xfrm rot="18900000">
              <a:off x="7155589" y="2805931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1" name="曲線コネクタ 35"/>
            <p:cNvCxnSpPr/>
            <p:nvPr/>
          </p:nvCxnSpPr>
          <p:spPr>
            <a:xfrm rot="8100000">
              <a:off x="7155589" y="3109016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2" name="テキスト ボックス 101"/>
            <p:cNvSpPr txBox="1"/>
            <p:nvPr/>
          </p:nvSpPr>
          <p:spPr>
            <a:xfrm>
              <a:off x="7215206" y="270247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8143900" y="292893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8572528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8215338" y="492919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7143768" y="528638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6215074" y="485776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5857884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6215074" y="300037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7215206" y="328612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7643834" y="350043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7786710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7643834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7215206" y="457200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6715140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6643702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7" name="テキスト ボックス 116"/>
            <p:cNvSpPr txBox="1"/>
            <p:nvPr/>
          </p:nvSpPr>
          <p:spPr>
            <a:xfrm>
              <a:off x="6786578" y="342900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8" name="スマイル 117"/>
            <p:cNvSpPr/>
            <p:nvPr/>
          </p:nvSpPr>
          <p:spPr>
            <a:xfrm>
              <a:off x="5786446" y="3429000"/>
              <a:ext cx="285752" cy="28575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121"/>
          <p:cNvGrpSpPr/>
          <p:nvPr/>
        </p:nvGrpSpPr>
        <p:grpSpPr>
          <a:xfrm>
            <a:off x="-51412" y="3609860"/>
            <a:ext cx="7909560" cy="3294043"/>
            <a:chOff x="-51412" y="3609860"/>
            <a:chExt cx="7909560" cy="3294043"/>
          </a:xfrm>
        </p:grpSpPr>
        <p:sp>
          <p:nvSpPr>
            <p:cNvPr id="120" name="フリーフォーム 119"/>
            <p:cNvSpPr/>
            <p:nvPr/>
          </p:nvSpPr>
          <p:spPr>
            <a:xfrm>
              <a:off x="-51412" y="3609860"/>
              <a:ext cx="4650954" cy="3294043"/>
            </a:xfrm>
            <a:custGeom>
              <a:avLst/>
              <a:gdLst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2122583 w 4650954"/>
                <a:gd name="connsiteY3" fmla="*/ 124858 h 3294043"/>
                <a:gd name="connsiteX4" fmla="*/ 2629359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697735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2122583 w 4650954"/>
                <a:gd name="connsiteY3" fmla="*/ 124858 h 3294043"/>
                <a:gd name="connsiteX4" fmla="*/ 2629359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840587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1979675 w 4650954"/>
                <a:gd name="connsiteY3" fmla="*/ 124858 h 3294043"/>
                <a:gd name="connsiteX4" fmla="*/ 2629359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840587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1979675 w 4650954"/>
                <a:gd name="connsiteY3" fmla="*/ 124858 h 3294043"/>
                <a:gd name="connsiteX4" fmla="*/ 2629359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840587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1979675 w 4650954"/>
                <a:gd name="connsiteY3" fmla="*/ 124858 h 3294043"/>
                <a:gd name="connsiteX4" fmla="*/ 2772203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840587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50954" h="3294043">
                  <a:moveTo>
                    <a:pt x="62429" y="2801957"/>
                  </a:moveTo>
                  <a:cubicBezTo>
                    <a:pt x="124858" y="2576111"/>
                    <a:pt x="253388" y="2111566"/>
                    <a:pt x="425985" y="1777388"/>
                  </a:cubicBezTo>
                  <a:cubicBezTo>
                    <a:pt x="598582" y="1443210"/>
                    <a:pt x="839066" y="1072309"/>
                    <a:pt x="1098014" y="796887"/>
                  </a:cubicBezTo>
                  <a:cubicBezTo>
                    <a:pt x="1356962" y="521465"/>
                    <a:pt x="1700644" y="238699"/>
                    <a:pt x="1979675" y="124858"/>
                  </a:cubicBezTo>
                  <a:cubicBezTo>
                    <a:pt x="2258706" y="11017"/>
                    <a:pt x="2491325" y="0"/>
                    <a:pt x="2772203" y="113841"/>
                  </a:cubicBezTo>
                  <a:cubicBezTo>
                    <a:pt x="3053081" y="227682"/>
                    <a:pt x="3404150" y="523302"/>
                    <a:pt x="3664945" y="807904"/>
                  </a:cubicBezTo>
                  <a:cubicBezTo>
                    <a:pt x="3925740" y="1092507"/>
                    <a:pt x="4173556" y="1468916"/>
                    <a:pt x="4336973" y="1821456"/>
                  </a:cubicBezTo>
                  <a:cubicBezTo>
                    <a:pt x="4500390" y="2173996"/>
                    <a:pt x="4650954" y="2682607"/>
                    <a:pt x="4645446" y="2923142"/>
                  </a:cubicBezTo>
                  <a:cubicBezTo>
                    <a:pt x="4639938" y="3163677"/>
                    <a:pt x="4434289" y="3235287"/>
                    <a:pt x="4303923" y="3264665"/>
                  </a:cubicBezTo>
                  <a:cubicBezTo>
                    <a:pt x="4173557" y="3294043"/>
                    <a:pt x="3977089" y="3288535"/>
                    <a:pt x="3863248" y="3099412"/>
                  </a:cubicBezTo>
                  <a:cubicBezTo>
                    <a:pt x="3749407" y="2910289"/>
                    <a:pt x="3742062" y="2425547"/>
                    <a:pt x="3620877" y="2129928"/>
                  </a:cubicBezTo>
                  <a:cubicBezTo>
                    <a:pt x="3499692" y="1834309"/>
                    <a:pt x="3339947" y="1540587"/>
                    <a:pt x="3136135" y="1325697"/>
                  </a:cubicBezTo>
                  <a:cubicBezTo>
                    <a:pt x="2932323" y="1110807"/>
                    <a:pt x="2655065" y="844259"/>
                    <a:pt x="2398005" y="840587"/>
                  </a:cubicBezTo>
                  <a:cubicBezTo>
                    <a:pt x="2140945" y="836915"/>
                    <a:pt x="1810438" y="1092445"/>
                    <a:pt x="1593773" y="1303663"/>
                  </a:cubicBezTo>
                  <a:cubicBezTo>
                    <a:pt x="1377108" y="1514881"/>
                    <a:pt x="1243069" y="1826964"/>
                    <a:pt x="1098014" y="2107894"/>
                  </a:cubicBezTo>
                  <a:cubicBezTo>
                    <a:pt x="952959" y="2388824"/>
                    <a:pt x="844627" y="2800121"/>
                    <a:pt x="723441" y="2989244"/>
                  </a:cubicBezTo>
                  <a:cubicBezTo>
                    <a:pt x="602256" y="3178367"/>
                    <a:pt x="482906" y="3218762"/>
                    <a:pt x="370901" y="3242632"/>
                  </a:cubicBezTo>
                  <a:cubicBezTo>
                    <a:pt x="258896" y="3266502"/>
                    <a:pt x="102824" y="3211417"/>
                    <a:pt x="51412" y="3132463"/>
                  </a:cubicBezTo>
                  <a:cubicBezTo>
                    <a:pt x="0" y="3053509"/>
                    <a:pt x="0" y="3027803"/>
                    <a:pt x="62429" y="280195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四角形吹き出し 120"/>
            <p:cNvSpPr/>
            <p:nvPr/>
          </p:nvSpPr>
          <p:spPr>
            <a:xfrm>
              <a:off x="4714876" y="5929330"/>
              <a:ext cx="3143272" cy="857232"/>
            </a:xfrm>
            <a:prstGeom prst="wedgeRectCallout">
              <a:avLst>
                <a:gd name="adj1" fmla="val -63872"/>
                <a:gd name="adj2" fmla="val -4390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/>
                <a:t>Predictive </a:t>
              </a:r>
              <a:r>
                <a:rPr kumimoji="1" lang="en-US" altLang="ja-JP" sz="2800" dirty="0" err="1" smtClean="0"/>
                <a:t>Repre</a:t>
              </a:r>
              <a:r>
                <a:rPr kumimoji="1" lang="en-US" altLang="ja-JP" sz="2800" dirty="0" smtClean="0"/>
                <a:t>-</a:t>
              </a:r>
              <a:br>
                <a:rPr kumimoji="1" lang="en-US" altLang="ja-JP" sz="2800" dirty="0" smtClean="0"/>
              </a:br>
              <a:r>
                <a:rPr kumimoji="1" lang="en-US" altLang="ja-JP" sz="2800" dirty="0" err="1" smtClean="0"/>
                <a:t>sentation</a:t>
              </a:r>
              <a:r>
                <a:rPr kumimoji="1" lang="en-US" altLang="ja-JP" sz="2800" dirty="0" smtClean="0"/>
                <a:t> of States</a:t>
              </a:r>
              <a:endParaRPr kumimoji="1" lang="ja-JP" altLang="en-US" sz="2800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2700" dirty="0" smtClean="0">
                <a:solidFill>
                  <a:prstClr val="black"/>
                </a:solidFill>
              </a:rPr>
              <a:t>Background: </a:t>
            </a:r>
            <a:br>
              <a:rPr lang="en-US" altLang="ja-JP" sz="2700" dirty="0" smtClean="0">
                <a:solidFill>
                  <a:prstClr val="black"/>
                </a:solidFill>
              </a:rPr>
            </a:br>
            <a:r>
              <a:rPr lang="en-US" altLang="ja-JP" dirty="0" smtClean="0"/>
              <a:t>Structure </a:t>
            </a:r>
            <a:r>
              <a:rPr kumimoji="1" lang="en-US" altLang="ja-JP" dirty="0" smtClean="0"/>
              <a:t>of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r>
              <a:rPr lang="ja-JP" altLang="en-US" dirty="0" smtClean="0"/>
              <a:t> 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900238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Question Network</a:t>
            </a:r>
          </a:p>
          <a:p>
            <a:pPr lvl="1"/>
            <a:r>
              <a:rPr lang="en-US" altLang="ja-JP" dirty="0" smtClean="0"/>
              <a:t>Network that represents prediction targets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The set of predictions can identify a state </a:t>
            </a:r>
            <a:br>
              <a:rPr lang="en-US" altLang="ja-JP" dirty="0" smtClean="0"/>
            </a:br>
            <a:r>
              <a:rPr lang="en-US" altLang="ja-JP" dirty="0" smtClean="0"/>
              <a:t>if a sufficient set of questions is given</a:t>
            </a:r>
            <a:endParaRPr lang="ja-JP" altLang="en-US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071670" y="3786190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kumimoji="1" lang="ja-JP" alt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000100" y="437810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kumimoji="1"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037784" y="437810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431998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571604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2411851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3622895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0</a:t>
            </a:r>
            <a:endParaRPr lang="ja-JP" altLang="en-US" sz="2800" baseline="30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" name="直線矢印コネクタ 10"/>
          <p:cNvCxnSpPr>
            <a:stCxn id="7" idx="0"/>
            <a:endCxn id="5" idx="3"/>
          </p:cNvCxnSpPr>
          <p:nvPr/>
        </p:nvCxnSpPr>
        <p:spPr>
          <a:xfrm rot="5400000" flipH="1" flipV="1">
            <a:off x="716050" y="4895243"/>
            <a:ext cx="382641" cy="3588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9" idx="0"/>
            <a:endCxn id="6" idx="3"/>
          </p:cNvCxnSpPr>
          <p:nvPr/>
        </p:nvCxnSpPr>
        <p:spPr>
          <a:xfrm rot="5400000" flipH="1" flipV="1">
            <a:off x="2724818" y="4866328"/>
            <a:ext cx="382641" cy="4166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8" idx="0"/>
            <a:endCxn id="5" idx="5"/>
          </p:cNvCxnSpPr>
          <p:nvPr/>
        </p:nvCxnSpPr>
        <p:spPr>
          <a:xfrm rot="16200000" flipV="1">
            <a:off x="1495127" y="4893541"/>
            <a:ext cx="382641" cy="3622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10" idx="0"/>
            <a:endCxn id="6" idx="5"/>
          </p:cNvCxnSpPr>
          <p:nvPr/>
        </p:nvCxnSpPr>
        <p:spPr>
          <a:xfrm rot="16200000" flipV="1">
            <a:off x="3539614" y="4886738"/>
            <a:ext cx="382641" cy="375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5" idx="7"/>
            <a:endCxn id="4" idx="1"/>
          </p:cNvCxnSpPr>
          <p:nvPr/>
        </p:nvCxnSpPr>
        <p:spPr>
          <a:xfrm rot="5400000" flipH="1" flipV="1">
            <a:off x="1572516" y="3965636"/>
            <a:ext cx="431968" cy="5663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6" idx="1"/>
            <a:endCxn id="4" idx="3"/>
          </p:cNvCxnSpPr>
          <p:nvPr/>
        </p:nvCxnSpPr>
        <p:spPr>
          <a:xfrm rot="16200000" flipV="1">
            <a:off x="2628716" y="3969037"/>
            <a:ext cx="431968" cy="5595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316468" y="3786190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80594" y="3786190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5720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36945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4546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65771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154" name="円/楕円 153"/>
          <p:cNvSpPr/>
          <p:nvPr/>
        </p:nvSpPr>
        <p:spPr>
          <a:xfrm>
            <a:off x="71406" y="6169095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/>
          </a:p>
        </p:txBody>
      </p:sp>
      <p:sp>
        <p:nvSpPr>
          <p:cNvPr id="155" name="円/楕円 154"/>
          <p:cNvSpPr/>
          <p:nvPr/>
        </p:nvSpPr>
        <p:spPr>
          <a:xfrm>
            <a:off x="765375" y="6169095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/>
          </a:p>
        </p:txBody>
      </p:sp>
      <p:cxnSp>
        <p:nvCxnSpPr>
          <p:cNvPr id="156" name="直線矢印コネクタ 155"/>
          <p:cNvCxnSpPr>
            <a:stCxn id="154" idx="0"/>
            <a:endCxn id="7" idx="3"/>
          </p:cNvCxnSpPr>
          <p:nvPr/>
        </p:nvCxnSpPr>
        <p:spPr>
          <a:xfrm rot="5400000" flipH="1" flipV="1">
            <a:off x="244080" y="5894493"/>
            <a:ext cx="397887" cy="151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7" name="直線矢印コネクタ 156"/>
          <p:cNvCxnSpPr>
            <a:stCxn id="155" idx="0"/>
            <a:endCxn id="7" idx="5"/>
          </p:cNvCxnSpPr>
          <p:nvPr/>
        </p:nvCxnSpPr>
        <p:spPr>
          <a:xfrm rot="16200000" flipV="1">
            <a:off x="800338" y="5908100"/>
            <a:ext cx="397887" cy="124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1571604" y="6429396"/>
            <a:ext cx="214314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正方形/長方形 425"/>
          <p:cNvSpPr/>
          <p:nvPr/>
        </p:nvSpPr>
        <p:spPr>
          <a:xfrm>
            <a:off x="6643670" y="4357670"/>
            <a:ext cx="2500330" cy="2500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2700" dirty="0" smtClean="0">
                <a:solidFill>
                  <a:prstClr val="black"/>
                </a:solidFill>
              </a:rPr>
              <a:t>Background: </a:t>
            </a:r>
            <a:br>
              <a:rPr lang="en-US" altLang="ja-JP" sz="2700" dirty="0" smtClean="0">
                <a:solidFill>
                  <a:prstClr val="black"/>
                </a:solidFill>
              </a:rPr>
            </a:br>
            <a:r>
              <a:rPr lang="en-US" altLang="ja-JP" dirty="0" smtClean="0"/>
              <a:t>Structure </a:t>
            </a:r>
            <a:r>
              <a:rPr kumimoji="1" lang="en-US" altLang="ja-JP" dirty="0" smtClean="0"/>
              <a:t>of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0303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Answer Network</a:t>
            </a:r>
          </a:p>
          <a:p>
            <a:pPr lvl="1"/>
            <a:r>
              <a:rPr lang="en-US" altLang="ja-JP" dirty="0" smtClean="0"/>
              <a:t>Network that calculates the next prediction</a:t>
            </a:r>
            <a:br>
              <a:rPr lang="en-US" altLang="ja-JP" dirty="0" smtClean="0"/>
            </a:br>
            <a:r>
              <a:rPr lang="en-US" altLang="ja-JP" dirty="0" smtClean="0"/>
              <a:t>as an answer for the question network</a:t>
            </a:r>
          </a:p>
          <a:p>
            <a:pPr lvl="1"/>
            <a:r>
              <a:rPr lang="en-US" altLang="ja-JP" dirty="0" smtClean="0"/>
              <a:t>Connection weights are learned</a:t>
            </a:r>
            <a:br>
              <a:rPr lang="en-US" altLang="ja-JP" dirty="0" smtClean="0"/>
            </a:br>
            <a:r>
              <a:rPr lang="en-US" altLang="ja-JP" dirty="0" smtClean="0"/>
              <a:t>through gradient descent</a:t>
            </a:r>
          </a:p>
        </p:txBody>
      </p:sp>
      <p:sp>
        <p:nvSpPr>
          <p:cNvPr id="308" name="円/楕円 307"/>
          <p:cNvSpPr/>
          <p:nvPr/>
        </p:nvSpPr>
        <p:spPr>
          <a:xfrm>
            <a:off x="5429256" y="493892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09" name="円/楕円 308"/>
          <p:cNvSpPr/>
          <p:nvPr/>
        </p:nvSpPr>
        <p:spPr>
          <a:xfrm>
            <a:off x="5643570" y="493892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10" name="円/楕円 309"/>
          <p:cNvSpPr/>
          <p:nvPr/>
        </p:nvSpPr>
        <p:spPr>
          <a:xfrm>
            <a:off x="5857884" y="493892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11" name="円/楕円 310"/>
          <p:cNvSpPr/>
          <p:nvPr/>
        </p:nvSpPr>
        <p:spPr>
          <a:xfrm>
            <a:off x="6072198" y="493892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12" name="円/楕円 311"/>
          <p:cNvSpPr/>
          <p:nvPr/>
        </p:nvSpPr>
        <p:spPr>
          <a:xfrm>
            <a:off x="6286512" y="493892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13" name="円/楕円 312"/>
          <p:cNvSpPr/>
          <p:nvPr/>
        </p:nvSpPr>
        <p:spPr>
          <a:xfrm>
            <a:off x="5786446" y="36530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14" name="円/楕円 313"/>
          <p:cNvSpPr/>
          <p:nvPr/>
        </p:nvSpPr>
        <p:spPr>
          <a:xfrm>
            <a:off x="6143636" y="36530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15" name="円/楕円 314"/>
          <p:cNvSpPr/>
          <p:nvPr/>
        </p:nvSpPr>
        <p:spPr>
          <a:xfrm>
            <a:off x="6500826" y="365304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16" name="円/楕円 315"/>
          <p:cNvSpPr/>
          <p:nvPr/>
        </p:nvSpPr>
        <p:spPr>
          <a:xfrm>
            <a:off x="6858016" y="365304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17" name="円/楕円 316"/>
          <p:cNvSpPr/>
          <p:nvPr/>
        </p:nvSpPr>
        <p:spPr>
          <a:xfrm>
            <a:off x="7215206" y="365304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18" name="円/楕円 317"/>
          <p:cNvSpPr/>
          <p:nvPr/>
        </p:nvSpPr>
        <p:spPr>
          <a:xfrm>
            <a:off x="7572396" y="365304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331" name="直線矢印コネクタ 330"/>
          <p:cNvCxnSpPr>
            <a:stCxn id="308" idx="0"/>
            <a:endCxn id="313" idx="4"/>
          </p:cNvCxnSpPr>
          <p:nvPr/>
        </p:nvCxnSpPr>
        <p:spPr>
          <a:xfrm rot="5400000" flipH="1" flipV="1">
            <a:off x="5393537" y="4331703"/>
            <a:ext cx="857256" cy="35719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直線矢印コネクタ 331"/>
          <p:cNvCxnSpPr>
            <a:stCxn id="308" idx="0"/>
            <a:endCxn id="314" idx="4"/>
          </p:cNvCxnSpPr>
          <p:nvPr/>
        </p:nvCxnSpPr>
        <p:spPr>
          <a:xfrm rot="5400000" flipH="1" flipV="1">
            <a:off x="5572132" y="4153108"/>
            <a:ext cx="857256" cy="71438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矢印コネクタ 332"/>
          <p:cNvCxnSpPr>
            <a:stCxn id="308" idx="0"/>
            <a:endCxn id="316" idx="4"/>
          </p:cNvCxnSpPr>
          <p:nvPr/>
        </p:nvCxnSpPr>
        <p:spPr>
          <a:xfrm rot="5400000" flipH="1" flipV="1">
            <a:off x="5929322" y="3795918"/>
            <a:ext cx="857256" cy="142876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矢印コネクタ 333"/>
          <p:cNvCxnSpPr>
            <a:stCxn id="308" idx="0"/>
            <a:endCxn id="315" idx="4"/>
          </p:cNvCxnSpPr>
          <p:nvPr/>
        </p:nvCxnSpPr>
        <p:spPr>
          <a:xfrm rot="5400000" flipH="1" flipV="1">
            <a:off x="5750727" y="3974513"/>
            <a:ext cx="857256" cy="107157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矢印コネクタ 334"/>
          <p:cNvCxnSpPr>
            <a:stCxn id="308" idx="0"/>
            <a:endCxn id="318" idx="4"/>
          </p:cNvCxnSpPr>
          <p:nvPr/>
        </p:nvCxnSpPr>
        <p:spPr>
          <a:xfrm rot="5400000" flipH="1" flipV="1">
            <a:off x="6286512" y="3438728"/>
            <a:ext cx="857256" cy="214314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矢印コネクタ 335"/>
          <p:cNvCxnSpPr>
            <a:stCxn id="308" idx="0"/>
            <a:endCxn id="317" idx="4"/>
          </p:cNvCxnSpPr>
          <p:nvPr/>
        </p:nvCxnSpPr>
        <p:spPr>
          <a:xfrm rot="5400000" flipH="1" flipV="1">
            <a:off x="6107917" y="3617323"/>
            <a:ext cx="857256" cy="178595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矢印コネクタ 336"/>
          <p:cNvCxnSpPr>
            <a:stCxn id="309" idx="0"/>
            <a:endCxn id="313" idx="4"/>
          </p:cNvCxnSpPr>
          <p:nvPr/>
        </p:nvCxnSpPr>
        <p:spPr>
          <a:xfrm rot="5400000" flipH="1" flipV="1">
            <a:off x="5500694" y="4438860"/>
            <a:ext cx="857256" cy="14287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矢印コネクタ 337"/>
          <p:cNvCxnSpPr>
            <a:stCxn id="309" idx="0"/>
            <a:endCxn id="314" idx="4"/>
          </p:cNvCxnSpPr>
          <p:nvPr/>
        </p:nvCxnSpPr>
        <p:spPr>
          <a:xfrm rot="5400000" flipH="1" flipV="1">
            <a:off x="5679289" y="4260265"/>
            <a:ext cx="857256" cy="50006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矢印コネクタ 338"/>
          <p:cNvCxnSpPr>
            <a:stCxn id="309" idx="0"/>
            <a:endCxn id="316" idx="4"/>
          </p:cNvCxnSpPr>
          <p:nvPr/>
        </p:nvCxnSpPr>
        <p:spPr>
          <a:xfrm rot="5400000" flipH="1" flipV="1">
            <a:off x="6036479" y="3903075"/>
            <a:ext cx="857256" cy="121444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矢印コネクタ 339"/>
          <p:cNvCxnSpPr>
            <a:stCxn id="309" idx="0"/>
            <a:endCxn id="315" idx="4"/>
          </p:cNvCxnSpPr>
          <p:nvPr/>
        </p:nvCxnSpPr>
        <p:spPr>
          <a:xfrm rot="5400000" flipH="1" flipV="1">
            <a:off x="5857884" y="4081670"/>
            <a:ext cx="857256" cy="85725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矢印コネクタ 340"/>
          <p:cNvCxnSpPr>
            <a:stCxn id="309" idx="0"/>
            <a:endCxn id="318" idx="4"/>
          </p:cNvCxnSpPr>
          <p:nvPr/>
        </p:nvCxnSpPr>
        <p:spPr>
          <a:xfrm rot="5400000" flipH="1" flipV="1">
            <a:off x="6393669" y="3545885"/>
            <a:ext cx="857256" cy="192882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矢印コネクタ 341"/>
          <p:cNvCxnSpPr>
            <a:stCxn id="309" idx="0"/>
            <a:endCxn id="317" idx="4"/>
          </p:cNvCxnSpPr>
          <p:nvPr/>
        </p:nvCxnSpPr>
        <p:spPr>
          <a:xfrm rot="5400000" flipH="1" flipV="1">
            <a:off x="6215074" y="3724480"/>
            <a:ext cx="857256" cy="157163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矢印コネクタ 342"/>
          <p:cNvCxnSpPr>
            <a:stCxn id="310" idx="0"/>
            <a:endCxn id="313" idx="4"/>
          </p:cNvCxnSpPr>
          <p:nvPr/>
        </p:nvCxnSpPr>
        <p:spPr>
          <a:xfrm rot="16200000" flipV="1">
            <a:off x="5607851" y="4474579"/>
            <a:ext cx="857256" cy="7143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矢印コネクタ 343"/>
          <p:cNvCxnSpPr>
            <a:stCxn id="310" idx="0"/>
            <a:endCxn id="314" idx="4"/>
          </p:cNvCxnSpPr>
          <p:nvPr/>
        </p:nvCxnSpPr>
        <p:spPr>
          <a:xfrm rot="5400000" flipH="1" flipV="1">
            <a:off x="5786446" y="4367422"/>
            <a:ext cx="857256" cy="28575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直線矢印コネクタ 344"/>
          <p:cNvCxnSpPr>
            <a:stCxn id="310" idx="0"/>
            <a:endCxn id="316" idx="4"/>
          </p:cNvCxnSpPr>
          <p:nvPr/>
        </p:nvCxnSpPr>
        <p:spPr>
          <a:xfrm rot="5400000" flipH="1" flipV="1">
            <a:off x="6143636" y="4010232"/>
            <a:ext cx="857256" cy="100013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>
            <a:stCxn id="310" idx="0"/>
            <a:endCxn id="315" idx="4"/>
          </p:cNvCxnSpPr>
          <p:nvPr/>
        </p:nvCxnSpPr>
        <p:spPr>
          <a:xfrm rot="5400000" flipH="1" flipV="1">
            <a:off x="5965041" y="4188827"/>
            <a:ext cx="857256" cy="64294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>
            <a:stCxn id="310" idx="0"/>
            <a:endCxn id="318" idx="4"/>
          </p:cNvCxnSpPr>
          <p:nvPr/>
        </p:nvCxnSpPr>
        <p:spPr>
          <a:xfrm rot="5400000" flipH="1" flipV="1">
            <a:off x="6500826" y="3653042"/>
            <a:ext cx="857256" cy="171451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>
            <a:stCxn id="310" idx="0"/>
            <a:endCxn id="317" idx="4"/>
          </p:cNvCxnSpPr>
          <p:nvPr/>
        </p:nvCxnSpPr>
        <p:spPr>
          <a:xfrm rot="5400000" flipH="1" flipV="1">
            <a:off x="6322231" y="3831637"/>
            <a:ext cx="857256" cy="135732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>
            <a:stCxn id="311" idx="0"/>
            <a:endCxn id="313" idx="4"/>
          </p:cNvCxnSpPr>
          <p:nvPr/>
        </p:nvCxnSpPr>
        <p:spPr>
          <a:xfrm rot="16200000" flipV="1">
            <a:off x="5715008" y="4367422"/>
            <a:ext cx="857256" cy="28575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>
            <a:stCxn id="311" idx="0"/>
            <a:endCxn id="314" idx="4"/>
          </p:cNvCxnSpPr>
          <p:nvPr/>
        </p:nvCxnSpPr>
        <p:spPr>
          <a:xfrm rot="5400000" flipH="1" flipV="1">
            <a:off x="5893603" y="4474579"/>
            <a:ext cx="857256" cy="7143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>
            <a:stCxn id="311" idx="0"/>
            <a:endCxn id="316" idx="4"/>
          </p:cNvCxnSpPr>
          <p:nvPr/>
        </p:nvCxnSpPr>
        <p:spPr>
          <a:xfrm rot="5400000" flipH="1" flipV="1">
            <a:off x="6250793" y="4117389"/>
            <a:ext cx="857256" cy="78581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直線矢印コネクタ 351"/>
          <p:cNvCxnSpPr>
            <a:stCxn id="311" idx="0"/>
            <a:endCxn id="315" idx="4"/>
          </p:cNvCxnSpPr>
          <p:nvPr/>
        </p:nvCxnSpPr>
        <p:spPr>
          <a:xfrm rot="5400000" flipH="1" flipV="1">
            <a:off x="6072198" y="4295984"/>
            <a:ext cx="857256" cy="42862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直線矢印コネクタ 352"/>
          <p:cNvCxnSpPr>
            <a:stCxn id="311" idx="0"/>
            <a:endCxn id="318" idx="4"/>
          </p:cNvCxnSpPr>
          <p:nvPr/>
        </p:nvCxnSpPr>
        <p:spPr>
          <a:xfrm rot="5400000" flipH="1" flipV="1">
            <a:off x="6607983" y="3760199"/>
            <a:ext cx="857256" cy="150019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直線矢印コネクタ 353"/>
          <p:cNvCxnSpPr>
            <a:stCxn id="311" idx="0"/>
            <a:endCxn id="317" idx="4"/>
          </p:cNvCxnSpPr>
          <p:nvPr/>
        </p:nvCxnSpPr>
        <p:spPr>
          <a:xfrm rot="5400000" flipH="1" flipV="1">
            <a:off x="6429388" y="3938794"/>
            <a:ext cx="857256" cy="114300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直線矢印コネクタ 354"/>
          <p:cNvCxnSpPr>
            <a:stCxn id="312" idx="0"/>
            <a:endCxn id="313" idx="4"/>
          </p:cNvCxnSpPr>
          <p:nvPr/>
        </p:nvCxnSpPr>
        <p:spPr>
          <a:xfrm rot="16200000" flipV="1">
            <a:off x="5822165" y="4260265"/>
            <a:ext cx="857256" cy="50006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直線矢印コネクタ 355"/>
          <p:cNvCxnSpPr>
            <a:stCxn id="312" idx="0"/>
            <a:endCxn id="314" idx="4"/>
          </p:cNvCxnSpPr>
          <p:nvPr/>
        </p:nvCxnSpPr>
        <p:spPr>
          <a:xfrm rot="16200000" flipV="1">
            <a:off x="6000760" y="4438860"/>
            <a:ext cx="857256" cy="14287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直線矢印コネクタ 356"/>
          <p:cNvCxnSpPr>
            <a:stCxn id="312" idx="0"/>
            <a:endCxn id="316" idx="4"/>
          </p:cNvCxnSpPr>
          <p:nvPr/>
        </p:nvCxnSpPr>
        <p:spPr>
          <a:xfrm rot="5400000" flipH="1" flipV="1">
            <a:off x="6357950" y="4224546"/>
            <a:ext cx="857256" cy="57150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直線矢印コネクタ 357"/>
          <p:cNvCxnSpPr>
            <a:stCxn id="312" idx="0"/>
            <a:endCxn id="315" idx="4"/>
          </p:cNvCxnSpPr>
          <p:nvPr/>
        </p:nvCxnSpPr>
        <p:spPr>
          <a:xfrm rot="5400000" flipH="1" flipV="1">
            <a:off x="6179355" y="4403141"/>
            <a:ext cx="857256" cy="21431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直線矢印コネクタ 358"/>
          <p:cNvCxnSpPr>
            <a:stCxn id="312" idx="0"/>
            <a:endCxn id="318" idx="4"/>
          </p:cNvCxnSpPr>
          <p:nvPr/>
        </p:nvCxnSpPr>
        <p:spPr>
          <a:xfrm rot="5400000" flipH="1" flipV="1">
            <a:off x="6715140" y="3867356"/>
            <a:ext cx="857256" cy="128588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直線矢印コネクタ 359"/>
          <p:cNvCxnSpPr>
            <a:stCxn id="312" idx="0"/>
            <a:endCxn id="317" idx="4"/>
          </p:cNvCxnSpPr>
          <p:nvPr/>
        </p:nvCxnSpPr>
        <p:spPr>
          <a:xfrm rot="5400000" flipH="1" flipV="1">
            <a:off x="6536545" y="4045951"/>
            <a:ext cx="857256" cy="92869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正方形/長方形 361"/>
          <p:cNvSpPr/>
          <p:nvPr/>
        </p:nvSpPr>
        <p:spPr>
          <a:xfrm>
            <a:off x="5929290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3" name="円/楕円 362"/>
          <p:cNvSpPr/>
          <p:nvPr/>
        </p:nvSpPr>
        <p:spPr>
          <a:xfrm>
            <a:off x="6286512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64" name="円/楕円 363"/>
          <p:cNvSpPr/>
          <p:nvPr/>
        </p:nvSpPr>
        <p:spPr>
          <a:xfrm>
            <a:off x="6643702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65" name="円/楕円 364"/>
          <p:cNvSpPr/>
          <p:nvPr/>
        </p:nvSpPr>
        <p:spPr>
          <a:xfrm>
            <a:off x="7000892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66" name="円/楕円 365"/>
          <p:cNvSpPr/>
          <p:nvPr/>
        </p:nvSpPr>
        <p:spPr>
          <a:xfrm>
            <a:off x="7358082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67" name="円/楕円 366"/>
          <p:cNvSpPr/>
          <p:nvPr/>
        </p:nvSpPr>
        <p:spPr>
          <a:xfrm>
            <a:off x="7715272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68" name="円/楕円 367"/>
          <p:cNvSpPr/>
          <p:nvPr/>
        </p:nvSpPr>
        <p:spPr>
          <a:xfrm>
            <a:off x="8072462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217" name="円/楕円 216"/>
          <p:cNvSpPr/>
          <p:nvPr/>
        </p:nvSpPr>
        <p:spPr>
          <a:xfrm>
            <a:off x="6500826" y="4938926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218" name="直線矢印コネクタ 217"/>
          <p:cNvCxnSpPr>
            <a:stCxn id="217" idx="0"/>
            <a:endCxn id="313" idx="4"/>
          </p:cNvCxnSpPr>
          <p:nvPr/>
        </p:nvCxnSpPr>
        <p:spPr>
          <a:xfrm rot="16200000" flipV="1">
            <a:off x="5929322" y="4153108"/>
            <a:ext cx="857256" cy="71438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直線矢印コネクタ 218"/>
          <p:cNvCxnSpPr>
            <a:stCxn id="217" idx="0"/>
            <a:endCxn id="314" idx="4"/>
          </p:cNvCxnSpPr>
          <p:nvPr/>
        </p:nvCxnSpPr>
        <p:spPr>
          <a:xfrm rot="16200000" flipV="1">
            <a:off x="6107917" y="4331703"/>
            <a:ext cx="857256" cy="35719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>
            <a:stCxn id="217" idx="0"/>
            <a:endCxn id="316" idx="4"/>
          </p:cNvCxnSpPr>
          <p:nvPr/>
        </p:nvCxnSpPr>
        <p:spPr>
          <a:xfrm rot="5400000" flipH="1" flipV="1">
            <a:off x="6465107" y="4331703"/>
            <a:ext cx="857256" cy="35719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>
            <a:stCxn id="217" idx="0"/>
            <a:endCxn id="315" idx="4"/>
          </p:cNvCxnSpPr>
          <p:nvPr/>
        </p:nvCxnSpPr>
        <p:spPr>
          <a:xfrm rot="5400000" flipH="1" flipV="1">
            <a:off x="6286512" y="4510298"/>
            <a:ext cx="857256" cy="158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>
            <a:stCxn id="217" idx="0"/>
            <a:endCxn id="318" idx="4"/>
          </p:cNvCxnSpPr>
          <p:nvPr/>
        </p:nvCxnSpPr>
        <p:spPr>
          <a:xfrm rot="5400000" flipH="1" flipV="1">
            <a:off x="6822297" y="3974513"/>
            <a:ext cx="857256" cy="107157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>
            <a:stCxn id="217" idx="0"/>
            <a:endCxn id="317" idx="4"/>
          </p:cNvCxnSpPr>
          <p:nvPr/>
        </p:nvCxnSpPr>
        <p:spPr>
          <a:xfrm rot="5400000" flipH="1" flipV="1">
            <a:off x="6643702" y="4153108"/>
            <a:ext cx="857256" cy="71438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円/楕円 243"/>
          <p:cNvSpPr/>
          <p:nvPr/>
        </p:nvSpPr>
        <p:spPr>
          <a:xfrm>
            <a:off x="7929586" y="3653042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247" name="直線矢印コネクタ 246"/>
          <p:cNvCxnSpPr>
            <a:stCxn id="308" idx="0"/>
            <a:endCxn id="244" idx="4"/>
          </p:cNvCxnSpPr>
          <p:nvPr/>
        </p:nvCxnSpPr>
        <p:spPr>
          <a:xfrm rot="5400000" flipH="1" flipV="1">
            <a:off x="6465107" y="3260133"/>
            <a:ext cx="857256" cy="250033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矢印コネクタ 247"/>
          <p:cNvCxnSpPr>
            <a:stCxn id="309" idx="0"/>
            <a:endCxn id="244" idx="4"/>
          </p:cNvCxnSpPr>
          <p:nvPr/>
        </p:nvCxnSpPr>
        <p:spPr>
          <a:xfrm rot="5400000" flipH="1" flipV="1">
            <a:off x="6572264" y="3367290"/>
            <a:ext cx="857256" cy="228601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矢印コネクタ 248"/>
          <p:cNvCxnSpPr>
            <a:stCxn id="310" idx="0"/>
            <a:endCxn id="244" idx="4"/>
          </p:cNvCxnSpPr>
          <p:nvPr/>
        </p:nvCxnSpPr>
        <p:spPr>
          <a:xfrm rot="5400000" flipH="1" flipV="1">
            <a:off x="6679421" y="3474447"/>
            <a:ext cx="857256" cy="207170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矢印コネクタ 249"/>
          <p:cNvCxnSpPr>
            <a:stCxn id="311" idx="0"/>
            <a:endCxn id="244" idx="4"/>
          </p:cNvCxnSpPr>
          <p:nvPr/>
        </p:nvCxnSpPr>
        <p:spPr>
          <a:xfrm rot="5400000" flipH="1" flipV="1">
            <a:off x="6786578" y="3581604"/>
            <a:ext cx="857256" cy="185738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線矢印コネクタ 250"/>
          <p:cNvCxnSpPr>
            <a:stCxn id="312" idx="0"/>
            <a:endCxn id="244" idx="4"/>
          </p:cNvCxnSpPr>
          <p:nvPr/>
        </p:nvCxnSpPr>
        <p:spPr>
          <a:xfrm rot="5400000" flipH="1" flipV="1">
            <a:off x="6893735" y="3688761"/>
            <a:ext cx="857256" cy="164307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直線矢印コネクタ 251"/>
          <p:cNvCxnSpPr>
            <a:stCxn id="217" idx="0"/>
            <a:endCxn id="244" idx="4"/>
          </p:cNvCxnSpPr>
          <p:nvPr/>
        </p:nvCxnSpPr>
        <p:spPr>
          <a:xfrm rot="5400000" flipH="1" flipV="1">
            <a:off x="7000892" y="3795918"/>
            <a:ext cx="857256" cy="142876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円/楕円 86"/>
          <p:cNvSpPr/>
          <p:nvPr/>
        </p:nvSpPr>
        <p:spPr>
          <a:xfrm>
            <a:off x="4929190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88" name="円/楕円 87"/>
          <p:cNvSpPr/>
          <p:nvPr/>
        </p:nvSpPr>
        <p:spPr>
          <a:xfrm>
            <a:off x="5286348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216" name="円/楕円 215"/>
          <p:cNvSpPr/>
          <p:nvPr/>
        </p:nvSpPr>
        <p:spPr>
          <a:xfrm>
            <a:off x="8429620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288" name="円/楕円 287"/>
          <p:cNvSpPr/>
          <p:nvPr/>
        </p:nvSpPr>
        <p:spPr>
          <a:xfrm>
            <a:off x="6715140" y="493892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289" name="円/楕円 288"/>
          <p:cNvSpPr/>
          <p:nvPr/>
        </p:nvSpPr>
        <p:spPr>
          <a:xfrm>
            <a:off x="6929454" y="493892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290" name="円/楕円 289"/>
          <p:cNvSpPr/>
          <p:nvPr/>
        </p:nvSpPr>
        <p:spPr>
          <a:xfrm>
            <a:off x="7143768" y="493892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291" name="円/楕円 290"/>
          <p:cNvSpPr/>
          <p:nvPr/>
        </p:nvSpPr>
        <p:spPr>
          <a:xfrm>
            <a:off x="7358082" y="493892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292" name="円/楕円 291"/>
          <p:cNvSpPr/>
          <p:nvPr/>
        </p:nvSpPr>
        <p:spPr>
          <a:xfrm>
            <a:off x="7572396" y="493892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293" name="円/楕円 292"/>
          <p:cNvSpPr/>
          <p:nvPr/>
        </p:nvSpPr>
        <p:spPr>
          <a:xfrm>
            <a:off x="7786710" y="493892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294" name="円/楕円 293"/>
          <p:cNvSpPr/>
          <p:nvPr/>
        </p:nvSpPr>
        <p:spPr>
          <a:xfrm>
            <a:off x="8001024" y="493892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295" name="円/楕円 294"/>
          <p:cNvSpPr/>
          <p:nvPr/>
        </p:nvSpPr>
        <p:spPr>
          <a:xfrm>
            <a:off x="5786446" y="36530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296" name="円/楕円 295"/>
          <p:cNvSpPr/>
          <p:nvPr/>
        </p:nvSpPr>
        <p:spPr>
          <a:xfrm>
            <a:off x="6143636" y="365304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297" name="円/楕円 296"/>
          <p:cNvSpPr/>
          <p:nvPr/>
        </p:nvSpPr>
        <p:spPr>
          <a:xfrm>
            <a:off x="6500826" y="365304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298" name="円/楕円 297"/>
          <p:cNvSpPr/>
          <p:nvPr/>
        </p:nvSpPr>
        <p:spPr>
          <a:xfrm>
            <a:off x="6858016" y="365304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299" name="円/楕円 298"/>
          <p:cNvSpPr/>
          <p:nvPr/>
        </p:nvSpPr>
        <p:spPr>
          <a:xfrm>
            <a:off x="7215206" y="365304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00" name="円/楕円 299"/>
          <p:cNvSpPr/>
          <p:nvPr/>
        </p:nvSpPr>
        <p:spPr>
          <a:xfrm>
            <a:off x="7572396" y="3653042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301" name="直線矢印コネクタ 300"/>
          <p:cNvCxnSpPr>
            <a:stCxn id="288" idx="0"/>
            <a:endCxn id="295" idx="4"/>
          </p:cNvCxnSpPr>
          <p:nvPr/>
        </p:nvCxnSpPr>
        <p:spPr>
          <a:xfrm rot="16200000" flipV="1">
            <a:off x="6036479" y="4045951"/>
            <a:ext cx="857256" cy="92869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直線矢印コネクタ 301"/>
          <p:cNvCxnSpPr>
            <a:stCxn id="288" idx="0"/>
            <a:endCxn id="296" idx="4"/>
          </p:cNvCxnSpPr>
          <p:nvPr/>
        </p:nvCxnSpPr>
        <p:spPr>
          <a:xfrm rot="16200000" flipV="1">
            <a:off x="6215074" y="4224546"/>
            <a:ext cx="857256" cy="57150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直線矢印コネクタ 302"/>
          <p:cNvCxnSpPr>
            <a:stCxn id="288" idx="0"/>
            <a:endCxn id="298" idx="4"/>
          </p:cNvCxnSpPr>
          <p:nvPr/>
        </p:nvCxnSpPr>
        <p:spPr>
          <a:xfrm rot="5400000" flipH="1" flipV="1">
            <a:off x="6572264" y="4438860"/>
            <a:ext cx="857256" cy="14287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直線矢印コネクタ 303"/>
          <p:cNvCxnSpPr>
            <a:stCxn id="288" idx="0"/>
            <a:endCxn id="297" idx="4"/>
          </p:cNvCxnSpPr>
          <p:nvPr/>
        </p:nvCxnSpPr>
        <p:spPr>
          <a:xfrm rot="16200000" flipV="1">
            <a:off x="6393669" y="4403141"/>
            <a:ext cx="857256" cy="21431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直線矢印コネクタ 304"/>
          <p:cNvCxnSpPr>
            <a:stCxn id="288" idx="0"/>
            <a:endCxn id="300" idx="4"/>
          </p:cNvCxnSpPr>
          <p:nvPr/>
        </p:nvCxnSpPr>
        <p:spPr>
          <a:xfrm rot="5400000" flipH="1" flipV="1">
            <a:off x="6929454" y="4081670"/>
            <a:ext cx="857256" cy="85725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直線矢印コネクタ 370"/>
          <p:cNvCxnSpPr>
            <a:stCxn id="288" idx="0"/>
            <a:endCxn id="299" idx="4"/>
          </p:cNvCxnSpPr>
          <p:nvPr/>
        </p:nvCxnSpPr>
        <p:spPr>
          <a:xfrm rot="5400000" flipH="1" flipV="1">
            <a:off x="6750859" y="4260265"/>
            <a:ext cx="857256" cy="50006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直線矢印コネクタ 371"/>
          <p:cNvCxnSpPr>
            <a:stCxn id="289" idx="0"/>
            <a:endCxn id="295" idx="4"/>
          </p:cNvCxnSpPr>
          <p:nvPr/>
        </p:nvCxnSpPr>
        <p:spPr>
          <a:xfrm rot="16200000" flipV="1">
            <a:off x="6143636" y="3938794"/>
            <a:ext cx="857256" cy="114300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直線矢印コネクタ 372"/>
          <p:cNvCxnSpPr>
            <a:stCxn id="289" idx="0"/>
            <a:endCxn id="296" idx="4"/>
          </p:cNvCxnSpPr>
          <p:nvPr/>
        </p:nvCxnSpPr>
        <p:spPr>
          <a:xfrm rot="16200000" flipV="1">
            <a:off x="6322231" y="4117389"/>
            <a:ext cx="857256" cy="78581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289" idx="0"/>
            <a:endCxn id="298" idx="4"/>
          </p:cNvCxnSpPr>
          <p:nvPr/>
        </p:nvCxnSpPr>
        <p:spPr>
          <a:xfrm rot="16200000" flipV="1">
            <a:off x="6679421" y="4474579"/>
            <a:ext cx="857256" cy="7143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>
            <a:stCxn id="289" idx="0"/>
            <a:endCxn id="297" idx="4"/>
          </p:cNvCxnSpPr>
          <p:nvPr/>
        </p:nvCxnSpPr>
        <p:spPr>
          <a:xfrm rot="16200000" flipV="1">
            <a:off x="6500826" y="4295984"/>
            <a:ext cx="857256" cy="42862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>
            <a:stCxn id="289" idx="0"/>
            <a:endCxn id="300" idx="4"/>
          </p:cNvCxnSpPr>
          <p:nvPr/>
        </p:nvCxnSpPr>
        <p:spPr>
          <a:xfrm rot="5400000" flipH="1" flipV="1">
            <a:off x="7036611" y="4188827"/>
            <a:ext cx="857256" cy="64294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>
            <a:stCxn id="289" idx="0"/>
            <a:endCxn id="299" idx="4"/>
          </p:cNvCxnSpPr>
          <p:nvPr/>
        </p:nvCxnSpPr>
        <p:spPr>
          <a:xfrm rot="5400000" flipH="1" flipV="1">
            <a:off x="6858016" y="4367422"/>
            <a:ext cx="857256" cy="28575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直線矢印コネクタ 377"/>
          <p:cNvCxnSpPr>
            <a:stCxn id="290" idx="0"/>
            <a:endCxn id="295" idx="4"/>
          </p:cNvCxnSpPr>
          <p:nvPr/>
        </p:nvCxnSpPr>
        <p:spPr>
          <a:xfrm rot="16200000" flipV="1">
            <a:off x="6250793" y="3831637"/>
            <a:ext cx="857256" cy="135732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>
            <a:stCxn id="290" idx="0"/>
            <a:endCxn id="296" idx="4"/>
          </p:cNvCxnSpPr>
          <p:nvPr/>
        </p:nvCxnSpPr>
        <p:spPr>
          <a:xfrm rot="16200000" flipV="1">
            <a:off x="6429388" y="4010232"/>
            <a:ext cx="857256" cy="100013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>
            <a:stCxn id="290" idx="0"/>
            <a:endCxn id="298" idx="4"/>
          </p:cNvCxnSpPr>
          <p:nvPr/>
        </p:nvCxnSpPr>
        <p:spPr>
          <a:xfrm rot="16200000" flipV="1">
            <a:off x="6786578" y="4367422"/>
            <a:ext cx="857256" cy="28575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>
            <a:stCxn id="290" idx="0"/>
            <a:endCxn id="297" idx="4"/>
          </p:cNvCxnSpPr>
          <p:nvPr/>
        </p:nvCxnSpPr>
        <p:spPr>
          <a:xfrm rot="16200000" flipV="1">
            <a:off x="6607983" y="4188827"/>
            <a:ext cx="857256" cy="64294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>
            <a:stCxn id="290" idx="0"/>
            <a:endCxn id="300" idx="4"/>
          </p:cNvCxnSpPr>
          <p:nvPr/>
        </p:nvCxnSpPr>
        <p:spPr>
          <a:xfrm rot="5400000" flipH="1" flipV="1">
            <a:off x="7143768" y="4295984"/>
            <a:ext cx="857256" cy="42862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直線矢印コネクタ 382"/>
          <p:cNvCxnSpPr>
            <a:stCxn id="290" idx="0"/>
            <a:endCxn id="299" idx="4"/>
          </p:cNvCxnSpPr>
          <p:nvPr/>
        </p:nvCxnSpPr>
        <p:spPr>
          <a:xfrm rot="5400000" flipH="1" flipV="1">
            <a:off x="6965173" y="4474579"/>
            <a:ext cx="857256" cy="7143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直線矢印コネクタ 383"/>
          <p:cNvCxnSpPr>
            <a:stCxn id="291" idx="0"/>
            <a:endCxn id="295" idx="4"/>
          </p:cNvCxnSpPr>
          <p:nvPr/>
        </p:nvCxnSpPr>
        <p:spPr>
          <a:xfrm rot="16200000" flipV="1">
            <a:off x="6357950" y="3724480"/>
            <a:ext cx="857256" cy="157163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直線矢印コネクタ 384"/>
          <p:cNvCxnSpPr>
            <a:stCxn id="291" idx="0"/>
            <a:endCxn id="296" idx="4"/>
          </p:cNvCxnSpPr>
          <p:nvPr/>
        </p:nvCxnSpPr>
        <p:spPr>
          <a:xfrm rot="16200000" flipV="1">
            <a:off x="6536545" y="3903075"/>
            <a:ext cx="857256" cy="121444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直線矢印コネクタ 385"/>
          <p:cNvCxnSpPr>
            <a:stCxn id="291" idx="0"/>
            <a:endCxn id="298" idx="4"/>
          </p:cNvCxnSpPr>
          <p:nvPr/>
        </p:nvCxnSpPr>
        <p:spPr>
          <a:xfrm rot="16200000" flipV="1">
            <a:off x="6893735" y="4260265"/>
            <a:ext cx="857256" cy="50006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直線矢印コネクタ 386"/>
          <p:cNvCxnSpPr>
            <a:stCxn id="291" idx="0"/>
            <a:endCxn id="297" idx="4"/>
          </p:cNvCxnSpPr>
          <p:nvPr/>
        </p:nvCxnSpPr>
        <p:spPr>
          <a:xfrm rot="16200000" flipV="1">
            <a:off x="6715140" y="4081670"/>
            <a:ext cx="857256" cy="85725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直線矢印コネクタ 387"/>
          <p:cNvCxnSpPr>
            <a:stCxn id="291" idx="0"/>
            <a:endCxn id="300" idx="4"/>
          </p:cNvCxnSpPr>
          <p:nvPr/>
        </p:nvCxnSpPr>
        <p:spPr>
          <a:xfrm rot="5400000" flipH="1" flipV="1">
            <a:off x="7250925" y="4403141"/>
            <a:ext cx="857256" cy="21431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直線矢印コネクタ 388"/>
          <p:cNvCxnSpPr>
            <a:stCxn id="291" idx="0"/>
            <a:endCxn id="299" idx="4"/>
          </p:cNvCxnSpPr>
          <p:nvPr/>
        </p:nvCxnSpPr>
        <p:spPr>
          <a:xfrm rot="16200000" flipV="1">
            <a:off x="7072330" y="4438860"/>
            <a:ext cx="857256" cy="14287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直線矢印コネクタ 389"/>
          <p:cNvCxnSpPr>
            <a:stCxn id="292" idx="0"/>
            <a:endCxn id="295" idx="4"/>
          </p:cNvCxnSpPr>
          <p:nvPr/>
        </p:nvCxnSpPr>
        <p:spPr>
          <a:xfrm rot="16200000" flipV="1">
            <a:off x="6465107" y="3617323"/>
            <a:ext cx="857256" cy="178595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直線矢印コネクタ 390"/>
          <p:cNvCxnSpPr>
            <a:stCxn id="292" idx="0"/>
            <a:endCxn id="296" idx="4"/>
          </p:cNvCxnSpPr>
          <p:nvPr/>
        </p:nvCxnSpPr>
        <p:spPr>
          <a:xfrm rot="16200000" flipV="1">
            <a:off x="6643702" y="3795918"/>
            <a:ext cx="857256" cy="142876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直線矢印コネクタ 391"/>
          <p:cNvCxnSpPr>
            <a:stCxn id="292" idx="0"/>
            <a:endCxn id="298" idx="4"/>
          </p:cNvCxnSpPr>
          <p:nvPr/>
        </p:nvCxnSpPr>
        <p:spPr>
          <a:xfrm rot="16200000" flipV="1">
            <a:off x="7000892" y="4153108"/>
            <a:ext cx="857256" cy="71438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直線矢印コネクタ 392"/>
          <p:cNvCxnSpPr>
            <a:stCxn id="292" idx="0"/>
            <a:endCxn id="297" idx="4"/>
          </p:cNvCxnSpPr>
          <p:nvPr/>
        </p:nvCxnSpPr>
        <p:spPr>
          <a:xfrm rot="16200000" flipV="1">
            <a:off x="6822297" y="3974513"/>
            <a:ext cx="857256" cy="107157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直線矢印コネクタ 393"/>
          <p:cNvCxnSpPr>
            <a:stCxn id="292" idx="0"/>
            <a:endCxn id="300" idx="4"/>
          </p:cNvCxnSpPr>
          <p:nvPr/>
        </p:nvCxnSpPr>
        <p:spPr>
          <a:xfrm rot="5400000" flipH="1" flipV="1">
            <a:off x="7358082" y="4510298"/>
            <a:ext cx="857256" cy="158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直線矢印コネクタ 394"/>
          <p:cNvCxnSpPr>
            <a:stCxn id="292" idx="0"/>
            <a:endCxn id="299" idx="4"/>
          </p:cNvCxnSpPr>
          <p:nvPr/>
        </p:nvCxnSpPr>
        <p:spPr>
          <a:xfrm rot="16200000" flipV="1">
            <a:off x="7179487" y="4331703"/>
            <a:ext cx="857256" cy="35719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直線矢印コネクタ 395"/>
          <p:cNvCxnSpPr>
            <a:stCxn id="293" idx="0"/>
            <a:endCxn id="295" idx="4"/>
          </p:cNvCxnSpPr>
          <p:nvPr/>
        </p:nvCxnSpPr>
        <p:spPr>
          <a:xfrm rot="16200000" flipV="1">
            <a:off x="6572264" y="3510166"/>
            <a:ext cx="857256" cy="200026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直線矢印コネクタ 396"/>
          <p:cNvCxnSpPr>
            <a:stCxn id="293" idx="0"/>
            <a:endCxn id="296" idx="4"/>
          </p:cNvCxnSpPr>
          <p:nvPr/>
        </p:nvCxnSpPr>
        <p:spPr>
          <a:xfrm rot="16200000" flipV="1">
            <a:off x="6750859" y="3688761"/>
            <a:ext cx="857256" cy="164307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直線矢印コネクタ 397"/>
          <p:cNvCxnSpPr>
            <a:stCxn id="293" idx="0"/>
            <a:endCxn id="298" idx="4"/>
          </p:cNvCxnSpPr>
          <p:nvPr/>
        </p:nvCxnSpPr>
        <p:spPr>
          <a:xfrm rot="16200000" flipV="1">
            <a:off x="7108049" y="4045951"/>
            <a:ext cx="857256" cy="92869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直線矢印コネクタ 398"/>
          <p:cNvCxnSpPr>
            <a:stCxn id="293" idx="0"/>
            <a:endCxn id="297" idx="4"/>
          </p:cNvCxnSpPr>
          <p:nvPr/>
        </p:nvCxnSpPr>
        <p:spPr>
          <a:xfrm rot="16200000" flipV="1">
            <a:off x="6929454" y="3867356"/>
            <a:ext cx="857256" cy="128588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直線矢印コネクタ 399"/>
          <p:cNvCxnSpPr>
            <a:stCxn id="293" idx="0"/>
            <a:endCxn id="300" idx="4"/>
          </p:cNvCxnSpPr>
          <p:nvPr/>
        </p:nvCxnSpPr>
        <p:spPr>
          <a:xfrm rot="16200000" flipV="1">
            <a:off x="7465239" y="4403141"/>
            <a:ext cx="857256" cy="21431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直線矢印コネクタ 400"/>
          <p:cNvCxnSpPr>
            <a:stCxn id="293" idx="0"/>
            <a:endCxn id="299" idx="4"/>
          </p:cNvCxnSpPr>
          <p:nvPr/>
        </p:nvCxnSpPr>
        <p:spPr>
          <a:xfrm rot="16200000" flipV="1">
            <a:off x="7286644" y="4224546"/>
            <a:ext cx="857256" cy="57150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直線矢印コネクタ 401"/>
          <p:cNvCxnSpPr>
            <a:stCxn id="294" idx="0"/>
            <a:endCxn id="295" idx="4"/>
          </p:cNvCxnSpPr>
          <p:nvPr/>
        </p:nvCxnSpPr>
        <p:spPr>
          <a:xfrm rot="16200000" flipV="1">
            <a:off x="6679421" y="3403009"/>
            <a:ext cx="857256" cy="221457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直線矢印コネクタ 402"/>
          <p:cNvCxnSpPr>
            <a:stCxn id="294" idx="0"/>
            <a:endCxn id="296" idx="4"/>
          </p:cNvCxnSpPr>
          <p:nvPr/>
        </p:nvCxnSpPr>
        <p:spPr>
          <a:xfrm rot="16200000" flipV="1">
            <a:off x="6858016" y="3581604"/>
            <a:ext cx="857256" cy="185738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直線矢印コネクタ 403"/>
          <p:cNvCxnSpPr>
            <a:stCxn id="294" idx="0"/>
            <a:endCxn id="298" idx="4"/>
          </p:cNvCxnSpPr>
          <p:nvPr/>
        </p:nvCxnSpPr>
        <p:spPr>
          <a:xfrm rot="16200000" flipV="1">
            <a:off x="7215206" y="3938794"/>
            <a:ext cx="857256" cy="114300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直線矢印コネクタ 404"/>
          <p:cNvCxnSpPr>
            <a:stCxn id="294" idx="0"/>
            <a:endCxn id="297" idx="4"/>
          </p:cNvCxnSpPr>
          <p:nvPr/>
        </p:nvCxnSpPr>
        <p:spPr>
          <a:xfrm rot="16200000" flipV="1">
            <a:off x="7036611" y="3760199"/>
            <a:ext cx="857256" cy="150019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直線矢印コネクタ 405"/>
          <p:cNvCxnSpPr>
            <a:stCxn id="294" idx="0"/>
            <a:endCxn id="300" idx="4"/>
          </p:cNvCxnSpPr>
          <p:nvPr/>
        </p:nvCxnSpPr>
        <p:spPr>
          <a:xfrm rot="16200000" flipV="1">
            <a:off x="7572396" y="4295984"/>
            <a:ext cx="857256" cy="42862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直線矢印コネクタ 406"/>
          <p:cNvCxnSpPr>
            <a:stCxn id="294" idx="0"/>
            <a:endCxn id="299" idx="4"/>
          </p:cNvCxnSpPr>
          <p:nvPr/>
        </p:nvCxnSpPr>
        <p:spPr>
          <a:xfrm rot="16200000" flipV="1">
            <a:off x="7393801" y="4117389"/>
            <a:ext cx="857256" cy="78581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円/楕円 407"/>
          <p:cNvSpPr/>
          <p:nvPr/>
        </p:nvSpPr>
        <p:spPr>
          <a:xfrm>
            <a:off x="8215338" y="4938926"/>
            <a:ext cx="428628" cy="428628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409" name="直線矢印コネクタ 408"/>
          <p:cNvCxnSpPr>
            <a:stCxn id="408" idx="0"/>
            <a:endCxn id="295" idx="4"/>
          </p:cNvCxnSpPr>
          <p:nvPr/>
        </p:nvCxnSpPr>
        <p:spPr>
          <a:xfrm rot="16200000" flipV="1">
            <a:off x="6786578" y="3295852"/>
            <a:ext cx="857256" cy="242889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直線矢印コネクタ 409"/>
          <p:cNvCxnSpPr>
            <a:stCxn id="408" idx="0"/>
            <a:endCxn id="296" idx="4"/>
          </p:cNvCxnSpPr>
          <p:nvPr/>
        </p:nvCxnSpPr>
        <p:spPr>
          <a:xfrm rot="16200000" flipV="1">
            <a:off x="6965173" y="3474447"/>
            <a:ext cx="857256" cy="207170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直線矢印コネクタ 410"/>
          <p:cNvCxnSpPr>
            <a:stCxn id="408" idx="0"/>
            <a:endCxn id="298" idx="4"/>
          </p:cNvCxnSpPr>
          <p:nvPr/>
        </p:nvCxnSpPr>
        <p:spPr>
          <a:xfrm rot="16200000" flipV="1">
            <a:off x="7322363" y="3831637"/>
            <a:ext cx="857256" cy="135732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直線矢印コネクタ 411"/>
          <p:cNvCxnSpPr>
            <a:stCxn id="408" idx="0"/>
            <a:endCxn id="297" idx="4"/>
          </p:cNvCxnSpPr>
          <p:nvPr/>
        </p:nvCxnSpPr>
        <p:spPr>
          <a:xfrm rot="16200000" flipV="1">
            <a:off x="7143768" y="3653042"/>
            <a:ext cx="857256" cy="171451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直線矢印コネクタ 412"/>
          <p:cNvCxnSpPr>
            <a:stCxn id="408" idx="0"/>
            <a:endCxn id="300" idx="4"/>
          </p:cNvCxnSpPr>
          <p:nvPr/>
        </p:nvCxnSpPr>
        <p:spPr>
          <a:xfrm rot="16200000" flipV="1">
            <a:off x="7679553" y="4188827"/>
            <a:ext cx="857256" cy="64294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直線矢印コネクタ 413"/>
          <p:cNvCxnSpPr>
            <a:stCxn id="408" idx="0"/>
            <a:endCxn id="299" idx="4"/>
          </p:cNvCxnSpPr>
          <p:nvPr/>
        </p:nvCxnSpPr>
        <p:spPr>
          <a:xfrm rot="16200000" flipV="1">
            <a:off x="7500958" y="4010232"/>
            <a:ext cx="857256" cy="100013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5" name="円/楕円 414"/>
          <p:cNvSpPr/>
          <p:nvPr/>
        </p:nvSpPr>
        <p:spPr>
          <a:xfrm>
            <a:off x="7929586" y="3653042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416" name="直線矢印コネクタ 415"/>
          <p:cNvCxnSpPr>
            <a:stCxn id="309" idx="0"/>
            <a:endCxn id="415" idx="4"/>
          </p:cNvCxnSpPr>
          <p:nvPr/>
        </p:nvCxnSpPr>
        <p:spPr>
          <a:xfrm rot="5400000" flipH="1" flipV="1">
            <a:off x="6572264" y="3367290"/>
            <a:ext cx="857256" cy="228601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直線矢印コネクタ 416"/>
          <p:cNvCxnSpPr>
            <a:stCxn id="289" idx="0"/>
            <a:endCxn id="415" idx="4"/>
          </p:cNvCxnSpPr>
          <p:nvPr/>
        </p:nvCxnSpPr>
        <p:spPr>
          <a:xfrm rot="5400000" flipH="1" flipV="1">
            <a:off x="7215206" y="4010232"/>
            <a:ext cx="857256" cy="100013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直線矢印コネクタ 417"/>
          <p:cNvCxnSpPr>
            <a:stCxn id="290" idx="0"/>
            <a:endCxn id="415" idx="4"/>
          </p:cNvCxnSpPr>
          <p:nvPr/>
        </p:nvCxnSpPr>
        <p:spPr>
          <a:xfrm rot="5400000" flipH="1" flipV="1">
            <a:off x="7322363" y="4117389"/>
            <a:ext cx="857256" cy="78581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直線矢印コネクタ 418"/>
          <p:cNvCxnSpPr>
            <a:stCxn id="291" idx="0"/>
            <a:endCxn id="415" idx="4"/>
          </p:cNvCxnSpPr>
          <p:nvPr/>
        </p:nvCxnSpPr>
        <p:spPr>
          <a:xfrm rot="5400000" flipH="1" flipV="1">
            <a:off x="7429520" y="4224546"/>
            <a:ext cx="857256" cy="57150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直線矢印コネクタ 419"/>
          <p:cNvCxnSpPr>
            <a:stCxn id="292" idx="0"/>
            <a:endCxn id="415" idx="4"/>
          </p:cNvCxnSpPr>
          <p:nvPr/>
        </p:nvCxnSpPr>
        <p:spPr>
          <a:xfrm rot="5400000" flipH="1" flipV="1">
            <a:off x="7536677" y="4331703"/>
            <a:ext cx="857256" cy="35719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直線矢印コネクタ 420"/>
          <p:cNvCxnSpPr>
            <a:stCxn id="293" idx="0"/>
            <a:endCxn id="415" idx="4"/>
          </p:cNvCxnSpPr>
          <p:nvPr/>
        </p:nvCxnSpPr>
        <p:spPr>
          <a:xfrm rot="5400000" flipH="1" flipV="1">
            <a:off x="7643834" y="4438860"/>
            <a:ext cx="857256" cy="14287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直線矢印コネクタ 421"/>
          <p:cNvCxnSpPr>
            <a:stCxn id="294" idx="0"/>
            <a:endCxn id="415" idx="4"/>
          </p:cNvCxnSpPr>
          <p:nvPr/>
        </p:nvCxnSpPr>
        <p:spPr>
          <a:xfrm rot="16200000" flipV="1">
            <a:off x="7750991" y="4474579"/>
            <a:ext cx="857256" cy="7143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直線矢印コネクタ 422"/>
          <p:cNvCxnSpPr>
            <a:stCxn id="408" idx="0"/>
            <a:endCxn id="415" idx="4"/>
          </p:cNvCxnSpPr>
          <p:nvPr/>
        </p:nvCxnSpPr>
        <p:spPr>
          <a:xfrm rot="16200000" flipV="1">
            <a:off x="7858148" y="4367422"/>
            <a:ext cx="857256" cy="28575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2" name="直線矢印コネクタ 831"/>
          <p:cNvCxnSpPr>
            <a:stCxn id="363" idx="0"/>
            <a:endCxn id="289" idx="4"/>
          </p:cNvCxnSpPr>
          <p:nvPr/>
        </p:nvCxnSpPr>
        <p:spPr>
          <a:xfrm rot="5400000" flipH="1" flipV="1">
            <a:off x="6434252" y="5434128"/>
            <a:ext cx="776090" cy="64294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3" name="直線矢印コネクタ 832"/>
          <p:cNvCxnSpPr>
            <a:stCxn id="363" idx="0"/>
            <a:endCxn id="290" idx="4"/>
          </p:cNvCxnSpPr>
          <p:nvPr/>
        </p:nvCxnSpPr>
        <p:spPr>
          <a:xfrm rot="5400000" flipH="1" flipV="1">
            <a:off x="6541409" y="5326971"/>
            <a:ext cx="776090" cy="85725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4" name="直線矢印コネクタ 833"/>
          <p:cNvCxnSpPr>
            <a:stCxn id="363" idx="0"/>
            <a:endCxn id="292" idx="4"/>
          </p:cNvCxnSpPr>
          <p:nvPr/>
        </p:nvCxnSpPr>
        <p:spPr>
          <a:xfrm rot="5400000" flipH="1" flipV="1">
            <a:off x="6755723" y="5112657"/>
            <a:ext cx="776090" cy="128588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5" name="直線矢印コネクタ 834"/>
          <p:cNvCxnSpPr>
            <a:stCxn id="363" idx="0"/>
            <a:endCxn id="291" idx="4"/>
          </p:cNvCxnSpPr>
          <p:nvPr/>
        </p:nvCxnSpPr>
        <p:spPr>
          <a:xfrm rot="5400000" flipH="1" flipV="1">
            <a:off x="6648566" y="5219814"/>
            <a:ext cx="776090" cy="107157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6" name="直線矢印コネクタ 835"/>
          <p:cNvCxnSpPr>
            <a:stCxn id="363" idx="0"/>
            <a:endCxn id="294" idx="4"/>
          </p:cNvCxnSpPr>
          <p:nvPr/>
        </p:nvCxnSpPr>
        <p:spPr>
          <a:xfrm rot="5400000" flipH="1" flipV="1">
            <a:off x="6970037" y="4898343"/>
            <a:ext cx="776090" cy="171451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7" name="直線矢印コネクタ 836"/>
          <p:cNvCxnSpPr>
            <a:stCxn id="363" idx="0"/>
            <a:endCxn id="293" idx="4"/>
          </p:cNvCxnSpPr>
          <p:nvPr/>
        </p:nvCxnSpPr>
        <p:spPr>
          <a:xfrm rot="5400000" flipH="1" flipV="1">
            <a:off x="6862880" y="5005500"/>
            <a:ext cx="776090" cy="150019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8" name="直線矢印コネクタ 837"/>
          <p:cNvCxnSpPr>
            <a:stCxn id="364" idx="0"/>
            <a:endCxn id="289" idx="4"/>
          </p:cNvCxnSpPr>
          <p:nvPr/>
        </p:nvCxnSpPr>
        <p:spPr>
          <a:xfrm rot="5400000" flipH="1" flipV="1">
            <a:off x="6612847" y="5612723"/>
            <a:ext cx="776090" cy="28575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9" name="直線矢印コネクタ 838"/>
          <p:cNvCxnSpPr>
            <a:stCxn id="364" idx="0"/>
            <a:endCxn id="290" idx="4"/>
          </p:cNvCxnSpPr>
          <p:nvPr/>
        </p:nvCxnSpPr>
        <p:spPr>
          <a:xfrm rot="5400000" flipH="1" flipV="1">
            <a:off x="6720004" y="5505566"/>
            <a:ext cx="776090" cy="50006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0" name="直線矢印コネクタ 839"/>
          <p:cNvCxnSpPr>
            <a:stCxn id="364" idx="0"/>
            <a:endCxn id="292" idx="4"/>
          </p:cNvCxnSpPr>
          <p:nvPr/>
        </p:nvCxnSpPr>
        <p:spPr>
          <a:xfrm rot="5400000" flipH="1" flipV="1">
            <a:off x="6934318" y="5291252"/>
            <a:ext cx="776090" cy="92869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1" name="直線矢印コネクタ 840"/>
          <p:cNvCxnSpPr>
            <a:stCxn id="364" idx="0"/>
            <a:endCxn id="291" idx="4"/>
          </p:cNvCxnSpPr>
          <p:nvPr/>
        </p:nvCxnSpPr>
        <p:spPr>
          <a:xfrm rot="5400000" flipH="1" flipV="1">
            <a:off x="6827161" y="5398409"/>
            <a:ext cx="776090" cy="71438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2" name="直線矢印コネクタ 841"/>
          <p:cNvCxnSpPr>
            <a:stCxn id="364" idx="0"/>
            <a:endCxn id="294" idx="4"/>
          </p:cNvCxnSpPr>
          <p:nvPr/>
        </p:nvCxnSpPr>
        <p:spPr>
          <a:xfrm rot="5400000" flipH="1" flipV="1">
            <a:off x="7148632" y="5076938"/>
            <a:ext cx="776090" cy="135732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3" name="直線矢印コネクタ 842"/>
          <p:cNvCxnSpPr>
            <a:stCxn id="364" idx="0"/>
            <a:endCxn id="293" idx="4"/>
          </p:cNvCxnSpPr>
          <p:nvPr/>
        </p:nvCxnSpPr>
        <p:spPr>
          <a:xfrm rot="5400000" flipH="1" flipV="1">
            <a:off x="7041475" y="5184095"/>
            <a:ext cx="776090" cy="114300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4" name="直線矢印コネクタ 843"/>
          <p:cNvCxnSpPr>
            <a:stCxn id="365" idx="0"/>
            <a:endCxn id="289" idx="4"/>
          </p:cNvCxnSpPr>
          <p:nvPr/>
        </p:nvCxnSpPr>
        <p:spPr>
          <a:xfrm rot="16200000" flipV="1">
            <a:off x="6791442" y="5719880"/>
            <a:ext cx="776090" cy="7143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5" name="直線矢印コネクタ 844"/>
          <p:cNvCxnSpPr>
            <a:stCxn id="365" idx="0"/>
            <a:endCxn id="290" idx="4"/>
          </p:cNvCxnSpPr>
          <p:nvPr/>
        </p:nvCxnSpPr>
        <p:spPr>
          <a:xfrm rot="5400000" flipH="1" flipV="1">
            <a:off x="6898599" y="5684161"/>
            <a:ext cx="776090" cy="14287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6" name="直線矢印コネクタ 845"/>
          <p:cNvCxnSpPr>
            <a:stCxn id="365" idx="0"/>
            <a:endCxn id="292" idx="4"/>
          </p:cNvCxnSpPr>
          <p:nvPr/>
        </p:nvCxnSpPr>
        <p:spPr>
          <a:xfrm rot="5400000" flipH="1" flipV="1">
            <a:off x="7112913" y="5469847"/>
            <a:ext cx="776090" cy="57150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7" name="直線矢印コネクタ 846"/>
          <p:cNvCxnSpPr>
            <a:stCxn id="365" idx="0"/>
            <a:endCxn id="291" idx="4"/>
          </p:cNvCxnSpPr>
          <p:nvPr/>
        </p:nvCxnSpPr>
        <p:spPr>
          <a:xfrm rot="5400000" flipH="1" flipV="1">
            <a:off x="7005756" y="5577004"/>
            <a:ext cx="776090" cy="35719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8" name="直線矢印コネクタ 847"/>
          <p:cNvCxnSpPr>
            <a:stCxn id="365" idx="0"/>
            <a:endCxn id="294" idx="4"/>
          </p:cNvCxnSpPr>
          <p:nvPr/>
        </p:nvCxnSpPr>
        <p:spPr>
          <a:xfrm rot="5400000" flipH="1" flipV="1">
            <a:off x="7327227" y="5255533"/>
            <a:ext cx="776090" cy="100013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9" name="直線矢印コネクタ 848"/>
          <p:cNvCxnSpPr>
            <a:stCxn id="365" idx="0"/>
            <a:endCxn id="293" idx="4"/>
          </p:cNvCxnSpPr>
          <p:nvPr/>
        </p:nvCxnSpPr>
        <p:spPr>
          <a:xfrm rot="5400000" flipH="1" flipV="1">
            <a:off x="7220070" y="5362690"/>
            <a:ext cx="776090" cy="78581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0" name="直線矢印コネクタ 849"/>
          <p:cNvCxnSpPr>
            <a:stCxn id="366" idx="0"/>
            <a:endCxn id="289" idx="4"/>
          </p:cNvCxnSpPr>
          <p:nvPr/>
        </p:nvCxnSpPr>
        <p:spPr>
          <a:xfrm rot="16200000" flipV="1">
            <a:off x="6970037" y="5541285"/>
            <a:ext cx="776090" cy="42862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1" name="直線矢印コネクタ 850"/>
          <p:cNvCxnSpPr>
            <a:stCxn id="366" idx="0"/>
            <a:endCxn id="290" idx="4"/>
          </p:cNvCxnSpPr>
          <p:nvPr/>
        </p:nvCxnSpPr>
        <p:spPr>
          <a:xfrm rot="16200000" flipV="1">
            <a:off x="7077194" y="5648442"/>
            <a:ext cx="776090" cy="21431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2" name="直線矢印コネクタ 851"/>
          <p:cNvCxnSpPr>
            <a:stCxn id="366" idx="0"/>
            <a:endCxn id="292" idx="4"/>
          </p:cNvCxnSpPr>
          <p:nvPr/>
        </p:nvCxnSpPr>
        <p:spPr>
          <a:xfrm rot="5400000" flipH="1" flipV="1">
            <a:off x="7291508" y="5648442"/>
            <a:ext cx="776090" cy="21431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3" name="直線矢印コネクタ 852"/>
          <p:cNvCxnSpPr>
            <a:stCxn id="366" idx="0"/>
            <a:endCxn id="291" idx="4"/>
          </p:cNvCxnSpPr>
          <p:nvPr/>
        </p:nvCxnSpPr>
        <p:spPr>
          <a:xfrm rot="5400000" flipH="1" flipV="1">
            <a:off x="7184351" y="5755599"/>
            <a:ext cx="776090" cy="158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4" name="直線矢印コネクタ 853"/>
          <p:cNvCxnSpPr>
            <a:stCxn id="366" idx="0"/>
            <a:endCxn id="294" idx="4"/>
          </p:cNvCxnSpPr>
          <p:nvPr/>
        </p:nvCxnSpPr>
        <p:spPr>
          <a:xfrm rot="5400000" flipH="1" flipV="1">
            <a:off x="7505822" y="5434128"/>
            <a:ext cx="776090" cy="64294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5" name="直線矢印コネクタ 854"/>
          <p:cNvCxnSpPr>
            <a:stCxn id="366" idx="0"/>
            <a:endCxn id="293" idx="4"/>
          </p:cNvCxnSpPr>
          <p:nvPr/>
        </p:nvCxnSpPr>
        <p:spPr>
          <a:xfrm rot="5400000" flipH="1" flipV="1">
            <a:off x="7398665" y="5541285"/>
            <a:ext cx="776090" cy="42862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6" name="直線矢印コネクタ 855"/>
          <p:cNvCxnSpPr>
            <a:stCxn id="367" idx="0"/>
            <a:endCxn id="289" idx="4"/>
          </p:cNvCxnSpPr>
          <p:nvPr/>
        </p:nvCxnSpPr>
        <p:spPr>
          <a:xfrm rot="16200000" flipV="1">
            <a:off x="7148632" y="5362690"/>
            <a:ext cx="776090" cy="78581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7" name="直線矢印コネクタ 856"/>
          <p:cNvCxnSpPr>
            <a:stCxn id="367" idx="0"/>
            <a:endCxn id="290" idx="4"/>
          </p:cNvCxnSpPr>
          <p:nvPr/>
        </p:nvCxnSpPr>
        <p:spPr>
          <a:xfrm rot="16200000" flipV="1">
            <a:off x="7255789" y="5469847"/>
            <a:ext cx="776090" cy="57150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8" name="直線矢印コネクタ 857"/>
          <p:cNvCxnSpPr>
            <a:stCxn id="367" idx="0"/>
            <a:endCxn id="292" idx="4"/>
          </p:cNvCxnSpPr>
          <p:nvPr/>
        </p:nvCxnSpPr>
        <p:spPr>
          <a:xfrm rot="16200000" flipV="1">
            <a:off x="7470103" y="5684161"/>
            <a:ext cx="776090" cy="14287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9" name="直線矢印コネクタ 858"/>
          <p:cNvCxnSpPr>
            <a:stCxn id="367" idx="0"/>
            <a:endCxn id="291" idx="4"/>
          </p:cNvCxnSpPr>
          <p:nvPr/>
        </p:nvCxnSpPr>
        <p:spPr>
          <a:xfrm rot="16200000" flipV="1">
            <a:off x="7362946" y="5577004"/>
            <a:ext cx="776090" cy="35719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0" name="直線矢印コネクタ 859"/>
          <p:cNvCxnSpPr>
            <a:stCxn id="367" idx="0"/>
            <a:endCxn id="294" idx="4"/>
          </p:cNvCxnSpPr>
          <p:nvPr/>
        </p:nvCxnSpPr>
        <p:spPr>
          <a:xfrm rot="5400000" flipH="1" flipV="1">
            <a:off x="7684417" y="5612723"/>
            <a:ext cx="776090" cy="28575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1" name="直線矢印コネクタ 860"/>
          <p:cNvCxnSpPr>
            <a:stCxn id="367" idx="0"/>
            <a:endCxn id="293" idx="4"/>
          </p:cNvCxnSpPr>
          <p:nvPr/>
        </p:nvCxnSpPr>
        <p:spPr>
          <a:xfrm rot="5400000" flipH="1" flipV="1">
            <a:off x="7577260" y="5719880"/>
            <a:ext cx="776090" cy="7143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2" name="直線矢印コネクタ 861"/>
          <p:cNvCxnSpPr>
            <a:stCxn id="368" idx="0"/>
            <a:endCxn id="289" idx="4"/>
          </p:cNvCxnSpPr>
          <p:nvPr/>
        </p:nvCxnSpPr>
        <p:spPr>
          <a:xfrm rot="16200000" flipV="1">
            <a:off x="7327227" y="5184095"/>
            <a:ext cx="776090" cy="114300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3" name="直線矢印コネクタ 862"/>
          <p:cNvCxnSpPr>
            <a:stCxn id="368" idx="0"/>
            <a:endCxn id="290" idx="4"/>
          </p:cNvCxnSpPr>
          <p:nvPr/>
        </p:nvCxnSpPr>
        <p:spPr>
          <a:xfrm rot="16200000" flipV="1">
            <a:off x="7434384" y="5291252"/>
            <a:ext cx="776090" cy="92869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4" name="直線矢印コネクタ 863"/>
          <p:cNvCxnSpPr>
            <a:stCxn id="368" idx="0"/>
            <a:endCxn id="292" idx="4"/>
          </p:cNvCxnSpPr>
          <p:nvPr/>
        </p:nvCxnSpPr>
        <p:spPr>
          <a:xfrm rot="16200000" flipV="1">
            <a:off x="7648698" y="5505566"/>
            <a:ext cx="776090" cy="50006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5" name="直線矢印コネクタ 864"/>
          <p:cNvCxnSpPr>
            <a:stCxn id="368" idx="0"/>
            <a:endCxn id="291" idx="4"/>
          </p:cNvCxnSpPr>
          <p:nvPr/>
        </p:nvCxnSpPr>
        <p:spPr>
          <a:xfrm rot="16200000" flipV="1">
            <a:off x="7541541" y="5398409"/>
            <a:ext cx="776090" cy="71438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6" name="直線矢印コネクタ 865"/>
          <p:cNvCxnSpPr>
            <a:stCxn id="368" idx="0"/>
            <a:endCxn id="294" idx="4"/>
          </p:cNvCxnSpPr>
          <p:nvPr/>
        </p:nvCxnSpPr>
        <p:spPr>
          <a:xfrm rot="16200000" flipV="1">
            <a:off x="7863012" y="5719880"/>
            <a:ext cx="776090" cy="7143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7" name="直線矢印コネクタ 866"/>
          <p:cNvCxnSpPr>
            <a:stCxn id="368" idx="0"/>
            <a:endCxn id="293" idx="4"/>
          </p:cNvCxnSpPr>
          <p:nvPr/>
        </p:nvCxnSpPr>
        <p:spPr>
          <a:xfrm rot="16200000" flipV="1">
            <a:off x="7755855" y="5612723"/>
            <a:ext cx="776090" cy="28575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8" name="直線矢印コネクタ 867"/>
          <p:cNvCxnSpPr>
            <a:stCxn id="362" idx="0"/>
            <a:endCxn id="289" idx="4"/>
          </p:cNvCxnSpPr>
          <p:nvPr/>
        </p:nvCxnSpPr>
        <p:spPr>
          <a:xfrm rot="5400000" flipH="1" flipV="1">
            <a:off x="6255650" y="5255525"/>
            <a:ext cx="776089" cy="100014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9" name="直線矢印コネクタ 868"/>
          <p:cNvCxnSpPr>
            <a:stCxn id="362" idx="0"/>
            <a:endCxn id="290" idx="4"/>
          </p:cNvCxnSpPr>
          <p:nvPr/>
        </p:nvCxnSpPr>
        <p:spPr>
          <a:xfrm rot="5400000" flipH="1" flipV="1">
            <a:off x="6362807" y="5148368"/>
            <a:ext cx="776089" cy="121446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0" name="直線矢印コネクタ 869"/>
          <p:cNvCxnSpPr>
            <a:stCxn id="362" idx="0"/>
            <a:endCxn id="292" idx="4"/>
          </p:cNvCxnSpPr>
          <p:nvPr/>
        </p:nvCxnSpPr>
        <p:spPr>
          <a:xfrm rot="5400000" flipH="1" flipV="1">
            <a:off x="6577121" y="4934054"/>
            <a:ext cx="776089" cy="164309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1" name="直線矢印コネクタ 870"/>
          <p:cNvCxnSpPr>
            <a:stCxn id="362" idx="0"/>
            <a:endCxn id="291" idx="4"/>
          </p:cNvCxnSpPr>
          <p:nvPr/>
        </p:nvCxnSpPr>
        <p:spPr>
          <a:xfrm rot="5400000" flipH="1" flipV="1">
            <a:off x="6469964" y="5041211"/>
            <a:ext cx="776089" cy="142877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2" name="直線矢印コネクタ 871"/>
          <p:cNvCxnSpPr>
            <a:stCxn id="362" idx="0"/>
            <a:endCxn id="294" idx="4"/>
          </p:cNvCxnSpPr>
          <p:nvPr/>
        </p:nvCxnSpPr>
        <p:spPr>
          <a:xfrm rot="5400000" flipH="1" flipV="1">
            <a:off x="6791435" y="4719740"/>
            <a:ext cx="776089" cy="207171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3" name="直線矢印コネクタ 872"/>
          <p:cNvCxnSpPr>
            <a:stCxn id="362" idx="0"/>
            <a:endCxn id="293" idx="4"/>
          </p:cNvCxnSpPr>
          <p:nvPr/>
        </p:nvCxnSpPr>
        <p:spPr>
          <a:xfrm rot="5400000" flipH="1" flipV="1">
            <a:off x="6684278" y="4826897"/>
            <a:ext cx="776089" cy="185740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4" name="直線矢印コネクタ 873"/>
          <p:cNvCxnSpPr>
            <a:stCxn id="88" idx="0"/>
            <a:endCxn id="289" idx="4"/>
          </p:cNvCxnSpPr>
          <p:nvPr/>
        </p:nvCxnSpPr>
        <p:spPr>
          <a:xfrm rot="5400000" flipH="1" flipV="1">
            <a:off x="5934170" y="4934046"/>
            <a:ext cx="776090" cy="164310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5" name="直線矢印コネクタ 874"/>
          <p:cNvCxnSpPr>
            <a:stCxn id="88" idx="0"/>
            <a:endCxn id="290" idx="4"/>
          </p:cNvCxnSpPr>
          <p:nvPr/>
        </p:nvCxnSpPr>
        <p:spPr>
          <a:xfrm rot="5400000" flipH="1" flipV="1">
            <a:off x="6041327" y="4826889"/>
            <a:ext cx="776090" cy="185742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6" name="直線矢印コネクタ 875"/>
          <p:cNvCxnSpPr>
            <a:stCxn id="88" idx="0"/>
            <a:endCxn id="292" idx="4"/>
          </p:cNvCxnSpPr>
          <p:nvPr/>
        </p:nvCxnSpPr>
        <p:spPr>
          <a:xfrm rot="5400000" flipH="1" flipV="1">
            <a:off x="6255641" y="4612575"/>
            <a:ext cx="776090" cy="228604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7" name="直線矢印コネクタ 876"/>
          <p:cNvCxnSpPr>
            <a:stCxn id="88" idx="0"/>
            <a:endCxn id="291" idx="4"/>
          </p:cNvCxnSpPr>
          <p:nvPr/>
        </p:nvCxnSpPr>
        <p:spPr>
          <a:xfrm rot="5400000" flipH="1" flipV="1">
            <a:off x="6148484" y="4719732"/>
            <a:ext cx="776090" cy="207173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8" name="直線矢印コネクタ 877"/>
          <p:cNvCxnSpPr>
            <a:stCxn id="88" idx="0"/>
            <a:endCxn id="294" idx="4"/>
          </p:cNvCxnSpPr>
          <p:nvPr/>
        </p:nvCxnSpPr>
        <p:spPr>
          <a:xfrm rot="5400000" flipH="1" flipV="1">
            <a:off x="6469955" y="4398261"/>
            <a:ext cx="776090" cy="271467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9" name="直線矢印コネクタ 878"/>
          <p:cNvCxnSpPr>
            <a:stCxn id="88" idx="0"/>
            <a:endCxn id="293" idx="4"/>
          </p:cNvCxnSpPr>
          <p:nvPr/>
        </p:nvCxnSpPr>
        <p:spPr>
          <a:xfrm rot="5400000" flipH="1" flipV="1">
            <a:off x="6362798" y="4505418"/>
            <a:ext cx="776090" cy="250036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0" name="直線矢印コネクタ 879"/>
          <p:cNvCxnSpPr>
            <a:stCxn id="364" idx="0"/>
            <a:endCxn id="408" idx="4"/>
          </p:cNvCxnSpPr>
          <p:nvPr/>
        </p:nvCxnSpPr>
        <p:spPr>
          <a:xfrm rot="5400000" flipH="1" flipV="1">
            <a:off x="7255789" y="4969781"/>
            <a:ext cx="776090" cy="157163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1" name="直線矢印コネクタ 880"/>
          <p:cNvCxnSpPr>
            <a:stCxn id="364" idx="0"/>
            <a:endCxn id="408" idx="4"/>
          </p:cNvCxnSpPr>
          <p:nvPr/>
        </p:nvCxnSpPr>
        <p:spPr>
          <a:xfrm rot="5400000" flipH="1" flipV="1">
            <a:off x="7255789" y="4969781"/>
            <a:ext cx="776090" cy="157163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2" name="直線矢印コネクタ 881"/>
          <p:cNvCxnSpPr>
            <a:stCxn id="365" idx="0"/>
            <a:endCxn id="408" idx="4"/>
          </p:cNvCxnSpPr>
          <p:nvPr/>
        </p:nvCxnSpPr>
        <p:spPr>
          <a:xfrm rot="5400000" flipH="1" flipV="1">
            <a:off x="7434384" y="5148376"/>
            <a:ext cx="776090" cy="121444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3" name="直線矢印コネクタ 882"/>
          <p:cNvCxnSpPr>
            <a:stCxn id="366" idx="0"/>
            <a:endCxn id="408" idx="4"/>
          </p:cNvCxnSpPr>
          <p:nvPr/>
        </p:nvCxnSpPr>
        <p:spPr>
          <a:xfrm rot="5400000" flipH="1" flipV="1">
            <a:off x="7612979" y="5326971"/>
            <a:ext cx="776090" cy="85725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4" name="直線矢印コネクタ 883"/>
          <p:cNvCxnSpPr>
            <a:stCxn id="367" idx="0"/>
            <a:endCxn id="408" idx="4"/>
          </p:cNvCxnSpPr>
          <p:nvPr/>
        </p:nvCxnSpPr>
        <p:spPr>
          <a:xfrm rot="5400000" flipH="1" flipV="1">
            <a:off x="7791574" y="5505566"/>
            <a:ext cx="776090" cy="50006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5" name="直線矢印コネクタ 884"/>
          <p:cNvCxnSpPr>
            <a:stCxn id="368" idx="0"/>
            <a:endCxn id="408" idx="4"/>
          </p:cNvCxnSpPr>
          <p:nvPr/>
        </p:nvCxnSpPr>
        <p:spPr>
          <a:xfrm rot="5400000" flipH="1" flipV="1">
            <a:off x="7970169" y="5684161"/>
            <a:ext cx="776090" cy="14287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6" name="直線矢印コネクタ 885"/>
          <p:cNvCxnSpPr>
            <a:stCxn id="362" idx="0"/>
            <a:endCxn id="408" idx="4"/>
          </p:cNvCxnSpPr>
          <p:nvPr/>
        </p:nvCxnSpPr>
        <p:spPr>
          <a:xfrm rot="5400000" flipH="1" flipV="1">
            <a:off x="6898592" y="4612583"/>
            <a:ext cx="776089" cy="228603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7" name="直線矢印コネクタ 886"/>
          <p:cNvCxnSpPr>
            <a:stCxn id="88" idx="0"/>
            <a:endCxn id="408" idx="4"/>
          </p:cNvCxnSpPr>
          <p:nvPr/>
        </p:nvCxnSpPr>
        <p:spPr>
          <a:xfrm rot="5400000" flipH="1" flipV="1">
            <a:off x="6577112" y="4291104"/>
            <a:ext cx="776090" cy="292899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8" name="直線矢印コネクタ 887"/>
          <p:cNvCxnSpPr>
            <a:stCxn id="87" idx="0"/>
            <a:endCxn id="289" idx="4"/>
          </p:cNvCxnSpPr>
          <p:nvPr/>
        </p:nvCxnSpPr>
        <p:spPr>
          <a:xfrm rot="5400000" flipH="1" flipV="1">
            <a:off x="5755591" y="4755467"/>
            <a:ext cx="776090" cy="200026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9" name="直線矢印コネクタ 888"/>
          <p:cNvCxnSpPr>
            <a:stCxn id="87" idx="0"/>
            <a:endCxn id="290" idx="4"/>
          </p:cNvCxnSpPr>
          <p:nvPr/>
        </p:nvCxnSpPr>
        <p:spPr>
          <a:xfrm rot="5400000" flipH="1" flipV="1">
            <a:off x="5862748" y="4648310"/>
            <a:ext cx="776090" cy="221457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" name="直線矢印コネクタ 889"/>
          <p:cNvCxnSpPr>
            <a:stCxn id="87" idx="0"/>
            <a:endCxn id="292" idx="4"/>
          </p:cNvCxnSpPr>
          <p:nvPr/>
        </p:nvCxnSpPr>
        <p:spPr>
          <a:xfrm rot="5400000" flipH="1" flipV="1">
            <a:off x="6077062" y="4433996"/>
            <a:ext cx="776090" cy="264320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1" name="直線矢印コネクタ 890"/>
          <p:cNvCxnSpPr>
            <a:stCxn id="87" idx="0"/>
            <a:endCxn id="291" idx="4"/>
          </p:cNvCxnSpPr>
          <p:nvPr/>
        </p:nvCxnSpPr>
        <p:spPr>
          <a:xfrm rot="5400000" flipH="1" flipV="1">
            <a:off x="5969905" y="4541153"/>
            <a:ext cx="776090" cy="242889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2" name="直線矢印コネクタ 891"/>
          <p:cNvCxnSpPr>
            <a:stCxn id="87" idx="0"/>
            <a:endCxn id="294" idx="4"/>
          </p:cNvCxnSpPr>
          <p:nvPr/>
        </p:nvCxnSpPr>
        <p:spPr>
          <a:xfrm rot="5400000" flipH="1" flipV="1">
            <a:off x="6291376" y="4219682"/>
            <a:ext cx="776090" cy="307183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3" name="直線矢印コネクタ 892"/>
          <p:cNvCxnSpPr>
            <a:stCxn id="87" idx="0"/>
            <a:endCxn id="293" idx="4"/>
          </p:cNvCxnSpPr>
          <p:nvPr/>
        </p:nvCxnSpPr>
        <p:spPr>
          <a:xfrm rot="5400000" flipH="1" flipV="1">
            <a:off x="6184219" y="4326839"/>
            <a:ext cx="776090" cy="285752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4" name="直線矢印コネクタ 893"/>
          <p:cNvCxnSpPr>
            <a:stCxn id="216" idx="0"/>
            <a:endCxn id="289" idx="4"/>
          </p:cNvCxnSpPr>
          <p:nvPr/>
        </p:nvCxnSpPr>
        <p:spPr>
          <a:xfrm rot="16200000" flipV="1">
            <a:off x="7505806" y="5005516"/>
            <a:ext cx="776090" cy="150016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5" name="直線矢印コネクタ 894"/>
          <p:cNvCxnSpPr>
            <a:stCxn id="216" idx="0"/>
            <a:endCxn id="290" idx="4"/>
          </p:cNvCxnSpPr>
          <p:nvPr/>
        </p:nvCxnSpPr>
        <p:spPr>
          <a:xfrm rot="16200000" flipV="1">
            <a:off x="7612963" y="5112673"/>
            <a:ext cx="776090" cy="128585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6" name="直線矢印コネクタ 895"/>
          <p:cNvCxnSpPr>
            <a:stCxn id="216" idx="0"/>
            <a:endCxn id="292" idx="4"/>
          </p:cNvCxnSpPr>
          <p:nvPr/>
        </p:nvCxnSpPr>
        <p:spPr>
          <a:xfrm rot="16200000" flipV="1">
            <a:off x="7827277" y="5326987"/>
            <a:ext cx="776090" cy="85722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7" name="直線矢印コネクタ 896"/>
          <p:cNvCxnSpPr>
            <a:stCxn id="216" idx="0"/>
            <a:endCxn id="291" idx="4"/>
          </p:cNvCxnSpPr>
          <p:nvPr/>
        </p:nvCxnSpPr>
        <p:spPr>
          <a:xfrm rot="16200000" flipV="1">
            <a:off x="7720120" y="5219830"/>
            <a:ext cx="776090" cy="107153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8" name="直線矢印コネクタ 897"/>
          <p:cNvCxnSpPr>
            <a:stCxn id="216" idx="0"/>
            <a:endCxn id="294" idx="4"/>
          </p:cNvCxnSpPr>
          <p:nvPr/>
        </p:nvCxnSpPr>
        <p:spPr>
          <a:xfrm rot="16200000" flipV="1">
            <a:off x="8041591" y="5541301"/>
            <a:ext cx="776090" cy="42859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9" name="直線矢印コネクタ 898"/>
          <p:cNvCxnSpPr>
            <a:stCxn id="216" idx="0"/>
            <a:endCxn id="293" idx="4"/>
          </p:cNvCxnSpPr>
          <p:nvPr/>
        </p:nvCxnSpPr>
        <p:spPr>
          <a:xfrm rot="16200000" flipV="1">
            <a:off x="7934434" y="5434144"/>
            <a:ext cx="776090" cy="64291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0" name="直線矢印コネクタ 899"/>
          <p:cNvCxnSpPr>
            <a:stCxn id="366" idx="0"/>
            <a:endCxn id="408" idx="4"/>
          </p:cNvCxnSpPr>
          <p:nvPr/>
        </p:nvCxnSpPr>
        <p:spPr>
          <a:xfrm rot="5400000" flipH="1" flipV="1">
            <a:off x="7612979" y="5326971"/>
            <a:ext cx="776090" cy="85725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1" name="直線矢印コネクタ 900"/>
          <p:cNvCxnSpPr>
            <a:stCxn id="216" idx="0"/>
            <a:endCxn id="408" idx="4"/>
          </p:cNvCxnSpPr>
          <p:nvPr/>
        </p:nvCxnSpPr>
        <p:spPr>
          <a:xfrm rot="16200000" flipV="1">
            <a:off x="8148748" y="5648458"/>
            <a:ext cx="776090" cy="21428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2" name="直線矢印コネクタ 971"/>
          <p:cNvCxnSpPr>
            <a:stCxn id="363" idx="0"/>
            <a:endCxn id="309" idx="4"/>
          </p:cNvCxnSpPr>
          <p:nvPr/>
        </p:nvCxnSpPr>
        <p:spPr>
          <a:xfrm rot="16200000" flipV="1">
            <a:off x="5791310" y="5434128"/>
            <a:ext cx="776090" cy="64294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3" name="直線矢印コネクタ 972"/>
          <p:cNvCxnSpPr>
            <a:stCxn id="363" idx="0"/>
            <a:endCxn id="308" idx="4"/>
          </p:cNvCxnSpPr>
          <p:nvPr/>
        </p:nvCxnSpPr>
        <p:spPr>
          <a:xfrm rot="16200000" flipV="1">
            <a:off x="5684153" y="5326971"/>
            <a:ext cx="776090" cy="85725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4" name="直線矢印コネクタ 973"/>
          <p:cNvCxnSpPr>
            <a:stCxn id="363" idx="0"/>
            <a:endCxn id="311" idx="4"/>
          </p:cNvCxnSpPr>
          <p:nvPr/>
        </p:nvCxnSpPr>
        <p:spPr>
          <a:xfrm rot="16200000" flipV="1">
            <a:off x="6005624" y="5648442"/>
            <a:ext cx="776090" cy="21431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5" name="直線矢印コネクタ 974"/>
          <p:cNvCxnSpPr>
            <a:stCxn id="363" idx="0"/>
            <a:endCxn id="310" idx="4"/>
          </p:cNvCxnSpPr>
          <p:nvPr/>
        </p:nvCxnSpPr>
        <p:spPr>
          <a:xfrm rot="16200000" flipV="1">
            <a:off x="5898467" y="5541285"/>
            <a:ext cx="776090" cy="42862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6" name="直線矢印コネクタ 975"/>
          <p:cNvCxnSpPr>
            <a:stCxn id="363" idx="0"/>
            <a:endCxn id="217" idx="4"/>
          </p:cNvCxnSpPr>
          <p:nvPr/>
        </p:nvCxnSpPr>
        <p:spPr>
          <a:xfrm rot="5400000" flipH="1" flipV="1">
            <a:off x="6219938" y="5648442"/>
            <a:ext cx="776090" cy="21431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7" name="直線矢印コネクタ 976"/>
          <p:cNvCxnSpPr>
            <a:stCxn id="363" idx="0"/>
            <a:endCxn id="312" idx="4"/>
          </p:cNvCxnSpPr>
          <p:nvPr/>
        </p:nvCxnSpPr>
        <p:spPr>
          <a:xfrm rot="5400000" flipH="1" flipV="1">
            <a:off x="6112781" y="5755599"/>
            <a:ext cx="776090" cy="158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8" name="直線矢印コネクタ 977"/>
          <p:cNvCxnSpPr>
            <a:stCxn id="364" idx="0"/>
            <a:endCxn id="309" idx="4"/>
          </p:cNvCxnSpPr>
          <p:nvPr/>
        </p:nvCxnSpPr>
        <p:spPr>
          <a:xfrm rot="16200000" flipV="1">
            <a:off x="5969905" y="5255533"/>
            <a:ext cx="776090" cy="100013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9" name="直線矢印コネクタ 978"/>
          <p:cNvCxnSpPr>
            <a:stCxn id="364" idx="0"/>
            <a:endCxn id="308" idx="4"/>
          </p:cNvCxnSpPr>
          <p:nvPr/>
        </p:nvCxnSpPr>
        <p:spPr>
          <a:xfrm rot="16200000" flipV="1">
            <a:off x="5862748" y="5148376"/>
            <a:ext cx="776090" cy="121444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0" name="直線矢印コネクタ 979"/>
          <p:cNvCxnSpPr>
            <a:stCxn id="364" idx="0"/>
            <a:endCxn id="311" idx="4"/>
          </p:cNvCxnSpPr>
          <p:nvPr/>
        </p:nvCxnSpPr>
        <p:spPr>
          <a:xfrm rot="16200000" flipV="1">
            <a:off x="6184219" y="5469847"/>
            <a:ext cx="776090" cy="57150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1" name="直線矢印コネクタ 980"/>
          <p:cNvCxnSpPr>
            <a:stCxn id="364" idx="0"/>
            <a:endCxn id="310" idx="4"/>
          </p:cNvCxnSpPr>
          <p:nvPr/>
        </p:nvCxnSpPr>
        <p:spPr>
          <a:xfrm rot="16200000" flipV="1">
            <a:off x="6077062" y="5362690"/>
            <a:ext cx="776090" cy="78581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2" name="直線矢印コネクタ 981"/>
          <p:cNvCxnSpPr>
            <a:stCxn id="364" idx="0"/>
            <a:endCxn id="217" idx="4"/>
          </p:cNvCxnSpPr>
          <p:nvPr/>
        </p:nvCxnSpPr>
        <p:spPr>
          <a:xfrm rot="16200000" flipV="1">
            <a:off x="6398533" y="5684161"/>
            <a:ext cx="776090" cy="14287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3" name="直線矢印コネクタ 982"/>
          <p:cNvCxnSpPr>
            <a:stCxn id="364" idx="0"/>
            <a:endCxn id="312" idx="4"/>
          </p:cNvCxnSpPr>
          <p:nvPr/>
        </p:nvCxnSpPr>
        <p:spPr>
          <a:xfrm rot="16200000" flipV="1">
            <a:off x="6291376" y="5577004"/>
            <a:ext cx="776090" cy="35719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4" name="直線矢印コネクタ 983"/>
          <p:cNvCxnSpPr>
            <a:stCxn id="365" idx="0"/>
            <a:endCxn id="309" idx="4"/>
          </p:cNvCxnSpPr>
          <p:nvPr/>
        </p:nvCxnSpPr>
        <p:spPr>
          <a:xfrm rot="16200000" flipV="1">
            <a:off x="6148500" y="5076938"/>
            <a:ext cx="776090" cy="135732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5" name="直線矢印コネクタ 984"/>
          <p:cNvCxnSpPr>
            <a:stCxn id="365" idx="0"/>
            <a:endCxn id="308" idx="4"/>
          </p:cNvCxnSpPr>
          <p:nvPr/>
        </p:nvCxnSpPr>
        <p:spPr>
          <a:xfrm rot="16200000" flipV="1">
            <a:off x="6041343" y="4969781"/>
            <a:ext cx="776090" cy="157163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6" name="直線矢印コネクタ 985"/>
          <p:cNvCxnSpPr>
            <a:stCxn id="365" idx="0"/>
            <a:endCxn id="311" idx="4"/>
          </p:cNvCxnSpPr>
          <p:nvPr/>
        </p:nvCxnSpPr>
        <p:spPr>
          <a:xfrm rot="16200000" flipV="1">
            <a:off x="6362814" y="5291252"/>
            <a:ext cx="776090" cy="92869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7" name="直線矢印コネクタ 986"/>
          <p:cNvCxnSpPr>
            <a:stCxn id="365" idx="0"/>
            <a:endCxn id="310" idx="4"/>
          </p:cNvCxnSpPr>
          <p:nvPr/>
        </p:nvCxnSpPr>
        <p:spPr>
          <a:xfrm rot="16200000" flipV="1">
            <a:off x="6255657" y="5184095"/>
            <a:ext cx="776090" cy="114300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8" name="直線矢印コネクタ 987"/>
          <p:cNvCxnSpPr>
            <a:stCxn id="365" idx="0"/>
            <a:endCxn id="217" idx="4"/>
          </p:cNvCxnSpPr>
          <p:nvPr/>
        </p:nvCxnSpPr>
        <p:spPr>
          <a:xfrm rot="16200000" flipV="1">
            <a:off x="6577128" y="5505566"/>
            <a:ext cx="776090" cy="50006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9" name="直線矢印コネクタ 988"/>
          <p:cNvCxnSpPr>
            <a:stCxn id="365" idx="0"/>
            <a:endCxn id="312" idx="4"/>
          </p:cNvCxnSpPr>
          <p:nvPr/>
        </p:nvCxnSpPr>
        <p:spPr>
          <a:xfrm rot="16200000" flipV="1">
            <a:off x="6469971" y="5398409"/>
            <a:ext cx="776090" cy="71438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0" name="直線矢印コネクタ 989"/>
          <p:cNvCxnSpPr>
            <a:stCxn id="366" idx="0"/>
            <a:endCxn id="309" idx="4"/>
          </p:cNvCxnSpPr>
          <p:nvPr/>
        </p:nvCxnSpPr>
        <p:spPr>
          <a:xfrm rot="16200000" flipV="1">
            <a:off x="6327095" y="4898343"/>
            <a:ext cx="776090" cy="171451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1" name="直線矢印コネクタ 990"/>
          <p:cNvCxnSpPr>
            <a:stCxn id="366" idx="0"/>
            <a:endCxn id="308" idx="4"/>
          </p:cNvCxnSpPr>
          <p:nvPr/>
        </p:nvCxnSpPr>
        <p:spPr>
          <a:xfrm rot="16200000" flipV="1">
            <a:off x="6219938" y="4791186"/>
            <a:ext cx="776090" cy="192882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2" name="直線矢印コネクタ 991"/>
          <p:cNvCxnSpPr>
            <a:stCxn id="366" idx="0"/>
            <a:endCxn id="311" idx="4"/>
          </p:cNvCxnSpPr>
          <p:nvPr/>
        </p:nvCxnSpPr>
        <p:spPr>
          <a:xfrm rot="16200000" flipV="1">
            <a:off x="6541409" y="5112657"/>
            <a:ext cx="776090" cy="128588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3" name="直線矢印コネクタ 992"/>
          <p:cNvCxnSpPr>
            <a:stCxn id="366" idx="0"/>
            <a:endCxn id="310" idx="4"/>
          </p:cNvCxnSpPr>
          <p:nvPr/>
        </p:nvCxnSpPr>
        <p:spPr>
          <a:xfrm rot="16200000" flipV="1">
            <a:off x="6434252" y="5005500"/>
            <a:ext cx="776090" cy="150019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4" name="直線矢印コネクタ 993"/>
          <p:cNvCxnSpPr>
            <a:stCxn id="366" idx="0"/>
            <a:endCxn id="217" idx="4"/>
          </p:cNvCxnSpPr>
          <p:nvPr/>
        </p:nvCxnSpPr>
        <p:spPr>
          <a:xfrm rot="16200000" flipV="1">
            <a:off x="6755723" y="5326971"/>
            <a:ext cx="776090" cy="85725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5" name="直線矢印コネクタ 994"/>
          <p:cNvCxnSpPr>
            <a:stCxn id="366" idx="0"/>
            <a:endCxn id="312" idx="4"/>
          </p:cNvCxnSpPr>
          <p:nvPr/>
        </p:nvCxnSpPr>
        <p:spPr>
          <a:xfrm rot="16200000" flipV="1">
            <a:off x="6648566" y="5219814"/>
            <a:ext cx="776090" cy="107157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6" name="直線矢印コネクタ 995"/>
          <p:cNvCxnSpPr>
            <a:stCxn id="367" idx="0"/>
            <a:endCxn id="309" idx="4"/>
          </p:cNvCxnSpPr>
          <p:nvPr/>
        </p:nvCxnSpPr>
        <p:spPr>
          <a:xfrm rot="16200000" flipV="1">
            <a:off x="6505690" y="4719748"/>
            <a:ext cx="776090" cy="207170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7" name="直線矢印コネクタ 996"/>
          <p:cNvCxnSpPr>
            <a:stCxn id="367" idx="0"/>
            <a:endCxn id="308" idx="4"/>
          </p:cNvCxnSpPr>
          <p:nvPr/>
        </p:nvCxnSpPr>
        <p:spPr>
          <a:xfrm rot="16200000" flipV="1">
            <a:off x="6398533" y="4612591"/>
            <a:ext cx="776090" cy="228601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8" name="直線矢印コネクタ 997"/>
          <p:cNvCxnSpPr>
            <a:stCxn id="367" idx="0"/>
            <a:endCxn id="311" idx="4"/>
          </p:cNvCxnSpPr>
          <p:nvPr/>
        </p:nvCxnSpPr>
        <p:spPr>
          <a:xfrm rot="16200000" flipV="1">
            <a:off x="6720004" y="4934062"/>
            <a:ext cx="776090" cy="164307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9" name="直線矢印コネクタ 998"/>
          <p:cNvCxnSpPr>
            <a:stCxn id="367" idx="0"/>
            <a:endCxn id="310" idx="4"/>
          </p:cNvCxnSpPr>
          <p:nvPr/>
        </p:nvCxnSpPr>
        <p:spPr>
          <a:xfrm rot="16200000" flipV="1">
            <a:off x="6612847" y="4826905"/>
            <a:ext cx="776090" cy="185738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0" name="直線矢印コネクタ 999"/>
          <p:cNvCxnSpPr>
            <a:stCxn id="367" idx="0"/>
            <a:endCxn id="217" idx="4"/>
          </p:cNvCxnSpPr>
          <p:nvPr/>
        </p:nvCxnSpPr>
        <p:spPr>
          <a:xfrm rot="16200000" flipV="1">
            <a:off x="6934318" y="5148376"/>
            <a:ext cx="776090" cy="121444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1" name="直線矢印コネクタ 1000"/>
          <p:cNvCxnSpPr>
            <a:stCxn id="367" idx="0"/>
            <a:endCxn id="312" idx="4"/>
          </p:cNvCxnSpPr>
          <p:nvPr/>
        </p:nvCxnSpPr>
        <p:spPr>
          <a:xfrm rot="16200000" flipV="1">
            <a:off x="6827161" y="5041219"/>
            <a:ext cx="776090" cy="142876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2" name="直線矢印コネクタ 1001"/>
          <p:cNvCxnSpPr>
            <a:stCxn id="368" idx="0"/>
            <a:endCxn id="309" idx="4"/>
          </p:cNvCxnSpPr>
          <p:nvPr/>
        </p:nvCxnSpPr>
        <p:spPr>
          <a:xfrm rot="16200000" flipV="1">
            <a:off x="6684285" y="4541153"/>
            <a:ext cx="776090" cy="242889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3" name="直線矢印コネクタ 1002"/>
          <p:cNvCxnSpPr>
            <a:stCxn id="368" idx="0"/>
            <a:endCxn id="308" idx="4"/>
          </p:cNvCxnSpPr>
          <p:nvPr/>
        </p:nvCxnSpPr>
        <p:spPr>
          <a:xfrm rot="16200000" flipV="1">
            <a:off x="6577128" y="4433996"/>
            <a:ext cx="776090" cy="264320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4" name="直線矢印コネクタ 1003"/>
          <p:cNvCxnSpPr>
            <a:stCxn id="368" idx="0"/>
            <a:endCxn id="311" idx="4"/>
          </p:cNvCxnSpPr>
          <p:nvPr/>
        </p:nvCxnSpPr>
        <p:spPr>
          <a:xfrm rot="16200000" flipV="1">
            <a:off x="6898599" y="4755467"/>
            <a:ext cx="776090" cy="200026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5" name="直線矢印コネクタ 1004"/>
          <p:cNvCxnSpPr>
            <a:stCxn id="368" idx="0"/>
            <a:endCxn id="310" idx="4"/>
          </p:cNvCxnSpPr>
          <p:nvPr/>
        </p:nvCxnSpPr>
        <p:spPr>
          <a:xfrm rot="16200000" flipV="1">
            <a:off x="6791442" y="4648310"/>
            <a:ext cx="776090" cy="221457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6" name="直線矢印コネクタ 1005"/>
          <p:cNvCxnSpPr>
            <a:stCxn id="368" idx="0"/>
            <a:endCxn id="217" idx="4"/>
          </p:cNvCxnSpPr>
          <p:nvPr/>
        </p:nvCxnSpPr>
        <p:spPr>
          <a:xfrm rot="16200000" flipV="1">
            <a:off x="7112913" y="4969781"/>
            <a:ext cx="776090" cy="157163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7" name="直線矢印コネクタ 1006"/>
          <p:cNvCxnSpPr>
            <a:stCxn id="368" idx="0"/>
            <a:endCxn id="312" idx="4"/>
          </p:cNvCxnSpPr>
          <p:nvPr/>
        </p:nvCxnSpPr>
        <p:spPr>
          <a:xfrm rot="16200000" flipV="1">
            <a:off x="7005756" y="4862624"/>
            <a:ext cx="776090" cy="178595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8" name="直線矢印コネクタ 1007"/>
          <p:cNvCxnSpPr>
            <a:stCxn id="362" idx="0"/>
            <a:endCxn id="309" idx="4"/>
          </p:cNvCxnSpPr>
          <p:nvPr/>
        </p:nvCxnSpPr>
        <p:spPr>
          <a:xfrm rot="16200000" flipV="1">
            <a:off x="5612708" y="5612731"/>
            <a:ext cx="776089" cy="28573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9" name="直線矢印コネクタ 1008"/>
          <p:cNvCxnSpPr>
            <a:stCxn id="362" idx="0"/>
            <a:endCxn id="308" idx="4"/>
          </p:cNvCxnSpPr>
          <p:nvPr/>
        </p:nvCxnSpPr>
        <p:spPr>
          <a:xfrm rot="16200000" flipV="1">
            <a:off x="5505551" y="5505574"/>
            <a:ext cx="776089" cy="50005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" name="直線矢印コネクタ 1009"/>
          <p:cNvCxnSpPr>
            <a:stCxn id="362" idx="0"/>
            <a:endCxn id="311" idx="4"/>
          </p:cNvCxnSpPr>
          <p:nvPr/>
        </p:nvCxnSpPr>
        <p:spPr>
          <a:xfrm rot="5400000" flipH="1" flipV="1">
            <a:off x="5827022" y="5684153"/>
            <a:ext cx="776089" cy="14289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1" name="直線矢印コネクタ 1010"/>
          <p:cNvCxnSpPr>
            <a:stCxn id="362" idx="0"/>
            <a:endCxn id="310" idx="4"/>
          </p:cNvCxnSpPr>
          <p:nvPr/>
        </p:nvCxnSpPr>
        <p:spPr>
          <a:xfrm rot="16200000" flipV="1">
            <a:off x="5719865" y="5719888"/>
            <a:ext cx="776089" cy="7142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2" name="直線矢印コネクタ 1011"/>
          <p:cNvCxnSpPr>
            <a:stCxn id="362" idx="0"/>
            <a:endCxn id="217" idx="4"/>
          </p:cNvCxnSpPr>
          <p:nvPr/>
        </p:nvCxnSpPr>
        <p:spPr>
          <a:xfrm rot="5400000" flipH="1" flipV="1">
            <a:off x="6041336" y="5469839"/>
            <a:ext cx="776089" cy="57152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3" name="直線矢印コネクタ 1012"/>
          <p:cNvCxnSpPr>
            <a:stCxn id="362" idx="0"/>
            <a:endCxn id="312" idx="4"/>
          </p:cNvCxnSpPr>
          <p:nvPr/>
        </p:nvCxnSpPr>
        <p:spPr>
          <a:xfrm rot="5400000" flipH="1" flipV="1">
            <a:off x="5934179" y="5576996"/>
            <a:ext cx="776089" cy="35720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4" name="直線矢印コネクタ 1013"/>
          <p:cNvCxnSpPr>
            <a:stCxn id="88" idx="0"/>
            <a:endCxn id="309" idx="4"/>
          </p:cNvCxnSpPr>
          <p:nvPr/>
        </p:nvCxnSpPr>
        <p:spPr>
          <a:xfrm rot="5400000" flipH="1" flipV="1">
            <a:off x="5291228" y="5576988"/>
            <a:ext cx="776090" cy="35722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5" name="直線矢印コネクタ 1014"/>
          <p:cNvCxnSpPr>
            <a:stCxn id="88" idx="0"/>
            <a:endCxn id="308" idx="4"/>
          </p:cNvCxnSpPr>
          <p:nvPr/>
        </p:nvCxnSpPr>
        <p:spPr>
          <a:xfrm rot="5400000" flipH="1" flipV="1">
            <a:off x="5184071" y="5684145"/>
            <a:ext cx="776090" cy="14290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6" name="直線矢印コネクタ 1015"/>
          <p:cNvCxnSpPr>
            <a:stCxn id="88" idx="0"/>
            <a:endCxn id="311" idx="4"/>
          </p:cNvCxnSpPr>
          <p:nvPr/>
        </p:nvCxnSpPr>
        <p:spPr>
          <a:xfrm rot="5400000" flipH="1" flipV="1">
            <a:off x="5505542" y="5362674"/>
            <a:ext cx="776090" cy="78585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7" name="直線矢印コネクタ 1016"/>
          <p:cNvCxnSpPr>
            <a:stCxn id="88" idx="0"/>
            <a:endCxn id="310" idx="4"/>
          </p:cNvCxnSpPr>
          <p:nvPr/>
        </p:nvCxnSpPr>
        <p:spPr>
          <a:xfrm rot="5400000" flipH="1" flipV="1">
            <a:off x="5398385" y="5469831"/>
            <a:ext cx="776090" cy="57153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8" name="直線矢印コネクタ 1017"/>
          <p:cNvCxnSpPr>
            <a:stCxn id="88" idx="0"/>
            <a:endCxn id="217" idx="4"/>
          </p:cNvCxnSpPr>
          <p:nvPr/>
        </p:nvCxnSpPr>
        <p:spPr>
          <a:xfrm rot="5400000" flipH="1" flipV="1">
            <a:off x="5719856" y="5148360"/>
            <a:ext cx="776090" cy="121447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9" name="直線矢印コネクタ 1018"/>
          <p:cNvCxnSpPr>
            <a:stCxn id="88" idx="0"/>
            <a:endCxn id="312" idx="4"/>
          </p:cNvCxnSpPr>
          <p:nvPr/>
        </p:nvCxnSpPr>
        <p:spPr>
          <a:xfrm rot="5400000" flipH="1" flipV="1">
            <a:off x="5612699" y="5255517"/>
            <a:ext cx="776090" cy="100016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0" name="直線矢印コネクタ 1019"/>
          <p:cNvCxnSpPr>
            <a:stCxn id="364" idx="0"/>
            <a:endCxn id="288" idx="4"/>
          </p:cNvCxnSpPr>
          <p:nvPr/>
        </p:nvCxnSpPr>
        <p:spPr>
          <a:xfrm rot="5400000" flipH="1" flipV="1">
            <a:off x="6505690" y="5719880"/>
            <a:ext cx="776090" cy="7143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1" name="直線矢印コネクタ 1020"/>
          <p:cNvCxnSpPr>
            <a:stCxn id="364" idx="0"/>
            <a:endCxn id="288" idx="4"/>
          </p:cNvCxnSpPr>
          <p:nvPr/>
        </p:nvCxnSpPr>
        <p:spPr>
          <a:xfrm rot="5400000" flipH="1" flipV="1">
            <a:off x="6505690" y="5719880"/>
            <a:ext cx="776090" cy="7143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2" name="直線矢印コネクタ 1021"/>
          <p:cNvCxnSpPr>
            <a:stCxn id="365" idx="0"/>
            <a:endCxn id="288" idx="4"/>
          </p:cNvCxnSpPr>
          <p:nvPr/>
        </p:nvCxnSpPr>
        <p:spPr>
          <a:xfrm rot="16200000" flipV="1">
            <a:off x="6684285" y="5612723"/>
            <a:ext cx="776090" cy="28575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3" name="直線矢印コネクタ 1022"/>
          <p:cNvCxnSpPr>
            <a:stCxn id="366" idx="0"/>
            <a:endCxn id="288" idx="4"/>
          </p:cNvCxnSpPr>
          <p:nvPr/>
        </p:nvCxnSpPr>
        <p:spPr>
          <a:xfrm rot="16200000" flipV="1">
            <a:off x="6862880" y="5434128"/>
            <a:ext cx="776090" cy="64294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直線矢印コネクタ 1023"/>
          <p:cNvCxnSpPr>
            <a:stCxn id="367" idx="0"/>
            <a:endCxn id="288" idx="4"/>
          </p:cNvCxnSpPr>
          <p:nvPr/>
        </p:nvCxnSpPr>
        <p:spPr>
          <a:xfrm rot="16200000" flipV="1">
            <a:off x="7041475" y="5255533"/>
            <a:ext cx="776090" cy="100013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直線矢印コネクタ 1024"/>
          <p:cNvCxnSpPr>
            <a:stCxn id="368" idx="0"/>
            <a:endCxn id="288" idx="4"/>
          </p:cNvCxnSpPr>
          <p:nvPr/>
        </p:nvCxnSpPr>
        <p:spPr>
          <a:xfrm rot="16200000" flipV="1">
            <a:off x="7220070" y="5076938"/>
            <a:ext cx="776090" cy="135732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直線矢印コネクタ 1025"/>
          <p:cNvCxnSpPr>
            <a:stCxn id="362" idx="0"/>
            <a:endCxn id="288" idx="4"/>
          </p:cNvCxnSpPr>
          <p:nvPr/>
        </p:nvCxnSpPr>
        <p:spPr>
          <a:xfrm rot="5400000" flipH="1" flipV="1">
            <a:off x="6148493" y="5362682"/>
            <a:ext cx="776089" cy="78583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直線矢印コネクタ 1026"/>
          <p:cNvCxnSpPr>
            <a:stCxn id="88" idx="0"/>
            <a:endCxn id="288" idx="4"/>
          </p:cNvCxnSpPr>
          <p:nvPr/>
        </p:nvCxnSpPr>
        <p:spPr>
          <a:xfrm rot="5400000" flipH="1" flipV="1">
            <a:off x="5827013" y="5041203"/>
            <a:ext cx="776090" cy="142879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直線矢印コネクタ 1027"/>
          <p:cNvCxnSpPr>
            <a:stCxn id="87" idx="0"/>
            <a:endCxn id="309" idx="4"/>
          </p:cNvCxnSpPr>
          <p:nvPr/>
        </p:nvCxnSpPr>
        <p:spPr>
          <a:xfrm rot="5400000" flipH="1" flipV="1">
            <a:off x="5112649" y="5398409"/>
            <a:ext cx="776090" cy="71438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直線矢印コネクタ 1028"/>
          <p:cNvCxnSpPr>
            <a:stCxn id="87" idx="0"/>
            <a:endCxn id="308" idx="4"/>
          </p:cNvCxnSpPr>
          <p:nvPr/>
        </p:nvCxnSpPr>
        <p:spPr>
          <a:xfrm rot="5400000" flipH="1" flipV="1">
            <a:off x="5005492" y="5505566"/>
            <a:ext cx="776090" cy="50006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直線矢印コネクタ 1029"/>
          <p:cNvCxnSpPr>
            <a:stCxn id="87" idx="0"/>
            <a:endCxn id="311" idx="4"/>
          </p:cNvCxnSpPr>
          <p:nvPr/>
        </p:nvCxnSpPr>
        <p:spPr>
          <a:xfrm rot="5400000" flipH="1" flipV="1">
            <a:off x="5326963" y="5184095"/>
            <a:ext cx="776090" cy="114300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直線矢印コネクタ 1030"/>
          <p:cNvCxnSpPr>
            <a:stCxn id="87" idx="0"/>
            <a:endCxn id="310" idx="4"/>
          </p:cNvCxnSpPr>
          <p:nvPr/>
        </p:nvCxnSpPr>
        <p:spPr>
          <a:xfrm rot="5400000" flipH="1" flipV="1">
            <a:off x="5219806" y="5291252"/>
            <a:ext cx="776090" cy="92869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直線矢印コネクタ 1031"/>
          <p:cNvCxnSpPr>
            <a:stCxn id="87" idx="0"/>
            <a:endCxn id="217" idx="4"/>
          </p:cNvCxnSpPr>
          <p:nvPr/>
        </p:nvCxnSpPr>
        <p:spPr>
          <a:xfrm rot="5400000" flipH="1" flipV="1">
            <a:off x="5541277" y="4969781"/>
            <a:ext cx="776090" cy="157163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直線矢印コネクタ 1032"/>
          <p:cNvCxnSpPr>
            <a:stCxn id="87" idx="0"/>
            <a:endCxn id="312" idx="4"/>
          </p:cNvCxnSpPr>
          <p:nvPr/>
        </p:nvCxnSpPr>
        <p:spPr>
          <a:xfrm rot="5400000" flipH="1" flipV="1">
            <a:off x="5434120" y="5076938"/>
            <a:ext cx="776090" cy="135732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直線矢印コネクタ 1033"/>
          <p:cNvCxnSpPr>
            <a:stCxn id="216" idx="0"/>
            <a:endCxn id="309" idx="4"/>
          </p:cNvCxnSpPr>
          <p:nvPr/>
        </p:nvCxnSpPr>
        <p:spPr>
          <a:xfrm rot="16200000" flipV="1">
            <a:off x="6862864" y="4362574"/>
            <a:ext cx="776090" cy="278605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直線矢印コネクタ 1034"/>
          <p:cNvCxnSpPr>
            <a:stCxn id="216" idx="0"/>
            <a:endCxn id="308" idx="4"/>
          </p:cNvCxnSpPr>
          <p:nvPr/>
        </p:nvCxnSpPr>
        <p:spPr>
          <a:xfrm rot="16200000" flipV="1">
            <a:off x="6755707" y="4255417"/>
            <a:ext cx="776090" cy="300036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直線矢印コネクタ 1035"/>
          <p:cNvCxnSpPr>
            <a:stCxn id="216" idx="0"/>
            <a:endCxn id="311" idx="4"/>
          </p:cNvCxnSpPr>
          <p:nvPr/>
        </p:nvCxnSpPr>
        <p:spPr>
          <a:xfrm rot="16200000" flipV="1">
            <a:off x="7077178" y="4576888"/>
            <a:ext cx="776090" cy="235742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直線矢印コネクタ 1036"/>
          <p:cNvCxnSpPr>
            <a:stCxn id="216" idx="0"/>
            <a:endCxn id="310" idx="4"/>
          </p:cNvCxnSpPr>
          <p:nvPr/>
        </p:nvCxnSpPr>
        <p:spPr>
          <a:xfrm rot="16200000" flipV="1">
            <a:off x="6970021" y="4469731"/>
            <a:ext cx="776090" cy="2571736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直線矢印コネクタ 1037"/>
          <p:cNvCxnSpPr>
            <a:stCxn id="216" idx="0"/>
            <a:endCxn id="217" idx="4"/>
          </p:cNvCxnSpPr>
          <p:nvPr/>
        </p:nvCxnSpPr>
        <p:spPr>
          <a:xfrm rot="16200000" flipV="1">
            <a:off x="7291492" y="4791202"/>
            <a:ext cx="776090" cy="1928794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直線矢印コネクタ 1038"/>
          <p:cNvCxnSpPr>
            <a:stCxn id="216" idx="0"/>
            <a:endCxn id="312" idx="4"/>
          </p:cNvCxnSpPr>
          <p:nvPr/>
        </p:nvCxnSpPr>
        <p:spPr>
          <a:xfrm rot="16200000" flipV="1">
            <a:off x="7184335" y="4684045"/>
            <a:ext cx="776090" cy="2143108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直線矢印コネクタ 1039"/>
          <p:cNvCxnSpPr>
            <a:stCxn id="366" idx="0"/>
            <a:endCxn id="288" idx="4"/>
          </p:cNvCxnSpPr>
          <p:nvPr/>
        </p:nvCxnSpPr>
        <p:spPr>
          <a:xfrm rot="16200000" flipV="1">
            <a:off x="6862880" y="5434128"/>
            <a:ext cx="776090" cy="642942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直線矢印コネクタ 1040"/>
          <p:cNvCxnSpPr>
            <a:stCxn id="216" idx="0"/>
            <a:endCxn id="288" idx="4"/>
          </p:cNvCxnSpPr>
          <p:nvPr/>
        </p:nvCxnSpPr>
        <p:spPr>
          <a:xfrm rot="16200000" flipV="1">
            <a:off x="7398649" y="4898359"/>
            <a:ext cx="776090" cy="1714480"/>
          </a:xfrm>
          <a:prstGeom prst="straightConnector1">
            <a:avLst/>
          </a:prstGeom>
          <a:ln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8" name="正方形/長方形 2387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2389" name="正方形/長方形 2388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2390" name="正方形/長方形 2389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2391" name="正方形/長方形 2390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2392" name="正方形/長方形 2391"/>
          <p:cNvSpPr/>
          <p:nvPr/>
        </p:nvSpPr>
        <p:spPr>
          <a:xfrm>
            <a:off x="5500694" y="5010364"/>
            <a:ext cx="3071834" cy="285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x[t]</a:t>
            </a:r>
            <a:endParaRPr kumimoji="1" lang="ja-JP" altLang="en-US" dirty="0"/>
          </a:p>
        </p:txBody>
      </p:sp>
      <p:sp>
        <p:nvSpPr>
          <p:cNvPr id="285" name="円/楕円 284"/>
          <p:cNvSpPr/>
          <p:nvPr/>
        </p:nvSpPr>
        <p:spPr>
          <a:xfrm>
            <a:off x="3714744" y="500063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2</a:t>
            </a:r>
            <a:endParaRPr kumimoji="1" lang="ja-JP" altLang="en-US" baseline="30000" dirty="0"/>
          </a:p>
        </p:txBody>
      </p:sp>
      <p:sp>
        <p:nvSpPr>
          <p:cNvPr id="286" name="円/楕円 285"/>
          <p:cNvSpPr/>
          <p:nvPr/>
        </p:nvSpPr>
        <p:spPr>
          <a:xfrm>
            <a:off x="3714744" y="535782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3</a:t>
            </a:r>
            <a:endParaRPr kumimoji="1" lang="ja-JP" altLang="en-US" baseline="30000" dirty="0"/>
          </a:p>
        </p:txBody>
      </p:sp>
      <p:sp>
        <p:nvSpPr>
          <p:cNvPr id="287" name="円/楕円 286"/>
          <p:cNvSpPr/>
          <p:nvPr/>
        </p:nvSpPr>
        <p:spPr>
          <a:xfrm>
            <a:off x="3714744" y="5715016"/>
            <a:ext cx="357190" cy="35719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4</a:t>
            </a:r>
            <a:endParaRPr kumimoji="1" lang="ja-JP" altLang="en-US" baseline="30000" dirty="0"/>
          </a:p>
        </p:txBody>
      </p:sp>
      <p:sp>
        <p:nvSpPr>
          <p:cNvPr id="306" name="大かっこ 305"/>
          <p:cNvSpPr/>
          <p:nvPr/>
        </p:nvSpPr>
        <p:spPr>
          <a:xfrm>
            <a:off x="3571868" y="4643446"/>
            <a:ext cx="642942" cy="2214554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円/楕円 306"/>
          <p:cNvSpPr/>
          <p:nvPr/>
        </p:nvSpPr>
        <p:spPr>
          <a:xfrm>
            <a:off x="285720" y="492919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19" name="円/楕円 318"/>
          <p:cNvSpPr/>
          <p:nvPr/>
        </p:nvSpPr>
        <p:spPr>
          <a:xfrm>
            <a:off x="285720" y="528638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2</a:t>
            </a:r>
            <a:endParaRPr kumimoji="1" lang="ja-JP" altLang="en-US" baseline="30000" dirty="0"/>
          </a:p>
        </p:txBody>
      </p:sp>
      <p:sp>
        <p:nvSpPr>
          <p:cNvPr id="320" name="円/楕円 319"/>
          <p:cNvSpPr/>
          <p:nvPr/>
        </p:nvSpPr>
        <p:spPr>
          <a:xfrm>
            <a:off x="285720" y="5643578"/>
            <a:ext cx="357190" cy="35719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3</a:t>
            </a:r>
            <a:endParaRPr kumimoji="1" lang="ja-JP" altLang="en-US" baseline="30000" dirty="0"/>
          </a:p>
        </p:txBody>
      </p:sp>
      <p:sp>
        <p:nvSpPr>
          <p:cNvPr id="321" name="大かっこ 320"/>
          <p:cNvSpPr/>
          <p:nvPr/>
        </p:nvSpPr>
        <p:spPr>
          <a:xfrm>
            <a:off x="142844" y="4929198"/>
            <a:ext cx="642942" cy="1716076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大かっこ 321"/>
          <p:cNvSpPr/>
          <p:nvPr/>
        </p:nvSpPr>
        <p:spPr>
          <a:xfrm>
            <a:off x="1714480" y="4929198"/>
            <a:ext cx="1714512" cy="1650988"/>
          </a:xfrm>
          <a:prstGeom prst="bracketPair">
            <a:avLst>
              <a:gd name="adj" fmla="val 9048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3" name="グループ化 195"/>
          <p:cNvGrpSpPr/>
          <p:nvPr/>
        </p:nvGrpSpPr>
        <p:grpSpPr>
          <a:xfrm>
            <a:off x="928662" y="5715016"/>
            <a:ext cx="285752" cy="74614"/>
            <a:chOff x="1000100" y="5499090"/>
            <a:chExt cx="285752" cy="74614"/>
          </a:xfrm>
        </p:grpSpPr>
        <p:cxnSp>
          <p:nvCxnSpPr>
            <p:cNvPr id="324" name="直線コネクタ 323"/>
            <p:cNvCxnSpPr/>
            <p:nvPr/>
          </p:nvCxnSpPr>
          <p:spPr>
            <a:xfrm>
              <a:off x="1000100" y="5499090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5" name="直線コネクタ 324"/>
            <p:cNvCxnSpPr/>
            <p:nvPr/>
          </p:nvCxnSpPr>
          <p:spPr>
            <a:xfrm>
              <a:off x="1000100" y="5572116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6" name="円/楕円 325"/>
          <p:cNvSpPr/>
          <p:nvPr/>
        </p:nvSpPr>
        <p:spPr>
          <a:xfrm>
            <a:off x="3714744" y="4643446"/>
            <a:ext cx="357190" cy="3571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cxnSp>
        <p:nvCxnSpPr>
          <p:cNvPr id="327" name="直線コネクタ 326"/>
          <p:cNvCxnSpPr/>
          <p:nvPr/>
        </p:nvCxnSpPr>
        <p:spPr>
          <a:xfrm rot="5400000">
            <a:off x="3536943" y="6535759"/>
            <a:ext cx="642942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28" name="直線コネクタ 327"/>
          <p:cNvCxnSpPr/>
          <p:nvPr/>
        </p:nvCxnSpPr>
        <p:spPr>
          <a:xfrm rot="5400000">
            <a:off x="221816" y="6321445"/>
            <a:ext cx="500066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29" name="正方形/長方形 328"/>
          <p:cNvSpPr/>
          <p:nvPr/>
        </p:nvSpPr>
        <p:spPr>
          <a:xfrm>
            <a:off x="1860928" y="5072074"/>
            <a:ext cx="1425188" cy="13573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/>
              <a:t>W</a:t>
            </a:r>
            <a:endParaRPr kumimoji="1" lang="ja-JP" altLang="en-US" sz="6600" dirty="0"/>
          </a:p>
        </p:txBody>
      </p:sp>
      <p:sp>
        <p:nvSpPr>
          <p:cNvPr id="330" name="テキスト ボックス 329"/>
          <p:cNvSpPr txBox="1"/>
          <p:nvPr/>
        </p:nvSpPr>
        <p:spPr>
          <a:xfrm>
            <a:off x="1428728" y="656013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Connection matrix</a:t>
            </a:r>
            <a:endParaRPr kumimoji="1" lang="ja-JP" altLang="en-US" dirty="0"/>
          </a:p>
        </p:txBody>
      </p:sp>
      <p:sp>
        <p:nvSpPr>
          <p:cNvPr id="361" name="テキスト ボックス 360"/>
          <p:cNvSpPr txBox="1"/>
          <p:nvPr/>
        </p:nvSpPr>
        <p:spPr>
          <a:xfrm>
            <a:off x="-71470" y="6560130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Next state</a:t>
            </a:r>
            <a:endParaRPr kumimoji="1" lang="ja-JP" altLang="en-US" dirty="0"/>
          </a:p>
        </p:txBody>
      </p:sp>
      <p:sp>
        <p:nvSpPr>
          <p:cNvPr id="369" name="テキスト ボックス 368"/>
          <p:cNvSpPr txBox="1"/>
          <p:nvPr/>
        </p:nvSpPr>
        <p:spPr>
          <a:xfrm>
            <a:off x="1285852" y="54775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endParaRPr kumimoji="1"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</a:endParaRPr>
          </a:p>
        </p:txBody>
      </p:sp>
      <p:sp>
        <p:nvSpPr>
          <p:cNvPr id="370" name="テキスト ボックス 369"/>
          <p:cNvSpPr txBox="1"/>
          <p:nvPr/>
        </p:nvSpPr>
        <p:spPr>
          <a:xfrm>
            <a:off x="285720" y="607220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Sigmoid </a:t>
            </a:r>
            <a:br>
              <a:rPr kumimoji="1" lang="en-US" altLang="ja-JP" dirty="0" smtClean="0"/>
            </a:br>
            <a:r>
              <a:rPr kumimoji="1" lang="en-US" altLang="ja-JP" dirty="0" smtClean="0"/>
              <a:t>function</a:t>
            </a:r>
            <a:endParaRPr kumimoji="1" lang="ja-JP" altLang="en-US" dirty="0"/>
          </a:p>
        </p:txBody>
      </p:sp>
      <p:cxnSp>
        <p:nvCxnSpPr>
          <p:cNvPr id="424" name="直線矢印コネクタ 423"/>
          <p:cNvCxnSpPr>
            <a:stCxn id="370" idx="0"/>
            <a:endCxn id="369" idx="2"/>
          </p:cNvCxnSpPr>
          <p:nvPr/>
        </p:nvCxnSpPr>
        <p:spPr>
          <a:xfrm rot="5400000" flipH="1" flipV="1">
            <a:off x="1321571" y="5929330"/>
            <a:ext cx="7143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5" name="正方形/長方形 424"/>
          <p:cNvSpPr/>
          <p:nvPr/>
        </p:nvSpPr>
        <p:spPr>
          <a:xfrm>
            <a:off x="5747668" y="4286256"/>
            <a:ext cx="2681984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dirty="0" smtClean="0"/>
              <a:t>W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6643670" y="4357670"/>
            <a:ext cx="2500330" cy="2500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2700" dirty="0" smtClean="0">
                <a:solidFill>
                  <a:prstClr val="black"/>
                </a:solidFill>
              </a:rPr>
              <a:t>Background: </a:t>
            </a:r>
            <a:br>
              <a:rPr lang="en-US" altLang="ja-JP" sz="2700" dirty="0" smtClean="0">
                <a:solidFill>
                  <a:prstClr val="black"/>
                </a:solidFill>
              </a:rPr>
            </a:br>
            <a:r>
              <a:rPr lang="en-US" altLang="ja-JP" dirty="0" smtClean="0"/>
              <a:t>Structure </a:t>
            </a:r>
            <a:r>
              <a:rPr kumimoji="1" lang="en-US" altLang="ja-JP" dirty="0" smtClean="0"/>
              <a:t>of </a:t>
            </a:r>
            <a:r>
              <a:rPr lang="en-US" altLang="ja-JP" dirty="0" smtClean="0">
                <a:solidFill>
                  <a:schemeClr val="accent1"/>
                </a:solidFill>
              </a:rPr>
              <a:t>TD-Networks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86188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Answer Network</a:t>
            </a:r>
          </a:p>
          <a:p>
            <a:pPr lvl="1"/>
            <a:r>
              <a:rPr lang="en-US" altLang="ja-JP" dirty="0" smtClean="0"/>
              <a:t>Network that calculates the next prediction</a:t>
            </a:r>
            <a:br>
              <a:rPr lang="en-US" altLang="ja-JP" dirty="0" smtClean="0"/>
            </a:br>
            <a:r>
              <a:rPr lang="en-US" altLang="ja-JP" dirty="0" smtClean="0"/>
              <a:t>as an answer for the question network</a:t>
            </a:r>
          </a:p>
          <a:p>
            <a:pPr lvl="1"/>
            <a:r>
              <a:rPr lang="en-US" altLang="ja-JP" dirty="0" smtClean="0"/>
              <a:t>Connection weights are learned</a:t>
            </a:r>
            <a:br>
              <a:rPr lang="en-US" altLang="ja-JP" dirty="0" smtClean="0"/>
            </a:br>
            <a:r>
              <a:rPr lang="en-US" altLang="ja-JP" dirty="0" smtClean="0"/>
              <a:t>through gradient descent</a:t>
            </a:r>
          </a:p>
          <a:p>
            <a:pPr lvl="1"/>
            <a:r>
              <a:rPr lang="en-US" altLang="ja-JP" dirty="0" smtClean="0"/>
              <a:t>Feature vector is used</a:t>
            </a:r>
            <a:br>
              <a:rPr lang="en-US" altLang="ja-JP" dirty="0" smtClean="0"/>
            </a:br>
            <a:r>
              <a:rPr lang="en-US" altLang="ja-JP" dirty="0" smtClean="0"/>
              <a:t>in past studies</a:t>
            </a:r>
            <a:br>
              <a:rPr lang="en-US" altLang="ja-JP" dirty="0" smtClean="0"/>
            </a:br>
            <a:endParaRPr lang="en-US" altLang="ja-JP" dirty="0" smtClean="0"/>
          </a:p>
        </p:txBody>
      </p:sp>
      <p:sp>
        <p:nvSpPr>
          <p:cNvPr id="306" name="円/楕円 305"/>
          <p:cNvSpPr/>
          <p:nvPr/>
        </p:nvSpPr>
        <p:spPr>
          <a:xfrm>
            <a:off x="5214942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07" name="円/楕円 306"/>
          <p:cNvSpPr/>
          <p:nvPr/>
        </p:nvSpPr>
        <p:spPr>
          <a:xfrm>
            <a:off x="542925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08" name="円/楕円 307"/>
          <p:cNvSpPr/>
          <p:nvPr/>
        </p:nvSpPr>
        <p:spPr>
          <a:xfrm>
            <a:off x="564357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09" name="円/楕円 308"/>
          <p:cNvSpPr/>
          <p:nvPr/>
        </p:nvSpPr>
        <p:spPr>
          <a:xfrm>
            <a:off x="585788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10" name="円/楕円 309"/>
          <p:cNvSpPr/>
          <p:nvPr/>
        </p:nvSpPr>
        <p:spPr>
          <a:xfrm>
            <a:off x="607219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11" name="円/楕円 310"/>
          <p:cNvSpPr/>
          <p:nvPr/>
        </p:nvSpPr>
        <p:spPr>
          <a:xfrm>
            <a:off x="628651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12" name="円/楕円 311"/>
          <p:cNvSpPr/>
          <p:nvPr/>
        </p:nvSpPr>
        <p:spPr>
          <a:xfrm>
            <a:off x="6500826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13" name="円/楕円 312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14" name="円/楕円 313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15" name="円/楕円 314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16" name="円/楕円 315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17" name="円/楕円 316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18" name="円/楕円 317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319" name="直線矢印コネクタ 318"/>
          <p:cNvCxnSpPr>
            <a:stCxn id="306" idx="0"/>
            <a:endCxn id="313" idx="4"/>
          </p:cNvCxnSpPr>
          <p:nvPr/>
        </p:nvCxnSpPr>
        <p:spPr>
          <a:xfrm rot="5400000" flipH="1" flipV="1">
            <a:off x="5292451" y="4220889"/>
            <a:ext cx="845114" cy="57150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直線矢印コネクタ 319"/>
          <p:cNvCxnSpPr>
            <a:stCxn id="306" idx="0"/>
            <a:endCxn id="314" idx="4"/>
          </p:cNvCxnSpPr>
          <p:nvPr/>
        </p:nvCxnSpPr>
        <p:spPr>
          <a:xfrm rot="5400000" flipH="1" flipV="1">
            <a:off x="5471046" y="4042294"/>
            <a:ext cx="845114" cy="92869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直線矢印コネクタ 320"/>
          <p:cNvCxnSpPr>
            <a:stCxn id="306" idx="0"/>
            <a:endCxn id="316" idx="4"/>
          </p:cNvCxnSpPr>
          <p:nvPr/>
        </p:nvCxnSpPr>
        <p:spPr>
          <a:xfrm rot="5400000" flipH="1" flipV="1">
            <a:off x="5828236" y="3685104"/>
            <a:ext cx="845114" cy="164307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直線矢印コネクタ 321"/>
          <p:cNvCxnSpPr>
            <a:stCxn id="306" idx="0"/>
            <a:endCxn id="315" idx="4"/>
          </p:cNvCxnSpPr>
          <p:nvPr/>
        </p:nvCxnSpPr>
        <p:spPr>
          <a:xfrm rot="5400000" flipH="1" flipV="1">
            <a:off x="5649641" y="3863699"/>
            <a:ext cx="845114" cy="128588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直線矢印コネクタ 322"/>
          <p:cNvCxnSpPr>
            <a:stCxn id="306" idx="0"/>
            <a:endCxn id="318" idx="4"/>
          </p:cNvCxnSpPr>
          <p:nvPr/>
        </p:nvCxnSpPr>
        <p:spPr>
          <a:xfrm rot="5400000" flipH="1" flipV="1">
            <a:off x="6185426" y="3327914"/>
            <a:ext cx="845114" cy="235745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直線矢印コネクタ 323"/>
          <p:cNvCxnSpPr>
            <a:stCxn id="306" idx="0"/>
            <a:endCxn id="317" idx="4"/>
          </p:cNvCxnSpPr>
          <p:nvPr/>
        </p:nvCxnSpPr>
        <p:spPr>
          <a:xfrm rot="5400000" flipH="1" flipV="1">
            <a:off x="6006831" y="3506509"/>
            <a:ext cx="845114" cy="20002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線矢印コネクタ 324"/>
          <p:cNvCxnSpPr>
            <a:stCxn id="307" idx="0"/>
            <a:endCxn id="313" idx="4"/>
          </p:cNvCxnSpPr>
          <p:nvPr/>
        </p:nvCxnSpPr>
        <p:spPr>
          <a:xfrm rot="5400000" flipH="1" flipV="1">
            <a:off x="5399608" y="4328046"/>
            <a:ext cx="845114" cy="35719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直線矢印コネクタ 325"/>
          <p:cNvCxnSpPr>
            <a:stCxn id="307" idx="0"/>
            <a:endCxn id="314" idx="4"/>
          </p:cNvCxnSpPr>
          <p:nvPr/>
        </p:nvCxnSpPr>
        <p:spPr>
          <a:xfrm rot="5400000" flipH="1" flipV="1">
            <a:off x="5578203" y="4149451"/>
            <a:ext cx="845114" cy="7143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直線矢印コネクタ 326"/>
          <p:cNvCxnSpPr>
            <a:stCxn id="307" idx="0"/>
            <a:endCxn id="316" idx="4"/>
          </p:cNvCxnSpPr>
          <p:nvPr/>
        </p:nvCxnSpPr>
        <p:spPr>
          <a:xfrm rot="5400000" flipH="1" flipV="1">
            <a:off x="5935393" y="3792261"/>
            <a:ext cx="845114" cy="14287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直線矢印コネクタ 327"/>
          <p:cNvCxnSpPr>
            <a:stCxn id="307" idx="0"/>
            <a:endCxn id="315" idx="4"/>
          </p:cNvCxnSpPr>
          <p:nvPr/>
        </p:nvCxnSpPr>
        <p:spPr>
          <a:xfrm rot="5400000" flipH="1" flipV="1">
            <a:off x="5756798" y="3970856"/>
            <a:ext cx="845114" cy="107157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直線矢印コネクタ 328"/>
          <p:cNvCxnSpPr>
            <a:stCxn id="307" idx="0"/>
            <a:endCxn id="318" idx="4"/>
          </p:cNvCxnSpPr>
          <p:nvPr/>
        </p:nvCxnSpPr>
        <p:spPr>
          <a:xfrm rot="5400000" flipH="1" flipV="1">
            <a:off x="6292583" y="3435071"/>
            <a:ext cx="845114" cy="21431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直線矢印コネクタ 329"/>
          <p:cNvCxnSpPr>
            <a:stCxn id="307" idx="0"/>
            <a:endCxn id="317" idx="4"/>
          </p:cNvCxnSpPr>
          <p:nvPr/>
        </p:nvCxnSpPr>
        <p:spPr>
          <a:xfrm rot="5400000" flipH="1" flipV="1">
            <a:off x="6113988" y="3613666"/>
            <a:ext cx="845114" cy="178595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直線矢印コネクタ 330"/>
          <p:cNvCxnSpPr>
            <a:stCxn id="308" idx="0"/>
            <a:endCxn id="313" idx="4"/>
          </p:cNvCxnSpPr>
          <p:nvPr/>
        </p:nvCxnSpPr>
        <p:spPr>
          <a:xfrm rot="5400000" flipH="1" flipV="1">
            <a:off x="5506765" y="4435203"/>
            <a:ext cx="845114" cy="1428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直線矢印コネクタ 331"/>
          <p:cNvCxnSpPr>
            <a:stCxn id="308" idx="0"/>
            <a:endCxn id="314" idx="4"/>
          </p:cNvCxnSpPr>
          <p:nvPr/>
        </p:nvCxnSpPr>
        <p:spPr>
          <a:xfrm rot="5400000" flipH="1" flipV="1">
            <a:off x="5685360" y="4256608"/>
            <a:ext cx="845114" cy="50006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矢印コネクタ 332"/>
          <p:cNvCxnSpPr>
            <a:stCxn id="308" idx="0"/>
            <a:endCxn id="316" idx="4"/>
          </p:cNvCxnSpPr>
          <p:nvPr/>
        </p:nvCxnSpPr>
        <p:spPr>
          <a:xfrm rot="5400000" flipH="1" flipV="1">
            <a:off x="6042550" y="3899418"/>
            <a:ext cx="845114" cy="12144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矢印コネクタ 333"/>
          <p:cNvCxnSpPr>
            <a:stCxn id="308" idx="0"/>
            <a:endCxn id="315" idx="4"/>
          </p:cNvCxnSpPr>
          <p:nvPr/>
        </p:nvCxnSpPr>
        <p:spPr>
          <a:xfrm rot="5400000" flipH="1" flipV="1">
            <a:off x="5863955" y="4078013"/>
            <a:ext cx="845114" cy="85725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矢印コネクタ 334"/>
          <p:cNvCxnSpPr>
            <a:stCxn id="308" idx="0"/>
            <a:endCxn id="318" idx="4"/>
          </p:cNvCxnSpPr>
          <p:nvPr/>
        </p:nvCxnSpPr>
        <p:spPr>
          <a:xfrm rot="5400000" flipH="1" flipV="1">
            <a:off x="6399740" y="3542228"/>
            <a:ext cx="845114" cy="192882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矢印コネクタ 335"/>
          <p:cNvCxnSpPr>
            <a:stCxn id="308" idx="0"/>
            <a:endCxn id="317" idx="4"/>
          </p:cNvCxnSpPr>
          <p:nvPr/>
        </p:nvCxnSpPr>
        <p:spPr>
          <a:xfrm rot="5400000" flipH="1" flipV="1">
            <a:off x="6221145" y="3720823"/>
            <a:ext cx="845114" cy="157163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矢印コネクタ 336"/>
          <p:cNvCxnSpPr>
            <a:stCxn id="309" idx="0"/>
            <a:endCxn id="313" idx="4"/>
          </p:cNvCxnSpPr>
          <p:nvPr/>
        </p:nvCxnSpPr>
        <p:spPr>
          <a:xfrm rot="16200000" flipV="1">
            <a:off x="5613922" y="4470922"/>
            <a:ext cx="845114" cy="714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矢印コネクタ 337"/>
          <p:cNvCxnSpPr>
            <a:stCxn id="309" idx="0"/>
            <a:endCxn id="314" idx="4"/>
          </p:cNvCxnSpPr>
          <p:nvPr/>
        </p:nvCxnSpPr>
        <p:spPr>
          <a:xfrm rot="5400000" flipH="1" flipV="1">
            <a:off x="5792517" y="4363765"/>
            <a:ext cx="845114" cy="28575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矢印コネクタ 338"/>
          <p:cNvCxnSpPr>
            <a:stCxn id="309" idx="0"/>
            <a:endCxn id="316" idx="4"/>
          </p:cNvCxnSpPr>
          <p:nvPr/>
        </p:nvCxnSpPr>
        <p:spPr>
          <a:xfrm rot="5400000" flipH="1" flipV="1">
            <a:off x="6149707" y="4006575"/>
            <a:ext cx="845114" cy="10001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矢印コネクタ 339"/>
          <p:cNvCxnSpPr>
            <a:stCxn id="309" idx="0"/>
            <a:endCxn id="315" idx="4"/>
          </p:cNvCxnSpPr>
          <p:nvPr/>
        </p:nvCxnSpPr>
        <p:spPr>
          <a:xfrm rot="5400000" flipH="1" flipV="1">
            <a:off x="5971112" y="4185170"/>
            <a:ext cx="845114" cy="64294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矢印コネクタ 340"/>
          <p:cNvCxnSpPr>
            <a:stCxn id="309" idx="0"/>
            <a:endCxn id="318" idx="4"/>
          </p:cNvCxnSpPr>
          <p:nvPr/>
        </p:nvCxnSpPr>
        <p:spPr>
          <a:xfrm rot="5400000" flipH="1" flipV="1">
            <a:off x="6506897" y="3649385"/>
            <a:ext cx="845114" cy="171451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矢印コネクタ 341"/>
          <p:cNvCxnSpPr>
            <a:stCxn id="309" idx="0"/>
            <a:endCxn id="317" idx="4"/>
          </p:cNvCxnSpPr>
          <p:nvPr/>
        </p:nvCxnSpPr>
        <p:spPr>
          <a:xfrm rot="5400000" flipH="1" flipV="1">
            <a:off x="6328302" y="3827980"/>
            <a:ext cx="845114" cy="13573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矢印コネクタ 342"/>
          <p:cNvCxnSpPr>
            <a:stCxn id="310" idx="0"/>
            <a:endCxn id="313" idx="4"/>
          </p:cNvCxnSpPr>
          <p:nvPr/>
        </p:nvCxnSpPr>
        <p:spPr>
          <a:xfrm rot="16200000" flipV="1">
            <a:off x="5721079" y="4363765"/>
            <a:ext cx="845114" cy="28575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矢印コネクタ 343"/>
          <p:cNvCxnSpPr>
            <a:stCxn id="310" idx="0"/>
            <a:endCxn id="314" idx="4"/>
          </p:cNvCxnSpPr>
          <p:nvPr/>
        </p:nvCxnSpPr>
        <p:spPr>
          <a:xfrm rot="5400000" flipH="1" flipV="1">
            <a:off x="5899674" y="4470922"/>
            <a:ext cx="845114" cy="714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直線矢印コネクタ 344"/>
          <p:cNvCxnSpPr>
            <a:stCxn id="310" idx="0"/>
            <a:endCxn id="316" idx="4"/>
          </p:cNvCxnSpPr>
          <p:nvPr/>
        </p:nvCxnSpPr>
        <p:spPr>
          <a:xfrm rot="5400000" flipH="1" flipV="1">
            <a:off x="6256864" y="4113732"/>
            <a:ext cx="845114" cy="78581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>
            <a:stCxn id="310" idx="0"/>
            <a:endCxn id="315" idx="4"/>
          </p:cNvCxnSpPr>
          <p:nvPr/>
        </p:nvCxnSpPr>
        <p:spPr>
          <a:xfrm rot="5400000" flipH="1" flipV="1">
            <a:off x="6078269" y="4292327"/>
            <a:ext cx="845114" cy="42862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>
            <a:stCxn id="310" idx="0"/>
            <a:endCxn id="318" idx="4"/>
          </p:cNvCxnSpPr>
          <p:nvPr/>
        </p:nvCxnSpPr>
        <p:spPr>
          <a:xfrm rot="5400000" flipH="1" flipV="1">
            <a:off x="6614054" y="3756542"/>
            <a:ext cx="845114" cy="150019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>
            <a:stCxn id="310" idx="0"/>
            <a:endCxn id="317" idx="4"/>
          </p:cNvCxnSpPr>
          <p:nvPr/>
        </p:nvCxnSpPr>
        <p:spPr>
          <a:xfrm rot="5400000" flipH="1" flipV="1">
            <a:off x="6435459" y="3935137"/>
            <a:ext cx="845114" cy="114300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>
            <a:stCxn id="311" idx="0"/>
            <a:endCxn id="313" idx="4"/>
          </p:cNvCxnSpPr>
          <p:nvPr/>
        </p:nvCxnSpPr>
        <p:spPr>
          <a:xfrm rot="16200000" flipV="1">
            <a:off x="5828236" y="4256608"/>
            <a:ext cx="845114" cy="50006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>
            <a:stCxn id="311" idx="0"/>
            <a:endCxn id="314" idx="4"/>
          </p:cNvCxnSpPr>
          <p:nvPr/>
        </p:nvCxnSpPr>
        <p:spPr>
          <a:xfrm rot="16200000" flipV="1">
            <a:off x="6006831" y="4435203"/>
            <a:ext cx="845114" cy="1428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>
            <a:stCxn id="311" idx="0"/>
            <a:endCxn id="316" idx="4"/>
          </p:cNvCxnSpPr>
          <p:nvPr/>
        </p:nvCxnSpPr>
        <p:spPr>
          <a:xfrm rot="5400000" flipH="1" flipV="1">
            <a:off x="6364021" y="4220889"/>
            <a:ext cx="845114" cy="57150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直線矢印コネクタ 351"/>
          <p:cNvCxnSpPr>
            <a:stCxn id="311" idx="0"/>
            <a:endCxn id="315" idx="4"/>
          </p:cNvCxnSpPr>
          <p:nvPr/>
        </p:nvCxnSpPr>
        <p:spPr>
          <a:xfrm rot="5400000" flipH="1" flipV="1">
            <a:off x="6185426" y="4399484"/>
            <a:ext cx="845114" cy="21431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直線矢印コネクタ 352"/>
          <p:cNvCxnSpPr>
            <a:stCxn id="311" idx="0"/>
            <a:endCxn id="318" idx="4"/>
          </p:cNvCxnSpPr>
          <p:nvPr/>
        </p:nvCxnSpPr>
        <p:spPr>
          <a:xfrm rot="5400000" flipH="1" flipV="1">
            <a:off x="6721211" y="3863699"/>
            <a:ext cx="845114" cy="128588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直線矢印コネクタ 353"/>
          <p:cNvCxnSpPr>
            <a:stCxn id="311" idx="0"/>
            <a:endCxn id="317" idx="4"/>
          </p:cNvCxnSpPr>
          <p:nvPr/>
        </p:nvCxnSpPr>
        <p:spPr>
          <a:xfrm rot="5400000" flipH="1" flipV="1">
            <a:off x="6542616" y="4042294"/>
            <a:ext cx="845114" cy="92869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直線矢印コネクタ 354"/>
          <p:cNvCxnSpPr>
            <a:stCxn id="312" idx="0"/>
            <a:endCxn id="313" idx="4"/>
          </p:cNvCxnSpPr>
          <p:nvPr/>
        </p:nvCxnSpPr>
        <p:spPr>
          <a:xfrm rot="16200000" flipV="1">
            <a:off x="5935393" y="4149451"/>
            <a:ext cx="845114" cy="7143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直線矢印コネクタ 355"/>
          <p:cNvCxnSpPr>
            <a:stCxn id="312" idx="0"/>
            <a:endCxn id="314" idx="4"/>
          </p:cNvCxnSpPr>
          <p:nvPr/>
        </p:nvCxnSpPr>
        <p:spPr>
          <a:xfrm rot="16200000" flipV="1">
            <a:off x="6113988" y="4328046"/>
            <a:ext cx="845114" cy="35719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直線矢印コネクタ 356"/>
          <p:cNvCxnSpPr>
            <a:stCxn id="312" idx="0"/>
            <a:endCxn id="316" idx="4"/>
          </p:cNvCxnSpPr>
          <p:nvPr/>
        </p:nvCxnSpPr>
        <p:spPr>
          <a:xfrm rot="5400000" flipH="1" flipV="1">
            <a:off x="6471178" y="4328046"/>
            <a:ext cx="845114" cy="35719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直線矢印コネクタ 357"/>
          <p:cNvCxnSpPr>
            <a:stCxn id="312" idx="0"/>
            <a:endCxn id="315" idx="4"/>
          </p:cNvCxnSpPr>
          <p:nvPr/>
        </p:nvCxnSpPr>
        <p:spPr>
          <a:xfrm rot="5400000" flipH="1" flipV="1">
            <a:off x="6292583" y="4506641"/>
            <a:ext cx="845114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直線矢印コネクタ 358"/>
          <p:cNvCxnSpPr>
            <a:stCxn id="312" idx="0"/>
            <a:endCxn id="318" idx="4"/>
          </p:cNvCxnSpPr>
          <p:nvPr/>
        </p:nvCxnSpPr>
        <p:spPr>
          <a:xfrm rot="5400000" flipH="1" flipV="1">
            <a:off x="6828368" y="3970856"/>
            <a:ext cx="845114" cy="107157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直線矢印コネクタ 359"/>
          <p:cNvCxnSpPr>
            <a:stCxn id="312" idx="0"/>
            <a:endCxn id="317" idx="4"/>
          </p:cNvCxnSpPr>
          <p:nvPr/>
        </p:nvCxnSpPr>
        <p:spPr>
          <a:xfrm rot="5400000" flipH="1" flipV="1">
            <a:off x="6649773" y="4149451"/>
            <a:ext cx="845114" cy="7143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正方形/長方形 361"/>
          <p:cNvSpPr/>
          <p:nvPr/>
        </p:nvSpPr>
        <p:spPr>
          <a:xfrm>
            <a:off x="5929322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3" name="円/楕円 362"/>
          <p:cNvSpPr/>
          <p:nvPr/>
        </p:nvSpPr>
        <p:spPr>
          <a:xfrm>
            <a:off x="628654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64" name="円/楕円 363"/>
          <p:cNvSpPr/>
          <p:nvPr/>
        </p:nvSpPr>
        <p:spPr>
          <a:xfrm>
            <a:off x="664373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65" name="円/楕円 364"/>
          <p:cNvSpPr/>
          <p:nvPr/>
        </p:nvSpPr>
        <p:spPr>
          <a:xfrm>
            <a:off x="700092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66" name="円/楕円 365"/>
          <p:cNvSpPr/>
          <p:nvPr/>
        </p:nvSpPr>
        <p:spPr>
          <a:xfrm>
            <a:off x="735811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67" name="円/楕円 366"/>
          <p:cNvSpPr/>
          <p:nvPr/>
        </p:nvSpPr>
        <p:spPr>
          <a:xfrm>
            <a:off x="771530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68" name="円/楕円 367"/>
          <p:cNvSpPr/>
          <p:nvPr/>
        </p:nvSpPr>
        <p:spPr>
          <a:xfrm>
            <a:off x="807249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31" name="テキスト ボックス 430"/>
          <p:cNvSpPr txBox="1"/>
          <p:nvPr/>
        </p:nvSpPr>
        <p:spPr>
          <a:xfrm>
            <a:off x="4000496" y="4854371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Feature </a:t>
            </a:r>
            <a:br>
              <a:rPr kumimoji="1" lang="en-US" altLang="ja-JP" dirty="0" smtClean="0"/>
            </a:br>
            <a:r>
              <a:rPr kumimoji="1" lang="en-US" altLang="ja-JP" dirty="0" smtClean="0"/>
              <a:t>Vector</a:t>
            </a:r>
            <a:endParaRPr kumimoji="1" lang="ja-JP" altLang="en-US" dirty="0"/>
          </a:p>
        </p:txBody>
      </p:sp>
      <p:sp>
        <p:nvSpPr>
          <p:cNvPr id="217" name="円/楕円 216"/>
          <p:cNvSpPr/>
          <p:nvPr/>
        </p:nvSpPr>
        <p:spPr>
          <a:xfrm>
            <a:off x="6715140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218" name="直線矢印コネクタ 217"/>
          <p:cNvCxnSpPr>
            <a:stCxn id="217" idx="0"/>
            <a:endCxn id="313" idx="4"/>
          </p:cNvCxnSpPr>
          <p:nvPr/>
        </p:nvCxnSpPr>
        <p:spPr>
          <a:xfrm rot="16200000" flipV="1">
            <a:off x="6042550" y="4042294"/>
            <a:ext cx="845114" cy="92869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直線矢印コネクタ 218"/>
          <p:cNvCxnSpPr>
            <a:stCxn id="217" idx="0"/>
            <a:endCxn id="314" idx="4"/>
          </p:cNvCxnSpPr>
          <p:nvPr/>
        </p:nvCxnSpPr>
        <p:spPr>
          <a:xfrm rot="16200000" flipV="1">
            <a:off x="6221145" y="4220889"/>
            <a:ext cx="845114" cy="57150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>
            <a:stCxn id="217" idx="0"/>
            <a:endCxn id="316" idx="4"/>
          </p:cNvCxnSpPr>
          <p:nvPr/>
        </p:nvCxnSpPr>
        <p:spPr>
          <a:xfrm rot="5400000" flipH="1" flipV="1">
            <a:off x="6578335" y="4435203"/>
            <a:ext cx="845114" cy="1428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>
            <a:stCxn id="217" idx="0"/>
            <a:endCxn id="315" idx="4"/>
          </p:cNvCxnSpPr>
          <p:nvPr/>
        </p:nvCxnSpPr>
        <p:spPr>
          <a:xfrm rot="16200000" flipV="1">
            <a:off x="6399740" y="4399484"/>
            <a:ext cx="845114" cy="21431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>
            <a:stCxn id="217" idx="0"/>
            <a:endCxn id="318" idx="4"/>
          </p:cNvCxnSpPr>
          <p:nvPr/>
        </p:nvCxnSpPr>
        <p:spPr>
          <a:xfrm rot="5400000" flipH="1" flipV="1">
            <a:off x="6935525" y="4078013"/>
            <a:ext cx="845114" cy="85725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>
            <a:stCxn id="217" idx="0"/>
            <a:endCxn id="317" idx="4"/>
          </p:cNvCxnSpPr>
          <p:nvPr/>
        </p:nvCxnSpPr>
        <p:spPr>
          <a:xfrm rot="5400000" flipH="1" flipV="1">
            <a:off x="6756930" y="4256608"/>
            <a:ext cx="845114" cy="50006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円/楕円 243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245" name="直線矢印コネクタ 244"/>
          <p:cNvCxnSpPr>
            <a:endCxn id="244" idx="4"/>
          </p:cNvCxnSpPr>
          <p:nvPr/>
        </p:nvCxnSpPr>
        <p:spPr>
          <a:xfrm flipV="1">
            <a:off x="5715008" y="4084084"/>
            <a:ext cx="2428892" cy="7143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線矢印コネクタ 245"/>
          <p:cNvCxnSpPr>
            <a:stCxn id="307" idx="0"/>
            <a:endCxn id="244" idx="4"/>
          </p:cNvCxnSpPr>
          <p:nvPr/>
        </p:nvCxnSpPr>
        <p:spPr>
          <a:xfrm rot="5400000" flipH="1" flipV="1">
            <a:off x="6471178" y="3256476"/>
            <a:ext cx="845114" cy="250033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>
            <a:stCxn id="308" idx="0"/>
            <a:endCxn id="244" idx="4"/>
          </p:cNvCxnSpPr>
          <p:nvPr/>
        </p:nvCxnSpPr>
        <p:spPr>
          <a:xfrm rot="5400000" flipH="1" flipV="1">
            <a:off x="6578335" y="3363633"/>
            <a:ext cx="845114" cy="228601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矢印コネクタ 247"/>
          <p:cNvCxnSpPr>
            <a:stCxn id="309" idx="0"/>
            <a:endCxn id="244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矢印コネクタ 248"/>
          <p:cNvCxnSpPr>
            <a:stCxn id="310" idx="0"/>
            <a:endCxn id="244" idx="4"/>
          </p:cNvCxnSpPr>
          <p:nvPr/>
        </p:nvCxnSpPr>
        <p:spPr>
          <a:xfrm rot="5400000" flipH="1" flipV="1">
            <a:off x="6792649" y="3577947"/>
            <a:ext cx="845114" cy="18573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矢印コネクタ 249"/>
          <p:cNvCxnSpPr>
            <a:stCxn id="311" idx="0"/>
            <a:endCxn id="244" idx="4"/>
          </p:cNvCxnSpPr>
          <p:nvPr/>
        </p:nvCxnSpPr>
        <p:spPr>
          <a:xfrm rot="5400000" flipH="1" flipV="1">
            <a:off x="6899806" y="3685104"/>
            <a:ext cx="845114" cy="164307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線矢印コネクタ 250"/>
          <p:cNvCxnSpPr>
            <a:stCxn id="312" idx="0"/>
            <a:endCxn id="244" idx="4"/>
          </p:cNvCxnSpPr>
          <p:nvPr/>
        </p:nvCxnSpPr>
        <p:spPr>
          <a:xfrm rot="5400000" flipH="1" flipV="1">
            <a:off x="7006963" y="3792261"/>
            <a:ext cx="845114" cy="14287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直線矢印コネクタ 251"/>
          <p:cNvCxnSpPr>
            <a:stCxn id="217" idx="0"/>
            <a:endCxn id="244" idx="4"/>
          </p:cNvCxnSpPr>
          <p:nvPr/>
        </p:nvCxnSpPr>
        <p:spPr>
          <a:xfrm rot="5400000" flipH="1" flipV="1">
            <a:off x="7114120" y="3899418"/>
            <a:ext cx="845114" cy="12144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円/楕円 86"/>
          <p:cNvSpPr/>
          <p:nvPr/>
        </p:nvSpPr>
        <p:spPr>
          <a:xfrm>
            <a:off x="4929222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88" name="円/楕円 87"/>
          <p:cNvSpPr/>
          <p:nvPr/>
        </p:nvSpPr>
        <p:spPr>
          <a:xfrm>
            <a:off x="5286380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216" name="円/楕円 215"/>
          <p:cNvSpPr/>
          <p:nvPr/>
        </p:nvSpPr>
        <p:spPr>
          <a:xfrm>
            <a:off x="8429652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288" name="円/楕円 287"/>
          <p:cNvSpPr/>
          <p:nvPr/>
        </p:nvSpPr>
        <p:spPr>
          <a:xfrm>
            <a:off x="7143768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289" name="円/楕円 288"/>
          <p:cNvSpPr/>
          <p:nvPr/>
        </p:nvSpPr>
        <p:spPr>
          <a:xfrm>
            <a:off x="7358082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290" name="円/楕円 289"/>
          <p:cNvSpPr/>
          <p:nvPr/>
        </p:nvSpPr>
        <p:spPr>
          <a:xfrm>
            <a:off x="75723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291" name="円/楕円 290"/>
          <p:cNvSpPr/>
          <p:nvPr/>
        </p:nvSpPr>
        <p:spPr>
          <a:xfrm>
            <a:off x="7786710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292" name="円/楕円 291"/>
          <p:cNvSpPr/>
          <p:nvPr/>
        </p:nvSpPr>
        <p:spPr>
          <a:xfrm>
            <a:off x="800102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293" name="円/楕円 292"/>
          <p:cNvSpPr/>
          <p:nvPr/>
        </p:nvSpPr>
        <p:spPr>
          <a:xfrm>
            <a:off x="821533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294" name="円/楕円 293"/>
          <p:cNvSpPr/>
          <p:nvPr/>
        </p:nvSpPr>
        <p:spPr>
          <a:xfrm>
            <a:off x="842965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295" name="円/楕円 294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296" name="円/楕円 295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297" name="円/楕円 296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298" name="円/楕円 297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299" name="円/楕円 298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00" name="円/楕円 299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301" name="直線矢印コネクタ 300"/>
          <p:cNvCxnSpPr>
            <a:stCxn id="288" idx="0"/>
            <a:endCxn id="295" idx="4"/>
          </p:cNvCxnSpPr>
          <p:nvPr/>
        </p:nvCxnSpPr>
        <p:spPr>
          <a:xfrm rot="16200000" flipV="1">
            <a:off x="6256864" y="3827980"/>
            <a:ext cx="845114" cy="13573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直線矢印コネクタ 301"/>
          <p:cNvCxnSpPr>
            <a:stCxn id="288" idx="0"/>
            <a:endCxn id="296" idx="4"/>
          </p:cNvCxnSpPr>
          <p:nvPr/>
        </p:nvCxnSpPr>
        <p:spPr>
          <a:xfrm rot="16200000" flipV="1">
            <a:off x="6435459" y="4006575"/>
            <a:ext cx="845114" cy="10001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直線矢印コネクタ 302"/>
          <p:cNvCxnSpPr>
            <a:stCxn id="288" idx="0"/>
            <a:endCxn id="298" idx="4"/>
          </p:cNvCxnSpPr>
          <p:nvPr/>
        </p:nvCxnSpPr>
        <p:spPr>
          <a:xfrm rot="16200000" flipV="1">
            <a:off x="6792649" y="4363765"/>
            <a:ext cx="845114" cy="28575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直線矢印コネクタ 303"/>
          <p:cNvCxnSpPr>
            <a:stCxn id="288" idx="0"/>
            <a:endCxn id="297" idx="4"/>
          </p:cNvCxnSpPr>
          <p:nvPr/>
        </p:nvCxnSpPr>
        <p:spPr>
          <a:xfrm rot="16200000" flipV="1">
            <a:off x="6614054" y="4185170"/>
            <a:ext cx="845114" cy="64294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直線矢印コネクタ 304"/>
          <p:cNvCxnSpPr>
            <a:stCxn id="288" idx="0"/>
            <a:endCxn id="300" idx="4"/>
          </p:cNvCxnSpPr>
          <p:nvPr/>
        </p:nvCxnSpPr>
        <p:spPr>
          <a:xfrm rot="5400000" flipH="1" flipV="1">
            <a:off x="7149839" y="4292327"/>
            <a:ext cx="845114" cy="42862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直線矢印コネクタ 370"/>
          <p:cNvCxnSpPr>
            <a:stCxn id="288" idx="0"/>
            <a:endCxn id="299" idx="4"/>
          </p:cNvCxnSpPr>
          <p:nvPr/>
        </p:nvCxnSpPr>
        <p:spPr>
          <a:xfrm rot="5400000" flipH="1" flipV="1">
            <a:off x="6971244" y="4470922"/>
            <a:ext cx="845114" cy="714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直線矢印コネクタ 371"/>
          <p:cNvCxnSpPr>
            <a:stCxn id="289" idx="0"/>
            <a:endCxn id="295" idx="4"/>
          </p:cNvCxnSpPr>
          <p:nvPr/>
        </p:nvCxnSpPr>
        <p:spPr>
          <a:xfrm rot="16200000" flipV="1">
            <a:off x="6364021" y="3720823"/>
            <a:ext cx="845114" cy="157163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直線矢印コネクタ 372"/>
          <p:cNvCxnSpPr>
            <a:stCxn id="289" idx="0"/>
            <a:endCxn id="296" idx="4"/>
          </p:cNvCxnSpPr>
          <p:nvPr/>
        </p:nvCxnSpPr>
        <p:spPr>
          <a:xfrm rot="16200000" flipV="1">
            <a:off x="6542616" y="3899418"/>
            <a:ext cx="845114" cy="12144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289" idx="0"/>
            <a:endCxn id="298" idx="4"/>
          </p:cNvCxnSpPr>
          <p:nvPr/>
        </p:nvCxnSpPr>
        <p:spPr>
          <a:xfrm rot="16200000" flipV="1">
            <a:off x="6899806" y="4256608"/>
            <a:ext cx="845114" cy="50006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>
            <a:stCxn id="289" idx="0"/>
            <a:endCxn id="297" idx="4"/>
          </p:cNvCxnSpPr>
          <p:nvPr/>
        </p:nvCxnSpPr>
        <p:spPr>
          <a:xfrm rot="16200000" flipV="1">
            <a:off x="6721211" y="4078013"/>
            <a:ext cx="845114" cy="85725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>
            <a:stCxn id="289" idx="0"/>
            <a:endCxn id="300" idx="4"/>
          </p:cNvCxnSpPr>
          <p:nvPr/>
        </p:nvCxnSpPr>
        <p:spPr>
          <a:xfrm rot="5400000" flipH="1" flipV="1">
            <a:off x="7256996" y="4399484"/>
            <a:ext cx="845114" cy="21431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>
            <a:stCxn id="289" idx="0"/>
            <a:endCxn id="299" idx="4"/>
          </p:cNvCxnSpPr>
          <p:nvPr/>
        </p:nvCxnSpPr>
        <p:spPr>
          <a:xfrm rot="16200000" flipV="1">
            <a:off x="7078401" y="4435203"/>
            <a:ext cx="845114" cy="1428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直線矢印コネクタ 377"/>
          <p:cNvCxnSpPr>
            <a:stCxn id="290" idx="0"/>
            <a:endCxn id="295" idx="4"/>
          </p:cNvCxnSpPr>
          <p:nvPr/>
        </p:nvCxnSpPr>
        <p:spPr>
          <a:xfrm rot="16200000" flipV="1">
            <a:off x="6471178" y="3613666"/>
            <a:ext cx="845114" cy="178595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>
            <a:stCxn id="290" idx="0"/>
            <a:endCxn id="296" idx="4"/>
          </p:cNvCxnSpPr>
          <p:nvPr/>
        </p:nvCxnSpPr>
        <p:spPr>
          <a:xfrm rot="16200000" flipV="1">
            <a:off x="6649773" y="3792261"/>
            <a:ext cx="845114" cy="14287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>
            <a:stCxn id="290" idx="0"/>
            <a:endCxn id="298" idx="4"/>
          </p:cNvCxnSpPr>
          <p:nvPr/>
        </p:nvCxnSpPr>
        <p:spPr>
          <a:xfrm rot="16200000" flipV="1">
            <a:off x="7006963" y="4149451"/>
            <a:ext cx="845114" cy="7143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>
            <a:stCxn id="290" idx="0"/>
            <a:endCxn id="297" idx="4"/>
          </p:cNvCxnSpPr>
          <p:nvPr/>
        </p:nvCxnSpPr>
        <p:spPr>
          <a:xfrm rot="16200000" flipV="1">
            <a:off x="6828368" y="3970856"/>
            <a:ext cx="845114" cy="107157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>
            <a:stCxn id="290" idx="0"/>
            <a:endCxn id="300" idx="4"/>
          </p:cNvCxnSpPr>
          <p:nvPr/>
        </p:nvCxnSpPr>
        <p:spPr>
          <a:xfrm rot="5400000" flipH="1" flipV="1">
            <a:off x="7364153" y="4506641"/>
            <a:ext cx="845114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直線矢印コネクタ 382"/>
          <p:cNvCxnSpPr>
            <a:stCxn id="290" idx="0"/>
            <a:endCxn id="299" idx="4"/>
          </p:cNvCxnSpPr>
          <p:nvPr/>
        </p:nvCxnSpPr>
        <p:spPr>
          <a:xfrm rot="16200000" flipV="1">
            <a:off x="7185558" y="4328046"/>
            <a:ext cx="845114" cy="35719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直線矢印コネクタ 383"/>
          <p:cNvCxnSpPr>
            <a:stCxn id="291" idx="0"/>
            <a:endCxn id="295" idx="4"/>
          </p:cNvCxnSpPr>
          <p:nvPr/>
        </p:nvCxnSpPr>
        <p:spPr>
          <a:xfrm rot="16200000" flipV="1">
            <a:off x="6578335" y="3506509"/>
            <a:ext cx="845114" cy="20002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直線矢印コネクタ 384"/>
          <p:cNvCxnSpPr>
            <a:stCxn id="291" idx="0"/>
            <a:endCxn id="296" idx="4"/>
          </p:cNvCxnSpPr>
          <p:nvPr/>
        </p:nvCxnSpPr>
        <p:spPr>
          <a:xfrm rot="16200000" flipV="1">
            <a:off x="6756930" y="3685104"/>
            <a:ext cx="845114" cy="164307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直線矢印コネクタ 385"/>
          <p:cNvCxnSpPr>
            <a:stCxn id="291" idx="0"/>
            <a:endCxn id="298" idx="4"/>
          </p:cNvCxnSpPr>
          <p:nvPr/>
        </p:nvCxnSpPr>
        <p:spPr>
          <a:xfrm rot="16200000" flipV="1">
            <a:off x="7114120" y="4042294"/>
            <a:ext cx="845114" cy="92869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直線矢印コネクタ 386"/>
          <p:cNvCxnSpPr>
            <a:stCxn id="291" idx="0"/>
            <a:endCxn id="297" idx="4"/>
          </p:cNvCxnSpPr>
          <p:nvPr/>
        </p:nvCxnSpPr>
        <p:spPr>
          <a:xfrm rot="16200000" flipV="1">
            <a:off x="6935525" y="3863699"/>
            <a:ext cx="845114" cy="128588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直線矢印コネクタ 387"/>
          <p:cNvCxnSpPr>
            <a:stCxn id="291" idx="0"/>
            <a:endCxn id="300" idx="4"/>
          </p:cNvCxnSpPr>
          <p:nvPr/>
        </p:nvCxnSpPr>
        <p:spPr>
          <a:xfrm rot="16200000" flipV="1">
            <a:off x="7471310" y="4399484"/>
            <a:ext cx="845114" cy="21431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直線矢印コネクタ 388"/>
          <p:cNvCxnSpPr>
            <a:stCxn id="291" idx="0"/>
            <a:endCxn id="299" idx="4"/>
          </p:cNvCxnSpPr>
          <p:nvPr/>
        </p:nvCxnSpPr>
        <p:spPr>
          <a:xfrm rot="16200000" flipV="1">
            <a:off x="7292715" y="4220889"/>
            <a:ext cx="845114" cy="57150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直線矢印コネクタ 389"/>
          <p:cNvCxnSpPr>
            <a:stCxn id="292" idx="0"/>
            <a:endCxn id="295" idx="4"/>
          </p:cNvCxnSpPr>
          <p:nvPr/>
        </p:nvCxnSpPr>
        <p:spPr>
          <a:xfrm rot="16200000" flipV="1">
            <a:off x="6685492" y="3399352"/>
            <a:ext cx="845114" cy="221457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直線矢印コネクタ 390"/>
          <p:cNvCxnSpPr>
            <a:stCxn id="292" idx="0"/>
            <a:endCxn id="296" idx="4"/>
          </p:cNvCxnSpPr>
          <p:nvPr/>
        </p:nvCxnSpPr>
        <p:spPr>
          <a:xfrm rot="16200000" flipV="1">
            <a:off x="6864087" y="3577947"/>
            <a:ext cx="845114" cy="18573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直線矢印コネクタ 391"/>
          <p:cNvCxnSpPr>
            <a:stCxn id="292" idx="0"/>
            <a:endCxn id="298" idx="4"/>
          </p:cNvCxnSpPr>
          <p:nvPr/>
        </p:nvCxnSpPr>
        <p:spPr>
          <a:xfrm rot="16200000" flipV="1">
            <a:off x="7221277" y="3935137"/>
            <a:ext cx="845114" cy="114300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直線矢印コネクタ 392"/>
          <p:cNvCxnSpPr>
            <a:stCxn id="292" idx="0"/>
            <a:endCxn id="297" idx="4"/>
          </p:cNvCxnSpPr>
          <p:nvPr/>
        </p:nvCxnSpPr>
        <p:spPr>
          <a:xfrm rot="16200000" flipV="1">
            <a:off x="7042682" y="3756542"/>
            <a:ext cx="845114" cy="150019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直線矢印コネクタ 393"/>
          <p:cNvCxnSpPr>
            <a:stCxn id="292" idx="0"/>
            <a:endCxn id="300" idx="4"/>
          </p:cNvCxnSpPr>
          <p:nvPr/>
        </p:nvCxnSpPr>
        <p:spPr>
          <a:xfrm rot="16200000" flipV="1">
            <a:off x="7578467" y="4292327"/>
            <a:ext cx="845114" cy="42862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直線矢印コネクタ 394"/>
          <p:cNvCxnSpPr>
            <a:stCxn id="292" idx="0"/>
            <a:endCxn id="299" idx="4"/>
          </p:cNvCxnSpPr>
          <p:nvPr/>
        </p:nvCxnSpPr>
        <p:spPr>
          <a:xfrm rot="16200000" flipV="1">
            <a:off x="7399872" y="4113732"/>
            <a:ext cx="845114" cy="78581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直線矢印コネクタ 395"/>
          <p:cNvCxnSpPr>
            <a:stCxn id="293" idx="0"/>
            <a:endCxn id="295" idx="4"/>
          </p:cNvCxnSpPr>
          <p:nvPr/>
        </p:nvCxnSpPr>
        <p:spPr>
          <a:xfrm rot="16200000" flipV="1">
            <a:off x="6792649" y="3292195"/>
            <a:ext cx="845114" cy="242889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直線矢印コネクタ 396"/>
          <p:cNvCxnSpPr>
            <a:stCxn id="293" idx="0"/>
            <a:endCxn id="296" idx="4"/>
          </p:cNvCxnSpPr>
          <p:nvPr/>
        </p:nvCxnSpPr>
        <p:spPr>
          <a:xfrm rot="16200000" flipV="1">
            <a:off x="6971244" y="3470790"/>
            <a:ext cx="845114" cy="207170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直線矢印コネクタ 397"/>
          <p:cNvCxnSpPr>
            <a:stCxn id="293" idx="0"/>
            <a:endCxn id="298" idx="4"/>
          </p:cNvCxnSpPr>
          <p:nvPr/>
        </p:nvCxnSpPr>
        <p:spPr>
          <a:xfrm rot="16200000" flipV="1">
            <a:off x="7328434" y="3827980"/>
            <a:ext cx="845114" cy="135732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直線矢印コネクタ 398"/>
          <p:cNvCxnSpPr>
            <a:stCxn id="293" idx="0"/>
            <a:endCxn id="297" idx="4"/>
          </p:cNvCxnSpPr>
          <p:nvPr/>
        </p:nvCxnSpPr>
        <p:spPr>
          <a:xfrm rot="16200000" flipV="1">
            <a:off x="7149839" y="3649385"/>
            <a:ext cx="845114" cy="171451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直線矢印コネクタ 399"/>
          <p:cNvCxnSpPr>
            <a:stCxn id="293" idx="0"/>
            <a:endCxn id="300" idx="4"/>
          </p:cNvCxnSpPr>
          <p:nvPr/>
        </p:nvCxnSpPr>
        <p:spPr>
          <a:xfrm rot="16200000" flipV="1">
            <a:off x="7685624" y="4185170"/>
            <a:ext cx="845114" cy="64294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直線矢印コネクタ 400"/>
          <p:cNvCxnSpPr>
            <a:stCxn id="293" idx="0"/>
            <a:endCxn id="299" idx="4"/>
          </p:cNvCxnSpPr>
          <p:nvPr/>
        </p:nvCxnSpPr>
        <p:spPr>
          <a:xfrm rot="16200000" flipV="1">
            <a:off x="7507029" y="4006575"/>
            <a:ext cx="845114" cy="10001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直線矢印コネクタ 401"/>
          <p:cNvCxnSpPr>
            <a:stCxn id="294" idx="0"/>
            <a:endCxn id="295" idx="4"/>
          </p:cNvCxnSpPr>
          <p:nvPr/>
        </p:nvCxnSpPr>
        <p:spPr>
          <a:xfrm rot="16200000" flipV="1">
            <a:off x="6899806" y="3185038"/>
            <a:ext cx="845114" cy="264320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直線矢印コネクタ 402"/>
          <p:cNvCxnSpPr>
            <a:stCxn id="294" idx="0"/>
            <a:endCxn id="296" idx="4"/>
          </p:cNvCxnSpPr>
          <p:nvPr/>
        </p:nvCxnSpPr>
        <p:spPr>
          <a:xfrm rot="16200000" flipV="1">
            <a:off x="7078401" y="3363633"/>
            <a:ext cx="845114" cy="228601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直線矢印コネクタ 403"/>
          <p:cNvCxnSpPr>
            <a:stCxn id="294" idx="0"/>
            <a:endCxn id="298" idx="4"/>
          </p:cNvCxnSpPr>
          <p:nvPr/>
        </p:nvCxnSpPr>
        <p:spPr>
          <a:xfrm rot="16200000" flipV="1">
            <a:off x="7435591" y="3720823"/>
            <a:ext cx="845114" cy="157163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直線矢印コネクタ 404"/>
          <p:cNvCxnSpPr>
            <a:stCxn id="294" idx="0"/>
            <a:endCxn id="297" idx="4"/>
          </p:cNvCxnSpPr>
          <p:nvPr/>
        </p:nvCxnSpPr>
        <p:spPr>
          <a:xfrm rot="16200000" flipV="1">
            <a:off x="7256996" y="3542228"/>
            <a:ext cx="845114" cy="192882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直線矢印コネクタ 405"/>
          <p:cNvCxnSpPr>
            <a:stCxn id="294" idx="0"/>
            <a:endCxn id="300" idx="4"/>
          </p:cNvCxnSpPr>
          <p:nvPr/>
        </p:nvCxnSpPr>
        <p:spPr>
          <a:xfrm rot="16200000" flipV="1">
            <a:off x="7792781" y="4078013"/>
            <a:ext cx="845114" cy="85725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直線矢印コネクタ 406"/>
          <p:cNvCxnSpPr>
            <a:stCxn id="294" idx="0"/>
            <a:endCxn id="299" idx="4"/>
          </p:cNvCxnSpPr>
          <p:nvPr/>
        </p:nvCxnSpPr>
        <p:spPr>
          <a:xfrm rot="16200000" flipV="1">
            <a:off x="7614186" y="3899418"/>
            <a:ext cx="845114" cy="12144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円/楕円 407"/>
          <p:cNvSpPr/>
          <p:nvPr/>
        </p:nvSpPr>
        <p:spPr>
          <a:xfrm>
            <a:off x="8643966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409" name="直線矢印コネクタ 408"/>
          <p:cNvCxnSpPr>
            <a:stCxn id="408" idx="0"/>
            <a:endCxn id="295" idx="4"/>
          </p:cNvCxnSpPr>
          <p:nvPr/>
        </p:nvCxnSpPr>
        <p:spPr>
          <a:xfrm rot="16200000" flipV="1">
            <a:off x="7006963" y="3077881"/>
            <a:ext cx="845114" cy="28575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直線矢印コネクタ 409"/>
          <p:cNvCxnSpPr>
            <a:stCxn id="408" idx="0"/>
            <a:endCxn id="296" idx="4"/>
          </p:cNvCxnSpPr>
          <p:nvPr/>
        </p:nvCxnSpPr>
        <p:spPr>
          <a:xfrm rot="16200000" flipV="1">
            <a:off x="7185558" y="3256476"/>
            <a:ext cx="845114" cy="250033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直線矢印コネクタ 410"/>
          <p:cNvCxnSpPr>
            <a:stCxn id="408" idx="0"/>
            <a:endCxn id="298" idx="4"/>
          </p:cNvCxnSpPr>
          <p:nvPr/>
        </p:nvCxnSpPr>
        <p:spPr>
          <a:xfrm rot="16200000" flipV="1">
            <a:off x="7542748" y="3613666"/>
            <a:ext cx="845114" cy="178595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直線矢印コネクタ 411"/>
          <p:cNvCxnSpPr>
            <a:stCxn id="408" idx="0"/>
            <a:endCxn id="297" idx="4"/>
          </p:cNvCxnSpPr>
          <p:nvPr/>
        </p:nvCxnSpPr>
        <p:spPr>
          <a:xfrm rot="16200000" flipV="1">
            <a:off x="7364153" y="3435071"/>
            <a:ext cx="845114" cy="21431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直線矢印コネクタ 412"/>
          <p:cNvCxnSpPr>
            <a:stCxn id="408" idx="0"/>
            <a:endCxn id="300" idx="4"/>
          </p:cNvCxnSpPr>
          <p:nvPr/>
        </p:nvCxnSpPr>
        <p:spPr>
          <a:xfrm rot="16200000" flipV="1">
            <a:off x="7899938" y="3970856"/>
            <a:ext cx="845114" cy="107157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直線矢印コネクタ 413"/>
          <p:cNvCxnSpPr>
            <a:stCxn id="408" idx="0"/>
            <a:endCxn id="299" idx="4"/>
          </p:cNvCxnSpPr>
          <p:nvPr/>
        </p:nvCxnSpPr>
        <p:spPr>
          <a:xfrm rot="16200000" flipV="1">
            <a:off x="7721343" y="3792261"/>
            <a:ext cx="845114" cy="14287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5" name="円/楕円 414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416" name="直線矢印コネクタ 415"/>
          <p:cNvCxnSpPr>
            <a:stCxn id="309" idx="0"/>
            <a:endCxn id="415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直線矢印コネクタ 416"/>
          <p:cNvCxnSpPr>
            <a:stCxn id="289" idx="0"/>
            <a:endCxn id="415" idx="4"/>
          </p:cNvCxnSpPr>
          <p:nvPr/>
        </p:nvCxnSpPr>
        <p:spPr>
          <a:xfrm rot="5400000" flipH="1" flipV="1">
            <a:off x="7435591" y="4220889"/>
            <a:ext cx="845114" cy="57150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直線矢印コネクタ 417"/>
          <p:cNvCxnSpPr>
            <a:stCxn id="290" idx="0"/>
            <a:endCxn id="415" idx="4"/>
          </p:cNvCxnSpPr>
          <p:nvPr/>
        </p:nvCxnSpPr>
        <p:spPr>
          <a:xfrm rot="5400000" flipH="1" flipV="1">
            <a:off x="7542748" y="4328046"/>
            <a:ext cx="845114" cy="35719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直線矢印コネクタ 418"/>
          <p:cNvCxnSpPr>
            <a:stCxn id="291" idx="0"/>
            <a:endCxn id="415" idx="4"/>
          </p:cNvCxnSpPr>
          <p:nvPr/>
        </p:nvCxnSpPr>
        <p:spPr>
          <a:xfrm rot="5400000" flipH="1" flipV="1">
            <a:off x="7649905" y="4435203"/>
            <a:ext cx="845114" cy="1428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直線矢印コネクタ 419"/>
          <p:cNvCxnSpPr>
            <a:stCxn id="292" idx="0"/>
            <a:endCxn id="415" idx="4"/>
          </p:cNvCxnSpPr>
          <p:nvPr/>
        </p:nvCxnSpPr>
        <p:spPr>
          <a:xfrm rot="16200000" flipV="1">
            <a:off x="7757062" y="4470922"/>
            <a:ext cx="845114" cy="7143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直線矢印コネクタ 420"/>
          <p:cNvCxnSpPr>
            <a:stCxn id="293" idx="0"/>
            <a:endCxn id="415" idx="4"/>
          </p:cNvCxnSpPr>
          <p:nvPr/>
        </p:nvCxnSpPr>
        <p:spPr>
          <a:xfrm rot="16200000" flipV="1">
            <a:off x="7864219" y="4363765"/>
            <a:ext cx="845114" cy="28575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直線矢印コネクタ 421"/>
          <p:cNvCxnSpPr>
            <a:stCxn id="294" idx="0"/>
            <a:endCxn id="415" idx="4"/>
          </p:cNvCxnSpPr>
          <p:nvPr/>
        </p:nvCxnSpPr>
        <p:spPr>
          <a:xfrm rot="16200000" flipV="1">
            <a:off x="7971376" y="4256608"/>
            <a:ext cx="845114" cy="50006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直線矢印コネクタ 422"/>
          <p:cNvCxnSpPr>
            <a:stCxn id="408" idx="0"/>
            <a:endCxn id="415" idx="4"/>
          </p:cNvCxnSpPr>
          <p:nvPr/>
        </p:nvCxnSpPr>
        <p:spPr>
          <a:xfrm rot="16200000" flipV="1">
            <a:off x="8078533" y="4149451"/>
            <a:ext cx="845114" cy="7143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" name="上矢印 592"/>
          <p:cNvSpPr/>
          <p:nvPr/>
        </p:nvSpPr>
        <p:spPr>
          <a:xfrm rot="2700000">
            <a:off x="7610216" y="5351808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4" name="上矢印 593"/>
          <p:cNvSpPr/>
          <p:nvPr/>
        </p:nvSpPr>
        <p:spPr>
          <a:xfrm rot="18900000">
            <a:off x="6447112" y="5351808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6" name="カギ線コネクタ 595"/>
          <p:cNvCxnSpPr>
            <a:stCxn id="87" idx="0"/>
          </p:cNvCxnSpPr>
          <p:nvPr/>
        </p:nvCxnSpPr>
        <p:spPr>
          <a:xfrm rot="5400000" flipH="1" flipV="1">
            <a:off x="5750744" y="5250684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0" name="カギ線コネクタ 595"/>
          <p:cNvCxnSpPr>
            <a:stCxn id="88" idx="0"/>
          </p:cNvCxnSpPr>
          <p:nvPr/>
        </p:nvCxnSpPr>
        <p:spPr>
          <a:xfrm rot="5400000" flipH="1" flipV="1">
            <a:off x="6500826" y="4929198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5" name="正方形/長方形 164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166" name="正方形/長方形 165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167" name="正方形/長方形 166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168" name="正方形/長方形 167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169" name="円/楕円 168"/>
          <p:cNvSpPr/>
          <p:nvPr/>
        </p:nvSpPr>
        <p:spPr>
          <a:xfrm>
            <a:off x="3714744" y="500063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2</a:t>
            </a:r>
            <a:endParaRPr kumimoji="1" lang="ja-JP" altLang="en-US" baseline="30000" dirty="0"/>
          </a:p>
        </p:txBody>
      </p:sp>
      <p:sp>
        <p:nvSpPr>
          <p:cNvPr id="170" name="円/楕円 169"/>
          <p:cNvSpPr/>
          <p:nvPr/>
        </p:nvSpPr>
        <p:spPr>
          <a:xfrm>
            <a:off x="3714744" y="535782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3</a:t>
            </a:r>
            <a:endParaRPr kumimoji="1" lang="ja-JP" altLang="en-US" baseline="30000" dirty="0"/>
          </a:p>
        </p:txBody>
      </p:sp>
      <p:sp>
        <p:nvSpPr>
          <p:cNvPr id="171" name="円/楕円 170"/>
          <p:cNvSpPr/>
          <p:nvPr/>
        </p:nvSpPr>
        <p:spPr>
          <a:xfrm>
            <a:off x="3714744" y="5715016"/>
            <a:ext cx="357190" cy="35719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4</a:t>
            </a:r>
            <a:endParaRPr kumimoji="1" lang="ja-JP" altLang="en-US" baseline="30000" dirty="0"/>
          </a:p>
        </p:txBody>
      </p:sp>
      <p:sp>
        <p:nvSpPr>
          <p:cNvPr id="172" name="大かっこ 171"/>
          <p:cNvSpPr/>
          <p:nvPr/>
        </p:nvSpPr>
        <p:spPr>
          <a:xfrm>
            <a:off x="3571868" y="4643446"/>
            <a:ext cx="642942" cy="2214554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円/楕円 172"/>
          <p:cNvSpPr/>
          <p:nvPr/>
        </p:nvSpPr>
        <p:spPr>
          <a:xfrm>
            <a:off x="285720" y="492919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174" name="円/楕円 173"/>
          <p:cNvSpPr/>
          <p:nvPr/>
        </p:nvSpPr>
        <p:spPr>
          <a:xfrm>
            <a:off x="285720" y="528638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2</a:t>
            </a:r>
            <a:endParaRPr kumimoji="1" lang="ja-JP" altLang="en-US" baseline="30000" dirty="0"/>
          </a:p>
        </p:txBody>
      </p:sp>
      <p:sp>
        <p:nvSpPr>
          <p:cNvPr id="175" name="円/楕円 174"/>
          <p:cNvSpPr/>
          <p:nvPr/>
        </p:nvSpPr>
        <p:spPr>
          <a:xfrm>
            <a:off x="285720" y="5643578"/>
            <a:ext cx="357190" cy="35719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3</a:t>
            </a:r>
            <a:endParaRPr kumimoji="1" lang="ja-JP" altLang="en-US" baseline="30000" dirty="0"/>
          </a:p>
        </p:txBody>
      </p:sp>
      <p:sp>
        <p:nvSpPr>
          <p:cNvPr id="176" name="大かっこ 175"/>
          <p:cNvSpPr/>
          <p:nvPr/>
        </p:nvSpPr>
        <p:spPr>
          <a:xfrm>
            <a:off x="142844" y="4929198"/>
            <a:ext cx="642942" cy="1716076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大かっこ 176"/>
          <p:cNvSpPr/>
          <p:nvPr/>
        </p:nvSpPr>
        <p:spPr>
          <a:xfrm>
            <a:off x="1714480" y="4929198"/>
            <a:ext cx="1714512" cy="1650988"/>
          </a:xfrm>
          <a:prstGeom prst="bracketPair">
            <a:avLst>
              <a:gd name="adj" fmla="val 9048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8" name="グループ化 195"/>
          <p:cNvGrpSpPr/>
          <p:nvPr/>
        </p:nvGrpSpPr>
        <p:grpSpPr>
          <a:xfrm>
            <a:off x="928662" y="5715016"/>
            <a:ext cx="285752" cy="74614"/>
            <a:chOff x="1000100" y="5499090"/>
            <a:chExt cx="285752" cy="74614"/>
          </a:xfrm>
        </p:grpSpPr>
        <p:cxnSp>
          <p:nvCxnSpPr>
            <p:cNvPr id="179" name="直線コネクタ 178"/>
            <p:cNvCxnSpPr/>
            <p:nvPr/>
          </p:nvCxnSpPr>
          <p:spPr>
            <a:xfrm>
              <a:off x="1000100" y="5499090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直線コネクタ 179"/>
            <p:cNvCxnSpPr/>
            <p:nvPr/>
          </p:nvCxnSpPr>
          <p:spPr>
            <a:xfrm>
              <a:off x="1000100" y="5572116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1" name="円/楕円 180"/>
          <p:cNvSpPr/>
          <p:nvPr/>
        </p:nvSpPr>
        <p:spPr>
          <a:xfrm>
            <a:off x="3714744" y="4643446"/>
            <a:ext cx="357190" cy="3571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cxnSp>
        <p:nvCxnSpPr>
          <p:cNvPr id="182" name="直線コネクタ 181"/>
          <p:cNvCxnSpPr/>
          <p:nvPr/>
        </p:nvCxnSpPr>
        <p:spPr>
          <a:xfrm rot="5400000">
            <a:off x="3536943" y="6535759"/>
            <a:ext cx="642942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 rot="5400000">
            <a:off x="221816" y="6321445"/>
            <a:ext cx="500066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4" name="正方形/長方形 183"/>
          <p:cNvSpPr/>
          <p:nvPr/>
        </p:nvSpPr>
        <p:spPr>
          <a:xfrm>
            <a:off x="1860928" y="5072074"/>
            <a:ext cx="1425188" cy="135732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/>
              <a:t>W</a:t>
            </a:r>
            <a:endParaRPr kumimoji="1" lang="ja-JP" altLang="en-US" sz="6600" dirty="0"/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1428728" y="656013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Connection matrix</a:t>
            </a:r>
            <a:endParaRPr kumimoji="1" lang="ja-JP" altLang="en-US" dirty="0"/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-71470" y="6560130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Next state</a:t>
            </a:r>
            <a:endParaRPr kumimoji="1" lang="ja-JP" altLang="en-US" dirty="0"/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1285852" y="54775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endParaRPr kumimoji="1"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</a:endParaRPr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285720" y="607220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Sigmoid </a:t>
            </a:r>
            <a:br>
              <a:rPr kumimoji="1" lang="en-US" altLang="ja-JP" dirty="0" smtClean="0"/>
            </a:br>
            <a:r>
              <a:rPr kumimoji="1" lang="en-US" altLang="ja-JP" dirty="0" smtClean="0"/>
              <a:t>function</a:t>
            </a:r>
            <a:endParaRPr kumimoji="1" lang="ja-JP" altLang="en-US" dirty="0"/>
          </a:p>
        </p:txBody>
      </p:sp>
      <p:cxnSp>
        <p:nvCxnSpPr>
          <p:cNvPr id="189" name="直線矢印コネクタ 188"/>
          <p:cNvCxnSpPr>
            <a:stCxn id="188" idx="0"/>
            <a:endCxn id="187" idx="2"/>
          </p:cNvCxnSpPr>
          <p:nvPr/>
        </p:nvCxnSpPr>
        <p:spPr>
          <a:xfrm rot="5400000" flipH="1" flipV="1">
            <a:off x="1321571" y="5929330"/>
            <a:ext cx="7143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正方形/長方形 191"/>
          <p:cNvSpPr/>
          <p:nvPr/>
        </p:nvSpPr>
        <p:spPr>
          <a:xfrm>
            <a:off x="5747668" y="4286256"/>
            <a:ext cx="2681984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dirty="0" smtClean="0"/>
              <a:t>W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ユーザー定義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0"/>
      </a:accent1>
      <a:accent2>
        <a:srgbClr val="00B050"/>
      </a:accent2>
      <a:accent3>
        <a:srgbClr val="FFC000"/>
      </a:accent3>
      <a:accent4>
        <a:srgbClr val="FF0000"/>
      </a:accent4>
      <a:accent5>
        <a:srgbClr val="A000E0"/>
      </a:accent5>
      <a:accent6>
        <a:srgbClr val="00B0F0"/>
      </a:accent6>
      <a:hlink>
        <a:srgbClr val="92D050"/>
      </a:hlink>
      <a:folHlink>
        <a:srgbClr val="C00000"/>
      </a:folHlink>
    </a:clrScheme>
    <a:fontScheme name="ユーザー定義 1">
      <a:majorFont>
        <a:latin typeface="Tempus Sans ITC"/>
        <a:ea typeface="HGｺﾞｼｯｸM"/>
        <a:cs typeface=""/>
      </a:majorFont>
      <a:minorFont>
        <a:latin typeface="Plantagenet Cherokee"/>
        <a:ea typeface="HG創英ﾌﾟﾚｾﾞﾝｽE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鶴と旭</Template>
  <TotalTime>19684</TotalTime>
  <Words>3292</Words>
  <Application>Microsoft Office PowerPoint</Application>
  <PresentationFormat>画面に合わせる (4:3)</PresentationFormat>
  <Paragraphs>2306</Paragraphs>
  <Slides>40</Slides>
  <Notes>5</Notes>
  <HiddenSlides>3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1" baseType="lpstr">
      <vt:lpstr>デザインの設定</vt:lpstr>
      <vt:lpstr>Proto-Predictive Representation of States  with  Simple Recurrent Temporal-Difference Networks</vt:lpstr>
      <vt:lpstr>Overview</vt:lpstr>
      <vt:lpstr>Background:  Input-Output Hidden Markov Model</vt:lpstr>
      <vt:lpstr>Background: Temporal Difference Networks (Sutton, 2005)</vt:lpstr>
      <vt:lpstr>Background: Structure of TD-Networks (1)</vt:lpstr>
      <vt:lpstr>Background:  Structure of TD-Networks (1)</vt:lpstr>
      <vt:lpstr>Background:  Structure of TD-Networks (1)</vt:lpstr>
      <vt:lpstr>Background:  Structure of TD-Networks (2)</vt:lpstr>
      <vt:lpstr>Background:  Structure of TD-Networks (2)</vt:lpstr>
      <vt:lpstr>Background:  Learning State Representation  with TD-Networks</vt:lpstr>
      <vt:lpstr>Background:  Learning State Representation  with TD-Networks </vt:lpstr>
      <vt:lpstr>Background:  Learning State Representation  with TD-Networks</vt:lpstr>
      <vt:lpstr>Background:  Learning State Representation  with TD-Networks </vt:lpstr>
      <vt:lpstr>Background:  Learning State Representation  with TD-Networks </vt:lpstr>
      <vt:lpstr>Background: Learning State Representation  with TD-Networks</vt:lpstr>
      <vt:lpstr>Background: Learning State Representation  with TD-Networks</vt:lpstr>
      <vt:lpstr>Background: Learning State Representation  with TD-Networks </vt:lpstr>
      <vt:lpstr>Pros and Cons of TD-Networks</vt:lpstr>
      <vt:lpstr>スライド 19</vt:lpstr>
      <vt:lpstr>Simple Recurrent Networks</vt:lpstr>
      <vt:lpstr>Time Series Prediction by Recurrent Neural Networks</vt:lpstr>
      <vt:lpstr>Our Proposal</vt:lpstr>
      <vt:lpstr>Constructing SR-TDNs</vt:lpstr>
      <vt:lpstr>Constructing SR-TDNs</vt:lpstr>
      <vt:lpstr>Constructing SR-TDNs</vt:lpstr>
      <vt:lpstr>Constructing SR-TDNs</vt:lpstr>
      <vt:lpstr>Constructing SR-TDNs</vt:lpstr>
      <vt:lpstr>State Representation in SR-TDNs</vt:lpstr>
      <vt:lpstr>Experiments</vt:lpstr>
      <vt:lpstr>Experiments: Network architectures</vt:lpstr>
      <vt:lpstr>Experiments</vt:lpstr>
      <vt:lpstr>Experiments: Backpropagation through time</vt:lpstr>
      <vt:lpstr>Results (1)</vt:lpstr>
      <vt:lpstr>Results (2)</vt:lpstr>
      <vt:lpstr>Results (3)</vt:lpstr>
      <vt:lpstr>Results (4)</vt:lpstr>
      <vt:lpstr>Results (5)</vt:lpstr>
      <vt:lpstr>Discussion (1)</vt:lpstr>
      <vt:lpstr>Discussion (2)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</dc:creator>
  <cp:lastModifiedBy>t</cp:lastModifiedBy>
  <cp:revision>93</cp:revision>
  <dcterms:created xsi:type="dcterms:W3CDTF">2009-03-17T14:12:26Z</dcterms:created>
  <dcterms:modified xsi:type="dcterms:W3CDTF">2009-06-16T15:39:05Z</dcterms:modified>
</cp:coreProperties>
</file>